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media/audio1.bin" ContentType="audio/unknown"/>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5" r:id="rId2"/>
    <p:sldMasterId id="2147483660" r:id="rId3"/>
  </p:sldMasterIdLst>
  <p:notesMasterIdLst>
    <p:notesMasterId r:id="rId124"/>
  </p:notesMasterIdLst>
  <p:sldIdLst>
    <p:sldId id="960" r:id="rId4"/>
    <p:sldId id="1041" r:id="rId5"/>
    <p:sldId id="1162" r:id="rId6"/>
    <p:sldId id="1163" r:id="rId7"/>
    <p:sldId id="1164" r:id="rId8"/>
    <p:sldId id="1165" r:id="rId9"/>
    <p:sldId id="1166" r:id="rId10"/>
    <p:sldId id="1167" r:id="rId11"/>
    <p:sldId id="1168" r:id="rId12"/>
    <p:sldId id="1169" r:id="rId13"/>
    <p:sldId id="1170" r:id="rId14"/>
    <p:sldId id="1171" r:id="rId15"/>
    <p:sldId id="1172" r:id="rId16"/>
    <p:sldId id="1173" r:id="rId17"/>
    <p:sldId id="1174" r:id="rId18"/>
    <p:sldId id="1175" r:id="rId19"/>
    <p:sldId id="1042" r:id="rId20"/>
    <p:sldId id="1068" r:id="rId21"/>
    <p:sldId id="1069" r:id="rId22"/>
    <p:sldId id="1070" r:id="rId23"/>
    <p:sldId id="1072" r:id="rId24"/>
    <p:sldId id="1073" r:id="rId25"/>
    <p:sldId id="1074" r:id="rId26"/>
    <p:sldId id="1075" r:id="rId27"/>
    <p:sldId id="1076" r:id="rId28"/>
    <p:sldId id="1217" r:id="rId29"/>
    <p:sldId id="1077" r:id="rId30"/>
    <p:sldId id="1078" r:id="rId31"/>
    <p:sldId id="1079" r:id="rId32"/>
    <p:sldId id="1080" r:id="rId33"/>
    <p:sldId id="1081" r:id="rId34"/>
    <p:sldId id="1082" r:id="rId35"/>
    <p:sldId id="1083" r:id="rId36"/>
    <p:sldId id="1084" r:id="rId37"/>
    <p:sldId id="1085" r:id="rId38"/>
    <p:sldId id="1086" r:id="rId39"/>
    <p:sldId id="965" r:id="rId40"/>
    <p:sldId id="966" r:id="rId41"/>
    <p:sldId id="967" r:id="rId42"/>
    <p:sldId id="968" r:id="rId43"/>
    <p:sldId id="1008" r:id="rId44"/>
    <p:sldId id="1007" r:id="rId45"/>
    <p:sldId id="1087" r:id="rId46"/>
    <p:sldId id="1088" r:id="rId47"/>
    <p:sldId id="1089" r:id="rId48"/>
    <p:sldId id="1095" r:id="rId49"/>
    <p:sldId id="1093" r:id="rId50"/>
    <p:sldId id="1215" r:id="rId51"/>
    <p:sldId id="1208" r:id="rId52"/>
    <p:sldId id="1214" r:id="rId53"/>
    <p:sldId id="1097" r:id="rId54"/>
    <p:sldId id="1100" r:id="rId55"/>
    <p:sldId id="1098" r:id="rId56"/>
    <p:sldId id="1099" r:id="rId57"/>
    <p:sldId id="1160" r:id="rId58"/>
    <p:sldId id="1049" r:id="rId59"/>
    <p:sldId id="1101" r:id="rId60"/>
    <p:sldId id="1102" r:id="rId61"/>
    <p:sldId id="1103" r:id="rId62"/>
    <p:sldId id="1104" r:id="rId63"/>
    <p:sldId id="1209" r:id="rId64"/>
    <p:sldId id="1108" r:id="rId65"/>
    <p:sldId id="1109" r:id="rId66"/>
    <p:sldId id="1110" r:id="rId67"/>
    <p:sldId id="1050" r:id="rId68"/>
    <p:sldId id="1112" r:id="rId69"/>
    <p:sldId id="1113" r:id="rId70"/>
    <p:sldId id="1212" r:id="rId71"/>
    <p:sldId id="1114" r:id="rId72"/>
    <p:sldId id="1115" r:id="rId73"/>
    <p:sldId id="1213" r:id="rId74"/>
    <p:sldId id="1116" r:id="rId75"/>
    <p:sldId id="1125" r:id="rId76"/>
    <p:sldId id="1117" r:id="rId77"/>
    <p:sldId id="1118" r:id="rId78"/>
    <p:sldId id="1119" r:id="rId79"/>
    <p:sldId id="1120" r:id="rId80"/>
    <p:sldId id="1121" r:id="rId81"/>
    <p:sldId id="1122" r:id="rId82"/>
    <p:sldId id="1123" r:id="rId83"/>
    <p:sldId id="1124" r:id="rId84"/>
    <p:sldId id="1051" r:id="rId85"/>
    <p:sldId id="1127" r:id="rId86"/>
    <p:sldId id="1126" r:id="rId87"/>
    <p:sldId id="1128" r:id="rId88"/>
    <p:sldId id="1129" r:id="rId89"/>
    <p:sldId id="1130" r:id="rId90"/>
    <p:sldId id="1131" r:id="rId91"/>
    <p:sldId id="1132" r:id="rId92"/>
    <p:sldId id="1133" r:id="rId93"/>
    <p:sldId id="1134" r:id="rId94"/>
    <p:sldId id="1052" r:id="rId95"/>
    <p:sldId id="1135" r:id="rId96"/>
    <p:sldId id="1136" r:id="rId97"/>
    <p:sldId id="1137" r:id="rId98"/>
    <p:sldId id="1138" r:id="rId99"/>
    <p:sldId id="1161" r:id="rId100"/>
    <p:sldId id="1142" r:id="rId101"/>
    <p:sldId id="1143" r:id="rId102"/>
    <p:sldId id="1139" r:id="rId103"/>
    <p:sldId id="1140" r:id="rId104"/>
    <p:sldId id="1144" r:id="rId105"/>
    <p:sldId id="1146" r:id="rId106"/>
    <p:sldId id="533" r:id="rId107"/>
    <p:sldId id="534" r:id="rId108"/>
    <p:sldId id="1218" r:id="rId109"/>
    <p:sldId id="1219" r:id="rId110"/>
    <p:sldId id="1053" r:id="rId111"/>
    <p:sldId id="1148" r:id="rId112"/>
    <p:sldId id="1149" r:id="rId113"/>
    <p:sldId id="1150" r:id="rId114"/>
    <p:sldId id="1151" r:id="rId115"/>
    <p:sldId id="1152" r:id="rId116"/>
    <p:sldId id="1153" r:id="rId117"/>
    <p:sldId id="1154" r:id="rId118"/>
    <p:sldId id="1155" r:id="rId119"/>
    <p:sldId id="1156" r:id="rId120"/>
    <p:sldId id="1157" r:id="rId121"/>
    <p:sldId id="1158" r:id="rId122"/>
    <p:sldId id="1159" r:id="rId1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04" userDrawn="1">
          <p15:clr>
            <a:srgbClr val="A4A3A4"/>
          </p15:clr>
        </p15:guide>
        <p15:guide id="2" pos="57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A8"/>
    <a:srgbClr val="0000A3"/>
    <a:srgbClr val="9CDFF9"/>
    <a:srgbClr val="010086"/>
    <a:srgbClr val="CCCCFF"/>
    <a:srgbClr val="3C6CDF"/>
    <a:srgbClr val="C96B72"/>
    <a:srgbClr val="B8C2C9"/>
    <a:srgbClr val="D6DCE0"/>
    <a:srgbClr val="010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540"/>
    <p:restoredTop sz="86751" autoAdjust="0"/>
  </p:normalViewPr>
  <p:slideViewPr>
    <p:cSldViewPr snapToGrid="0" snapToObjects="1">
      <p:cViewPr varScale="1">
        <p:scale>
          <a:sx n="64" d="100"/>
          <a:sy n="64" d="100"/>
        </p:scale>
        <p:origin x="552" y="60"/>
      </p:cViewPr>
      <p:guideLst>
        <p:guide orient="horz" pos="1104"/>
        <p:guide pos="576"/>
      </p:guideLst>
    </p:cSldViewPr>
  </p:slideViewPr>
  <p:outlineViewPr>
    <p:cViewPr>
      <p:scale>
        <a:sx n="33" d="100"/>
        <a:sy n="33" d="100"/>
      </p:scale>
      <p:origin x="0" y="-415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slide" Target="slides/slide109.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28" Type="http://schemas.openxmlformats.org/officeDocument/2006/relationships/tableStyles" Target="tableStyles.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slide" Target="slides/slide110.xml"/><Relationship Id="rId118" Type="http://schemas.openxmlformats.org/officeDocument/2006/relationships/slide" Target="slides/slide115.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slide" Target="slides/slide105.xml"/><Relationship Id="rId124" Type="http://schemas.openxmlformats.org/officeDocument/2006/relationships/notesMaster" Target="notesMasters/notesMaster1.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119" Type="http://schemas.openxmlformats.org/officeDocument/2006/relationships/slide" Target="slides/slide116.xml"/><Relationship Id="rId44" Type="http://schemas.openxmlformats.org/officeDocument/2006/relationships/slide" Target="slides/slide41.xml"/><Relationship Id="rId60" Type="http://schemas.openxmlformats.org/officeDocument/2006/relationships/slide" Target="slides/slide57.xml"/><Relationship Id="rId65" Type="http://schemas.openxmlformats.org/officeDocument/2006/relationships/slide" Target="slides/slide62.xml"/><Relationship Id="rId81" Type="http://schemas.openxmlformats.org/officeDocument/2006/relationships/slide" Target="slides/slide78.xml"/><Relationship Id="rId86" Type="http://schemas.openxmlformats.org/officeDocument/2006/relationships/slide" Target="slides/slide83.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120" Type="http://schemas.openxmlformats.org/officeDocument/2006/relationships/slide" Target="slides/slide117.xml"/><Relationship Id="rId125"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slide" Target="slides/slide113.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27"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4" Type="http://schemas.openxmlformats.org/officeDocument/2006/relationships/slide" Target="slides/slide1.xml"/><Relationship Id="rId9" Type="http://schemas.openxmlformats.org/officeDocument/2006/relationships/slide" Target="slides/slide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9.emf"/></Relationships>
</file>

<file path=ppt/media/audio1.bin>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jpeg>
</file>

<file path=ppt/media/image61.png>
</file>

<file path=ppt/media/image62.png>
</file>

<file path=ppt/media/image63.png>
</file>

<file path=ppt/media/image64.png>
</file>

<file path=ppt/media/image65.png>
</file>

<file path=ppt/media/image66.png>
</file>

<file path=ppt/media/image67.png>
</file>

<file path=ppt/media/image68.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53024D-5FCD-D142-BBE1-7B391F60AD88}" type="datetimeFigureOut">
              <a:rPr lang="en-US" smtClean="0"/>
              <a:t>6/1/2023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91EEAC-CFEF-9647-876F-EABC6B8338D7}" type="slidenum">
              <a:rPr lang="en-US" smtClean="0"/>
              <a:t>‹#›</a:t>
            </a:fld>
            <a:endParaRPr lang="en-US"/>
          </a:p>
        </p:txBody>
      </p:sp>
    </p:spTree>
    <p:extLst>
      <p:ext uri="{BB962C8B-B14F-4D97-AF65-F5344CB8AC3E}">
        <p14:creationId xmlns:p14="http://schemas.microsoft.com/office/powerpoint/2010/main" val="1675561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History</a:t>
            </a:r>
          </a:p>
          <a:p>
            <a:endParaRPr lang="en-US" dirty="0"/>
          </a:p>
          <a:p>
            <a:r>
              <a:rPr lang="en-US" dirty="0"/>
              <a:t>8.1. Updates throughout, including a lot more animations.  These are the ppt files used to make Chapter 2 online lectures in Sept. 2020.</a:t>
            </a:r>
          </a:p>
          <a:p>
            <a:endParaRPr lang="en-US" dirty="0"/>
          </a:p>
          <a:p>
            <a:r>
              <a:rPr lang="en-US" dirty="0"/>
              <a:t>8.0  (April 2020)</a:t>
            </a:r>
          </a:p>
          <a:p>
            <a:pPr marL="171450" indent="-171450">
              <a:buFont typeface="Arial" panose="020B0604020202020204" pitchFamily="34" charset="0"/>
              <a:buChar char="•"/>
            </a:pPr>
            <a:r>
              <a:rPr lang="en-US" dirty="0"/>
              <a:t>All slides reformatted for 16:9 aspect ratio</a:t>
            </a:r>
          </a:p>
          <a:p>
            <a:pPr marL="171450" indent="-171450">
              <a:buFont typeface="Arial" panose="020B0604020202020204" pitchFamily="34" charset="0"/>
              <a:buChar char="•"/>
            </a:pPr>
            <a:r>
              <a:rPr lang="en-US" dirty="0"/>
              <a:t>All slides updated to 8</a:t>
            </a:r>
            <a:r>
              <a:rPr lang="en-US" baseline="30000" dirty="0"/>
              <a:t>th</a:t>
            </a:r>
            <a:r>
              <a:rPr lang="en-US" dirty="0"/>
              <a:t> edition material</a:t>
            </a:r>
          </a:p>
          <a:p>
            <a:pPr marL="171450" indent="-171450">
              <a:buFont typeface="Arial" panose="020B0604020202020204" pitchFamily="34" charset="0"/>
              <a:buChar char="•"/>
            </a:pPr>
            <a:r>
              <a:rPr lang="en-US" dirty="0"/>
              <a:t>Use of Calibri font, rather that Gill Sans MT</a:t>
            </a:r>
          </a:p>
          <a:p>
            <a:pPr marL="171450" indent="-171450">
              <a:buFont typeface="Arial" panose="020B0604020202020204" pitchFamily="34" charset="0"/>
              <a:buChar char="•"/>
            </a:pPr>
            <a:r>
              <a:rPr lang="en-US" dirty="0"/>
              <a:t>Add LOTS more animation throughout</a:t>
            </a:r>
          </a:p>
        </p:txBody>
      </p:sp>
      <p:sp>
        <p:nvSpPr>
          <p:cNvPr id="4" name="Slide Number Placeholder 3"/>
          <p:cNvSpPr>
            <a:spLocks noGrp="1"/>
          </p:cNvSpPr>
          <p:nvPr>
            <p:ph type="sldNum" sz="quarter" idx="5"/>
          </p:nvPr>
        </p:nvSpPr>
        <p:spPr/>
        <p:txBody>
          <a:bodyPr/>
          <a:lstStyle/>
          <a:p>
            <a:fld id="{3D91EEAC-CFEF-9647-876F-EABC6B8338D7}" type="slidenum">
              <a:rPr lang="en-US" smtClean="0"/>
              <a:t>1</a:t>
            </a:fld>
            <a:endParaRPr lang="en-US"/>
          </a:p>
        </p:txBody>
      </p:sp>
    </p:spTree>
    <p:extLst>
      <p:ext uri="{BB962C8B-B14F-4D97-AF65-F5344CB8AC3E}">
        <p14:creationId xmlns:p14="http://schemas.microsoft.com/office/powerpoint/2010/main" val="2792661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3986172"/>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4119369"/>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1219760"/>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363025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3" name="Rectangle 7">
            <a:extLst>
              <a:ext uri="{FF2B5EF4-FFF2-40B4-BE49-F238E27FC236}">
                <a16:creationId xmlns:a16="http://schemas.microsoft.com/office/drawing/2014/main" id="{F97C318A-17ED-1542-9AD9-7A2248F12DFC}"/>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9" tIns="48325" rIns="96649" bIns="48325" anchor="b"/>
          <a:lstStyle>
            <a:lvl1pPr defTabSz="966788">
              <a:defRPr sz="2000">
                <a:solidFill>
                  <a:schemeClr val="tx1"/>
                </a:solidFill>
                <a:latin typeface="Arial" panose="020B0604020202020204" pitchFamily="34" charset="0"/>
                <a:ea typeface="ＭＳ Ｐゴシック" panose="020B0600070205080204" pitchFamily="34" charset="-128"/>
              </a:defRPr>
            </a:lvl1pPr>
            <a:lvl2pPr marL="742950" indent="-285750" defTabSz="966788">
              <a:defRPr sz="2000">
                <a:solidFill>
                  <a:schemeClr val="tx1"/>
                </a:solidFill>
                <a:latin typeface="Arial" panose="020B0604020202020204" pitchFamily="34" charset="0"/>
                <a:ea typeface="ＭＳ Ｐゴシック" panose="020B0600070205080204" pitchFamily="34" charset="-128"/>
              </a:defRPr>
            </a:lvl2pPr>
            <a:lvl3pPr marL="1143000" indent="-228600" defTabSz="966788">
              <a:defRPr sz="2000">
                <a:solidFill>
                  <a:schemeClr val="tx1"/>
                </a:solidFill>
                <a:latin typeface="Arial" panose="020B0604020202020204" pitchFamily="34" charset="0"/>
                <a:ea typeface="ＭＳ Ｐゴシック" panose="020B0600070205080204" pitchFamily="34" charset="-128"/>
              </a:defRPr>
            </a:lvl3pPr>
            <a:lvl4pPr marL="1600200" indent="-228600" defTabSz="966788">
              <a:defRPr sz="2000">
                <a:solidFill>
                  <a:schemeClr val="tx1"/>
                </a:solidFill>
                <a:latin typeface="Arial" panose="020B0604020202020204" pitchFamily="34" charset="0"/>
                <a:ea typeface="ＭＳ Ｐゴシック" panose="020B0600070205080204" pitchFamily="34" charset="-128"/>
              </a:defRPr>
            </a:lvl4pPr>
            <a:lvl5pPr marL="2057400" indent="-228600" defTabSz="966788">
              <a:defRPr sz="2000">
                <a:solidFill>
                  <a:schemeClr val="tx1"/>
                </a:solidFill>
                <a:latin typeface="Arial" panose="020B0604020202020204" pitchFamily="34" charset="0"/>
                <a:ea typeface="ＭＳ Ｐゴシック" panose="020B0600070205080204" pitchFamily="34" charset="-128"/>
              </a:defRPr>
            </a:lvl5pPr>
            <a:lvl6pPr marL="2514600" indent="-228600" defTabSz="966788"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defTabSz="966788"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defTabSz="966788"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defTabSz="966788"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66788" rtl="0" eaLnBrk="0" fontAlgn="base" latinLnBrk="0" hangingPunct="0">
              <a:lnSpc>
                <a:spcPct val="100000"/>
              </a:lnSpc>
              <a:spcBef>
                <a:spcPct val="0"/>
              </a:spcBef>
              <a:spcAft>
                <a:spcPct val="0"/>
              </a:spcAft>
              <a:buClrTx/>
              <a:buSzTx/>
              <a:buFontTx/>
              <a:buNone/>
              <a:tabLst/>
              <a:defRPr/>
            </a:pPr>
            <a:fld id="{58888FC7-8584-A54F-A1F0-E9C044658D3E}" type="slidenum">
              <a:rPr kumimoji="0" lang="en-US" altLang="en-US" sz="1300" b="0" i="0" u="none" strike="noStrike" kern="1200" cap="none" spc="0" normalizeH="0" baseline="0" noProof="0" smtClean="0">
                <a:ln>
                  <a:noFill/>
                </a:ln>
                <a:solidFill>
                  <a:srgbClr val="000000"/>
                </a:solidFill>
                <a:effectLst/>
                <a:uLnTx/>
                <a:uFillTx/>
                <a:latin typeface="Times New Roman" panose="02020603050405020304" pitchFamily="18" charset="0"/>
                <a:ea typeface="ＭＳ Ｐゴシック" panose="020B0600070205080204" pitchFamily="34" charset="-128"/>
                <a:cs typeface="+mn-cs"/>
              </a:rPr>
              <a:pPr marL="0" marR="0" lvl="0" indent="0" algn="r" defTabSz="966788" rtl="0" eaLnBrk="0" fontAlgn="base" latinLnBrk="0" hangingPunct="0">
                <a:lnSpc>
                  <a:spcPct val="100000"/>
                </a:lnSpc>
                <a:spcBef>
                  <a:spcPct val="0"/>
                </a:spcBef>
                <a:spcAft>
                  <a:spcPct val="0"/>
                </a:spcAft>
                <a:buClrTx/>
                <a:buSzTx/>
                <a:buFontTx/>
                <a:buNone/>
                <a:tabLst/>
                <a:defRPr/>
              </a:pPr>
              <a:t>104</a:t>
            </a:fld>
            <a:endPar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2994" name="Rectangle 2">
            <a:extLst>
              <a:ext uri="{FF2B5EF4-FFF2-40B4-BE49-F238E27FC236}">
                <a16:creationId xmlns:a16="http://schemas.microsoft.com/office/drawing/2014/main" id="{927CF829-8DED-9448-A937-FB315CAB3C7B}"/>
              </a:ext>
            </a:extLst>
          </p:cNvPr>
          <p:cNvSpPr>
            <a:spLocks noGrp="1" noRot="1" noChangeAspect="1" noChangeArrowheads="1" noTextEdit="1"/>
          </p:cNvSpPr>
          <p:nvPr>
            <p:ph type="sldImg"/>
          </p:nvPr>
        </p:nvSpPr>
        <p:spPr>
          <a:ln/>
        </p:spPr>
      </p:sp>
      <p:sp>
        <p:nvSpPr>
          <p:cNvPr id="212995" name="Rectangle 3">
            <a:extLst>
              <a:ext uri="{FF2B5EF4-FFF2-40B4-BE49-F238E27FC236}">
                <a16:creationId xmlns:a16="http://schemas.microsoft.com/office/drawing/2014/main" id="{8C1486BF-9C4F-0F43-9A4E-0E1429CFECC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a typeface="ＭＳ Ｐゴシック" panose="020B0600070205080204" pitchFamily="34" charset="-128"/>
              </a:rPr>
              <a:t>Akamai: 100,000+ servers in 1000+ clusters in 1000+ networks in 70+ countries serving trillions of requests a day.</a:t>
            </a:r>
          </a:p>
          <a:p>
            <a:endParaRPr lang="en-US" altLang="en-US">
              <a:ea typeface="ＭＳ Ｐゴシック" panose="020B0600070205080204" pitchFamily="34" charset="-128"/>
            </a:endParaRPr>
          </a:p>
          <a:p>
            <a:r>
              <a:rPr lang="en-US" altLang="en-US">
                <a:ea typeface="ＭＳ Ｐゴシック" panose="020B0600070205080204" pitchFamily="34" charset="-128"/>
              </a:rPr>
              <a:t>How many people use Netflix?</a:t>
            </a:r>
          </a:p>
        </p:txBody>
      </p:sp>
    </p:spTree>
    <p:extLst>
      <p:ext uri="{BB962C8B-B14F-4D97-AF65-F5344CB8AC3E}">
        <p14:creationId xmlns:p14="http://schemas.microsoft.com/office/powerpoint/2010/main" val="169486420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Rectangle 7">
            <a:extLst>
              <a:ext uri="{FF2B5EF4-FFF2-40B4-BE49-F238E27FC236}">
                <a16:creationId xmlns:a16="http://schemas.microsoft.com/office/drawing/2014/main" id="{9FA4490D-D4A4-034B-9842-2AED96A6F67A}"/>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9" tIns="48325" rIns="96649" bIns="48325" anchor="b"/>
          <a:lstStyle>
            <a:lvl1pPr defTabSz="966788">
              <a:defRPr sz="2000">
                <a:solidFill>
                  <a:schemeClr val="tx1"/>
                </a:solidFill>
                <a:latin typeface="Arial" panose="020B0604020202020204" pitchFamily="34" charset="0"/>
                <a:ea typeface="ＭＳ Ｐゴシック" panose="020B0600070205080204" pitchFamily="34" charset="-128"/>
              </a:defRPr>
            </a:lvl1pPr>
            <a:lvl2pPr marL="742950" indent="-285750" defTabSz="966788">
              <a:defRPr sz="2000">
                <a:solidFill>
                  <a:schemeClr val="tx1"/>
                </a:solidFill>
                <a:latin typeface="Arial" panose="020B0604020202020204" pitchFamily="34" charset="0"/>
                <a:ea typeface="ＭＳ Ｐゴシック" panose="020B0600070205080204" pitchFamily="34" charset="-128"/>
              </a:defRPr>
            </a:lvl2pPr>
            <a:lvl3pPr marL="1143000" indent="-228600" defTabSz="966788">
              <a:defRPr sz="2000">
                <a:solidFill>
                  <a:schemeClr val="tx1"/>
                </a:solidFill>
                <a:latin typeface="Arial" panose="020B0604020202020204" pitchFamily="34" charset="0"/>
                <a:ea typeface="ＭＳ Ｐゴシック" panose="020B0600070205080204" pitchFamily="34" charset="-128"/>
              </a:defRPr>
            </a:lvl3pPr>
            <a:lvl4pPr marL="1600200" indent="-228600" defTabSz="966788">
              <a:defRPr sz="2000">
                <a:solidFill>
                  <a:schemeClr val="tx1"/>
                </a:solidFill>
                <a:latin typeface="Arial" panose="020B0604020202020204" pitchFamily="34" charset="0"/>
                <a:ea typeface="ＭＳ Ｐゴシック" panose="020B0600070205080204" pitchFamily="34" charset="-128"/>
              </a:defRPr>
            </a:lvl4pPr>
            <a:lvl5pPr marL="2057400" indent="-228600" defTabSz="966788">
              <a:defRPr sz="2000">
                <a:solidFill>
                  <a:schemeClr val="tx1"/>
                </a:solidFill>
                <a:latin typeface="Arial" panose="020B0604020202020204" pitchFamily="34" charset="0"/>
                <a:ea typeface="ＭＳ Ｐゴシック" panose="020B0600070205080204" pitchFamily="34" charset="-128"/>
              </a:defRPr>
            </a:lvl5pPr>
            <a:lvl6pPr marL="2514600" indent="-228600" defTabSz="966788"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defTabSz="966788"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defTabSz="966788"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defTabSz="966788"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66788" rtl="0" eaLnBrk="1" fontAlgn="auto" latinLnBrk="0" hangingPunct="1">
              <a:lnSpc>
                <a:spcPct val="100000"/>
              </a:lnSpc>
              <a:spcBef>
                <a:spcPct val="0"/>
              </a:spcBef>
              <a:spcAft>
                <a:spcPts val="0"/>
              </a:spcAft>
              <a:buClrTx/>
              <a:buSzTx/>
              <a:buFontTx/>
              <a:buNone/>
              <a:tabLst/>
              <a:defRPr/>
            </a:pPr>
            <a:fld id="{CE157223-41AB-CB48-9D29-70289FC738BB}"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rPr>
              <a:pPr marL="0" marR="0" lvl="0" indent="0" algn="r" defTabSz="966788" rtl="0" eaLnBrk="1" fontAlgn="auto" latinLnBrk="0" hangingPunct="1">
                <a:lnSpc>
                  <a:spcPct val="100000"/>
                </a:lnSpc>
                <a:spcBef>
                  <a:spcPct val="0"/>
                </a:spcBef>
                <a:spcAft>
                  <a:spcPts val="0"/>
                </a:spcAft>
                <a:buClrTx/>
                <a:buSzTx/>
                <a:buFontTx/>
                <a:buNone/>
                <a:tabLst/>
                <a:defRPr/>
              </a:pPr>
              <a:t>105</a:t>
            </a:fld>
            <a:endPar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42" name="Rectangle 2">
            <a:extLst>
              <a:ext uri="{FF2B5EF4-FFF2-40B4-BE49-F238E27FC236}">
                <a16:creationId xmlns:a16="http://schemas.microsoft.com/office/drawing/2014/main" id="{740F7F93-FBC6-4742-87DD-5B7FB7D2E71C}"/>
              </a:ext>
            </a:extLst>
          </p:cNvPr>
          <p:cNvSpPr>
            <a:spLocks noGrp="1" noRot="1" noChangeAspect="1" noChangeArrowheads="1" noTextEdit="1"/>
          </p:cNvSpPr>
          <p:nvPr>
            <p:ph type="sldImg"/>
          </p:nvPr>
        </p:nvSpPr>
        <p:spPr>
          <a:ln/>
        </p:spPr>
      </p:sp>
      <p:sp>
        <p:nvSpPr>
          <p:cNvPr id="215043" name="Rectangle 3">
            <a:extLst>
              <a:ext uri="{FF2B5EF4-FFF2-40B4-BE49-F238E27FC236}">
                <a16:creationId xmlns:a16="http://schemas.microsoft.com/office/drawing/2014/main" id="{E9D157F1-6907-8241-A7D1-F5F4F28FEB6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a typeface="ＭＳ Ｐゴシック" panose="020B0600070205080204" pitchFamily="34" charset="-128"/>
              </a:rPr>
              <a:t>peak load: 7million viewers, 2 Tbytes via </a:t>
            </a:r>
          </a:p>
        </p:txBody>
      </p:sp>
    </p:spTree>
    <p:extLst>
      <p:ext uri="{BB962C8B-B14F-4D97-AF65-F5344CB8AC3E}">
        <p14:creationId xmlns:p14="http://schemas.microsoft.com/office/powerpoint/2010/main" val="3392445344"/>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retired, since there’s the Netflix example which is visually better</a:t>
            </a:r>
          </a:p>
        </p:txBody>
      </p:sp>
      <p:sp>
        <p:nvSpPr>
          <p:cNvPr id="4" name="Slide Number Placeholder 3"/>
          <p:cNvSpPr>
            <a:spLocks noGrp="1"/>
          </p:cNvSpPr>
          <p:nvPr>
            <p:ph type="sldNum" sz="quarter" idx="5"/>
          </p:nvPr>
        </p:nvSpPr>
        <p:spPr/>
        <p:txBody>
          <a:bodyPr/>
          <a:lstStyle/>
          <a:p>
            <a:fld id="{3D91EEAC-CFEF-9647-876F-EABC6B8338D7}" type="slidenum">
              <a:rPr lang="en-US" smtClean="0"/>
              <a:t>106</a:t>
            </a:fld>
            <a:endParaRPr lang="en-US"/>
          </a:p>
        </p:txBody>
      </p:sp>
    </p:spTree>
    <p:extLst>
      <p:ext uri="{BB962C8B-B14F-4D97-AF65-F5344CB8AC3E}">
        <p14:creationId xmlns:p14="http://schemas.microsoft.com/office/powerpoint/2010/main" val="1331231786"/>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slide retired, since there’s the new Netflix example which is visually better</a:t>
            </a:r>
          </a:p>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107</a:t>
            </a:fld>
            <a:endParaRPr lang="en-US"/>
          </a:p>
        </p:txBody>
      </p:sp>
    </p:spTree>
    <p:extLst>
      <p:ext uri="{BB962C8B-B14F-4D97-AF65-F5344CB8AC3E}">
        <p14:creationId xmlns:p14="http://schemas.microsoft.com/office/powerpoint/2010/main" val="1747320824"/>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108</a:t>
            </a:fld>
            <a:endParaRPr lang="en-US"/>
          </a:p>
        </p:txBody>
      </p:sp>
    </p:spTree>
    <p:extLst>
      <p:ext uri="{BB962C8B-B14F-4D97-AF65-F5344CB8AC3E}">
        <p14:creationId xmlns:p14="http://schemas.microsoft.com/office/powerpoint/2010/main" val="248794031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8489836"/>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99916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403253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070684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207448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4241481"/>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921669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81301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520903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185796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2284863"/>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7315334"/>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81318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88509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94646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010120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59115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95103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17</a:t>
            </a:fld>
            <a:endParaRPr lang="en-US"/>
          </a:p>
        </p:txBody>
      </p:sp>
    </p:spTree>
    <p:extLst>
      <p:ext uri="{BB962C8B-B14F-4D97-AF65-F5344CB8AC3E}">
        <p14:creationId xmlns:p14="http://schemas.microsoft.com/office/powerpoint/2010/main" val="4718353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81807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6898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2</a:t>
            </a:fld>
            <a:endParaRPr lang="en-US"/>
          </a:p>
        </p:txBody>
      </p:sp>
    </p:spTree>
    <p:extLst>
      <p:ext uri="{BB962C8B-B14F-4D97-AF65-F5344CB8AC3E}">
        <p14:creationId xmlns:p14="http://schemas.microsoft.com/office/powerpoint/2010/main" val="41328783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82820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3365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02447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87474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386221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26812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37087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700930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65018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83101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1023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91466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31360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86494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7901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42689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3792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CF841B-2E0C-D644-8ADE-1DB30A60E6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99862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CF841B-2E0C-D644-8ADE-1DB30A60E6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794329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CF841B-2E0C-D644-8ADE-1DB30A60E6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269420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CF841B-2E0C-D644-8ADE-1DB30A60E6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803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45022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CF841B-2E0C-D644-8ADE-1DB30A60E6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15801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CF841B-2E0C-D644-8ADE-1DB30A60E6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222509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223189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t>
            </a:r>
            <a:r>
              <a:rPr lang="en-US" baseline="0" dirty="0"/>
              <a:t> poor content providers – like in real-estate, location is everything.  servers want to be close to clients.</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424857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why minutes (recall earlier delay versus arrival rate curve from Chapter 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85438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40093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316457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8685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8933115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2395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5124607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929289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17020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839413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shortest job first: decreased average delay!</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572997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3108032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56</a:t>
            </a:fld>
            <a:endParaRPr lang="en-US"/>
          </a:p>
        </p:txBody>
      </p:sp>
    </p:spTree>
    <p:extLst>
      <p:ext uri="{BB962C8B-B14F-4D97-AF65-F5344CB8AC3E}">
        <p14:creationId xmlns:p14="http://schemas.microsoft.com/office/powerpoint/2010/main" val="335310648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479493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580897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140802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2971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6682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979247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519392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83210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537920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65</a:t>
            </a:fld>
            <a:endParaRPr lang="en-US"/>
          </a:p>
        </p:txBody>
      </p:sp>
    </p:spTree>
    <p:extLst>
      <p:ext uri="{BB962C8B-B14F-4D97-AF65-F5344CB8AC3E}">
        <p14:creationId xmlns:p14="http://schemas.microsoft.com/office/powerpoint/2010/main" val="54487865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092837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347443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168737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280877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90903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720021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623224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994421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871630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430212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664735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474998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624986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0994835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944703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66391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756175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153261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82</a:t>
            </a:fld>
            <a:endParaRPr lang="en-US"/>
          </a:p>
        </p:txBody>
      </p:sp>
    </p:spTree>
    <p:extLst>
      <p:ext uri="{BB962C8B-B14F-4D97-AF65-F5344CB8AC3E}">
        <p14:creationId xmlns:p14="http://schemas.microsoft.com/office/powerpoint/2010/main" val="352071157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83</a:t>
            </a:fld>
            <a:endParaRPr lang="en-US"/>
          </a:p>
        </p:txBody>
      </p:sp>
    </p:spTree>
    <p:extLst>
      <p:ext uri="{BB962C8B-B14F-4D97-AF65-F5344CB8AC3E}">
        <p14:creationId xmlns:p14="http://schemas.microsoft.com/office/powerpoint/2010/main" val="39182735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84</a:t>
            </a:fld>
            <a:endParaRPr lang="en-US"/>
          </a:p>
        </p:txBody>
      </p:sp>
    </p:spTree>
    <p:extLst>
      <p:ext uri="{BB962C8B-B14F-4D97-AF65-F5344CB8AC3E}">
        <p14:creationId xmlns:p14="http://schemas.microsoft.com/office/powerpoint/2010/main" val="230749735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85</a:t>
            </a:fld>
            <a:endParaRPr lang="en-US"/>
          </a:p>
        </p:txBody>
      </p:sp>
    </p:spTree>
    <p:extLst>
      <p:ext uri="{BB962C8B-B14F-4D97-AF65-F5344CB8AC3E}">
        <p14:creationId xmlns:p14="http://schemas.microsoft.com/office/powerpoint/2010/main" val="73759893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86</a:t>
            </a:fld>
            <a:endParaRPr lang="en-US"/>
          </a:p>
        </p:txBody>
      </p:sp>
    </p:spTree>
    <p:extLst>
      <p:ext uri="{BB962C8B-B14F-4D97-AF65-F5344CB8AC3E}">
        <p14:creationId xmlns:p14="http://schemas.microsoft.com/office/powerpoint/2010/main" val="359334177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87</a:t>
            </a:fld>
            <a:endParaRPr lang="en-US"/>
          </a:p>
        </p:txBody>
      </p:sp>
    </p:spTree>
    <p:extLst>
      <p:ext uri="{BB962C8B-B14F-4D97-AF65-F5344CB8AC3E}">
        <p14:creationId xmlns:p14="http://schemas.microsoft.com/office/powerpoint/2010/main" val="37612988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88</a:t>
            </a:fld>
            <a:endParaRPr lang="en-US"/>
          </a:p>
        </p:txBody>
      </p:sp>
    </p:spTree>
    <p:extLst>
      <p:ext uri="{BB962C8B-B14F-4D97-AF65-F5344CB8AC3E}">
        <p14:creationId xmlns:p14="http://schemas.microsoft.com/office/powerpoint/2010/main" val="58016910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89</a:t>
            </a:fld>
            <a:endParaRPr lang="en-US"/>
          </a:p>
        </p:txBody>
      </p:sp>
    </p:spTree>
    <p:extLst>
      <p:ext uri="{BB962C8B-B14F-4D97-AF65-F5344CB8AC3E}">
        <p14:creationId xmlns:p14="http://schemas.microsoft.com/office/powerpoint/2010/main" val="297254148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90</a:t>
            </a:fld>
            <a:endParaRPr lang="en-US"/>
          </a:p>
        </p:txBody>
      </p:sp>
    </p:spTree>
    <p:extLst>
      <p:ext uri="{BB962C8B-B14F-4D97-AF65-F5344CB8AC3E}">
        <p14:creationId xmlns:p14="http://schemas.microsoft.com/office/powerpoint/2010/main" val="1198571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903900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91</a:t>
            </a:fld>
            <a:endParaRPr lang="en-US"/>
          </a:p>
        </p:txBody>
      </p:sp>
    </p:spTree>
    <p:extLst>
      <p:ext uri="{BB962C8B-B14F-4D97-AF65-F5344CB8AC3E}">
        <p14:creationId xmlns:p14="http://schemas.microsoft.com/office/powerpoint/2010/main" val="235391362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92</a:t>
            </a:fld>
            <a:endParaRPr lang="en-US"/>
          </a:p>
        </p:txBody>
      </p:sp>
    </p:spTree>
    <p:extLst>
      <p:ext uri="{BB962C8B-B14F-4D97-AF65-F5344CB8AC3E}">
        <p14:creationId xmlns:p14="http://schemas.microsoft.com/office/powerpoint/2010/main" val="100751467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109324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027786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422605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2562531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765967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5488509"/>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010567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144777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EC686-8429-2E40-81FA-5EC9C4AB3C55}"/>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8CC2C238-9334-5D47-BE46-7DBB933E48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Slide Number Placeholder 5">
            <a:extLst>
              <a:ext uri="{FF2B5EF4-FFF2-40B4-BE49-F238E27FC236}">
                <a16:creationId xmlns:a16="http://schemas.microsoft.com/office/drawing/2014/main" id="{F7F1199A-45E4-9E4D-95C0-396A8A9C6FF7}"/>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Application Layer: 2-</a:t>
            </a:r>
            <a:fld id="{C4204591-24BD-A542-B9D5-F8D8A88D2FEE}" type="slidenum">
              <a:rPr lang="en-US" smtClean="0"/>
              <a:pPr/>
              <a:t>‹#›</a:t>
            </a:fld>
            <a:endParaRPr lang="en-US" dirty="0"/>
          </a:p>
        </p:txBody>
      </p:sp>
    </p:spTree>
    <p:extLst>
      <p:ext uri="{BB962C8B-B14F-4D97-AF65-F5344CB8AC3E}">
        <p14:creationId xmlns:p14="http://schemas.microsoft.com/office/powerpoint/2010/main" val="33936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60621-8E97-B349-82B8-F5BEB8BB9E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EEF4EB-0030-4E4F-9E18-F12D2E22AD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E1B396-855F-5544-9249-E53712C50958}"/>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5" name="Footer Placeholder 4">
            <a:extLst>
              <a:ext uri="{FF2B5EF4-FFF2-40B4-BE49-F238E27FC236}">
                <a16:creationId xmlns:a16="http://schemas.microsoft.com/office/drawing/2014/main" id="{0F82F17E-A703-FC4C-9DBC-37F173C9B3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E0F0E7-19E4-134F-9E84-35EA99DAAAB7}"/>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854953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E3A18-9CC1-1341-AF96-7184EEE9E69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BC89520-6876-074C-9D1E-480E252E7D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D41A40-B683-6D40-ADC6-D403C9B2DF84}"/>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5" name="Footer Placeholder 4">
            <a:extLst>
              <a:ext uri="{FF2B5EF4-FFF2-40B4-BE49-F238E27FC236}">
                <a16:creationId xmlns:a16="http://schemas.microsoft.com/office/drawing/2014/main" id="{3F18FEEC-B9ED-7545-B62E-2405FF75F0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7D7674-65A6-9346-ACDD-85E2D4433B83}"/>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19766968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1B807-2E2B-DF4F-AA06-273A39CC4D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DCA3A2-9A5D-1D4E-BCC4-2CA4EEC2E3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77D900-B000-364D-BFD2-F6CD6080A5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2152A66-19E1-D541-B7E0-104E938B0EC6}"/>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6" name="Footer Placeholder 5">
            <a:extLst>
              <a:ext uri="{FF2B5EF4-FFF2-40B4-BE49-F238E27FC236}">
                <a16:creationId xmlns:a16="http://schemas.microsoft.com/office/drawing/2014/main" id="{70AC81DD-4A04-1E4B-B64C-43B9657EC9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5D67D9-2DCB-AB4D-B8A5-0CAF567FC76C}"/>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22756251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3A7B7-5559-064B-8A50-9F1CBA7A03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67FAB1-A4C9-F747-A0BA-DBA0C0C4BF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32C787-CD6F-1F4A-9B1D-ACB05AA614A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47F7A3-F4D2-F04B-86DF-43E53ADD2A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B89BA5-1CD5-EB43-A6A4-9F79325D7A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049E35-AF34-354F-AAD8-67D4DAD8763E}"/>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8" name="Footer Placeholder 7">
            <a:extLst>
              <a:ext uri="{FF2B5EF4-FFF2-40B4-BE49-F238E27FC236}">
                <a16:creationId xmlns:a16="http://schemas.microsoft.com/office/drawing/2014/main" id="{17D7A093-D80D-DD4D-91AF-D56DBB7AD9F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E78129-3724-4544-9DCF-17FAAC1B7077}"/>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20945650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A4727-9AE4-9147-9FE1-6B42D7C0795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12623B-0F62-D64A-BF9C-BEC5EBC207D9}"/>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4" name="Footer Placeholder 3">
            <a:extLst>
              <a:ext uri="{FF2B5EF4-FFF2-40B4-BE49-F238E27FC236}">
                <a16:creationId xmlns:a16="http://schemas.microsoft.com/office/drawing/2014/main" id="{00AF4969-6D6D-D94E-8509-410729017D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0EC60E-29D6-F448-A9BD-AC7925F73A1B}"/>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36506570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63E131-141F-2F4C-94A8-B696A277DAAB}"/>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3" name="Footer Placeholder 2">
            <a:extLst>
              <a:ext uri="{FF2B5EF4-FFF2-40B4-BE49-F238E27FC236}">
                <a16:creationId xmlns:a16="http://schemas.microsoft.com/office/drawing/2014/main" id="{39F01CA5-D982-D047-B405-732BD81FE8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9B4559-0995-B147-8DE6-A506023D2436}"/>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27302206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10973-7C62-9041-8B54-8E64AA52C8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A32A1D9-7602-5F46-ADC9-04629AF3E0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B69871-F446-514D-A4D0-A0492C3C65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E37C1A-E6EB-B349-A191-23573F89EFDF}"/>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6" name="Footer Placeholder 5">
            <a:extLst>
              <a:ext uri="{FF2B5EF4-FFF2-40B4-BE49-F238E27FC236}">
                <a16:creationId xmlns:a16="http://schemas.microsoft.com/office/drawing/2014/main" id="{DEE5AF63-95CF-AB44-A078-25763A8E2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728E78-495A-F640-8460-A92A9EAC0C23}"/>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13200423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A3374-1714-A242-B3DB-DCDD0B59CB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F959A6-24BD-AF43-A38F-D0405076E7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A155C31-DF90-8747-B196-67292A0E09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DFDEC8-AC94-4A43-B9A6-707A4F26AAB6}"/>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6" name="Footer Placeholder 5">
            <a:extLst>
              <a:ext uri="{FF2B5EF4-FFF2-40B4-BE49-F238E27FC236}">
                <a16:creationId xmlns:a16="http://schemas.microsoft.com/office/drawing/2014/main" id="{65D4BBFF-DB69-A44C-BA93-6F66689897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197DC4-8EE7-5D49-A5DE-1B19FF6ECCD4}"/>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31875193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A2641-EF8E-7C40-8100-AD8B6C42D3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118B34-9C39-1047-9303-6694EC83B5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91113-D5AC-934B-96D3-7BC31020FDE4}"/>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5" name="Footer Placeholder 4">
            <a:extLst>
              <a:ext uri="{FF2B5EF4-FFF2-40B4-BE49-F238E27FC236}">
                <a16:creationId xmlns:a16="http://schemas.microsoft.com/office/drawing/2014/main" id="{0BB59E4E-92CC-2345-838F-5B92552B41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E36054-3F34-4A45-9159-95896DF3D97F}"/>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16737177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DCFEDA-4104-A94B-8E13-19FBF6A0DE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5A2AC8-130C-2F4C-8925-8FC3934A1E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5F5612-79E8-0745-B639-AF2BB505A269}"/>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5" name="Footer Placeholder 4">
            <a:extLst>
              <a:ext uri="{FF2B5EF4-FFF2-40B4-BE49-F238E27FC236}">
                <a16:creationId xmlns:a16="http://schemas.microsoft.com/office/drawing/2014/main" id="{8FF80366-4ED4-1A4A-8EA5-DC56122A3E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9E45A-CB98-F844-AD9A-FEF0004A8BA1}"/>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2335077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Application Layer: 2-</a:t>
            </a:r>
            <a:fld id="{C4204591-24BD-A542-B9D5-F8D8A88D2FEE}" type="slidenum">
              <a:rPr lang="en-US" smtClean="0"/>
              <a:pPr/>
              <a:t>‹#›</a:t>
            </a:fld>
            <a:endParaRPr lang="en-US" dirty="0"/>
          </a:p>
        </p:txBody>
      </p:sp>
    </p:spTree>
    <p:extLst>
      <p:ext uri="{BB962C8B-B14F-4D97-AF65-F5344CB8AC3E}">
        <p14:creationId xmlns:p14="http://schemas.microsoft.com/office/powerpoint/2010/main" val="1878446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48D4C-6954-CC4D-A491-4B78BF548F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BE2032-3F11-1945-8A1D-25EC80CF91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DCF1CB-5DBA-8B49-A839-F079E4BF4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2E873D4E-4EDA-1349-AB14-5DC995BFCD39}"/>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Application Layer: 2-</a:t>
            </a:r>
            <a:fld id="{C4204591-24BD-A542-B9D5-F8D8A88D2FEE}" type="slidenum">
              <a:rPr lang="en-US" smtClean="0"/>
              <a:pPr/>
              <a:t>‹#›</a:t>
            </a:fld>
            <a:endParaRPr lang="en-US" dirty="0"/>
          </a:p>
        </p:txBody>
      </p:sp>
    </p:spTree>
    <p:extLst>
      <p:ext uri="{BB962C8B-B14F-4D97-AF65-F5344CB8AC3E}">
        <p14:creationId xmlns:p14="http://schemas.microsoft.com/office/powerpoint/2010/main" val="1273958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lstStyle/>
          <a:p>
            <a:r>
              <a:rPr lang="en-US"/>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Application Layer: 2-</a:t>
            </a:r>
            <a:fld id="{C4204591-24BD-A542-B9D5-F8D8A88D2FEE}" type="slidenum">
              <a:rPr lang="en-US" smtClean="0"/>
              <a:pPr/>
              <a:t>‹#›</a:t>
            </a:fld>
            <a:endParaRPr lang="en-US" dirty="0"/>
          </a:p>
        </p:txBody>
      </p:sp>
    </p:spTree>
    <p:extLst>
      <p:ext uri="{BB962C8B-B14F-4D97-AF65-F5344CB8AC3E}">
        <p14:creationId xmlns:p14="http://schemas.microsoft.com/office/powerpoint/2010/main" val="3762131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EC686-8429-2E40-81FA-5EC9C4AB3C55}"/>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8CC2C238-9334-5D47-BE46-7DBB933E48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Slide Number Placeholder 5">
            <a:extLst>
              <a:ext uri="{FF2B5EF4-FFF2-40B4-BE49-F238E27FC236}">
                <a16:creationId xmlns:a16="http://schemas.microsoft.com/office/drawing/2014/main" id="{F7F1199A-45E4-9E4D-95C0-396A8A9C6FF7}"/>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2768030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2793364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48D4C-6954-CC4D-A491-4B78BF548F31}"/>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3ABE2032-3F11-1945-8A1D-25EC80CF91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DCF1CB-5DBA-8B49-A839-F079E4BF4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2E873D4E-4EDA-1349-AB14-5DC995BFCD39}"/>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1889856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143773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6C28B-A937-8946-A8B8-E96C4D7F4A3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9AB3BC-CF18-5B4B-9EDE-A1DEE9E687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693802E-DCBB-6942-892B-5E006FD43DA1}"/>
              </a:ext>
            </a:extLst>
          </p:cNvPr>
          <p:cNvSpPr>
            <a:spLocks noGrp="1"/>
          </p:cNvSpPr>
          <p:nvPr>
            <p:ph type="dt" sz="half" idx="10"/>
          </p:nvPr>
        </p:nvSpPr>
        <p:spPr/>
        <p:txBody>
          <a:bodyPr/>
          <a:lstStyle/>
          <a:p>
            <a:fld id="{F18ABAAA-56F6-2745-AE94-1EE02FE78392}" type="datetimeFigureOut">
              <a:rPr lang="en-US" smtClean="0"/>
              <a:t>6/1/2023</a:t>
            </a:fld>
            <a:endParaRPr lang="en-US"/>
          </a:p>
        </p:txBody>
      </p:sp>
      <p:sp>
        <p:nvSpPr>
          <p:cNvPr id="5" name="Footer Placeholder 4">
            <a:extLst>
              <a:ext uri="{FF2B5EF4-FFF2-40B4-BE49-F238E27FC236}">
                <a16:creationId xmlns:a16="http://schemas.microsoft.com/office/drawing/2014/main" id="{DCEC76A4-9D88-F940-8D92-FD0FBF3010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AAEC3-9D1A-CF41-9E08-BEB07758324D}"/>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42896675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5" Type="http://schemas.openxmlformats.org/officeDocument/2006/relationships/theme" Target="../theme/theme2.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heme" Target="../theme/theme3.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6D5FD2-E0BC-9B4A-8B69-BFD8F956C77B}"/>
              </a:ext>
            </a:extLst>
          </p:cNvPr>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A987CFD-1EF3-634C-B854-216A26AC23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B87C6EBB-9D5E-E84A-9BCA-EA7E05FD1C0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Application Layer: 2-</a:t>
            </a:r>
            <a:fld id="{C4204591-24BD-A542-B9D5-F8D8A88D2FEE}" type="slidenum">
              <a:rPr lang="en-US" smtClean="0"/>
              <a:pPr/>
              <a:t>‹#›</a:t>
            </a:fld>
            <a:endParaRPr lang="en-US" dirty="0"/>
          </a:p>
        </p:txBody>
      </p:sp>
    </p:spTree>
    <p:extLst>
      <p:ext uri="{BB962C8B-B14F-4D97-AF65-F5344CB8AC3E}">
        <p14:creationId xmlns:p14="http://schemas.microsoft.com/office/powerpoint/2010/main" val="27751653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Lst>
  <p:hf hdr="0" ftr="0" dt="0"/>
  <p:txStyles>
    <p:titleStyle>
      <a:lvl1pPr algn="l" defTabSz="914400" rtl="0" eaLnBrk="1" latinLnBrk="0" hangingPunct="1">
        <a:lnSpc>
          <a:spcPct val="90000"/>
        </a:lnSpc>
        <a:spcBef>
          <a:spcPct val="0"/>
        </a:spcBef>
        <a:buNone/>
        <a:defRPr sz="4400" b="1" kern="1200">
          <a:solidFill>
            <a:srgbClr val="0000A3"/>
          </a:solidFill>
          <a:latin typeface="+mj-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6D5FD2-E0BC-9B4A-8B69-BFD8F956C77B}"/>
              </a:ext>
            </a:extLst>
          </p:cNvPr>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A987CFD-1EF3-634C-B854-216A26AC23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B87C6EBB-9D5E-E84A-9BCA-EA7E05FD1C0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2728448782"/>
      </p:ext>
    </p:extLst>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Lst>
  <p:hf hdr="0" ftr="0" dt="0"/>
  <p:txStyles>
    <p:titleStyle>
      <a:lvl1pPr algn="l" defTabSz="914400" rtl="0" eaLnBrk="1" latinLnBrk="0" hangingPunct="1">
        <a:lnSpc>
          <a:spcPct val="90000"/>
        </a:lnSpc>
        <a:spcBef>
          <a:spcPct val="0"/>
        </a:spcBef>
        <a:buNone/>
        <a:defRPr sz="4000" b="1" kern="1200">
          <a:solidFill>
            <a:srgbClr val="0000A3"/>
          </a:solidFill>
          <a:latin typeface="+mn-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D1C0D8-3EF9-F24C-8AF1-390E042D49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BDBBBAD-1D0F-1242-B4FE-CCE298C919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9FD964-692F-454A-9E0F-C006144D41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8ABAAA-56F6-2745-AE94-1EE02FE78392}" type="datetimeFigureOut">
              <a:rPr lang="en-US" smtClean="0"/>
              <a:t>6/1/2023</a:t>
            </a:fld>
            <a:endParaRPr lang="en-US"/>
          </a:p>
        </p:txBody>
      </p:sp>
      <p:sp>
        <p:nvSpPr>
          <p:cNvPr id="5" name="Footer Placeholder 4">
            <a:extLst>
              <a:ext uri="{FF2B5EF4-FFF2-40B4-BE49-F238E27FC236}">
                <a16:creationId xmlns:a16="http://schemas.microsoft.com/office/drawing/2014/main" id="{36E98797-5417-4944-A83D-4D5FE16130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ACE7634-0EA9-654E-96D2-65A8FB16F0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CB2281-298D-ED49-BD76-0C3B3524713C}" type="slidenum">
              <a:rPr lang="en-US" smtClean="0"/>
              <a:t>‹#›</a:t>
            </a:fld>
            <a:endParaRPr lang="en-US"/>
          </a:p>
        </p:txBody>
      </p:sp>
    </p:spTree>
    <p:extLst>
      <p:ext uri="{BB962C8B-B14F-4D97-AF65-F5344CB8AC3E}">
        <p14:creationId xmlns:p14="http://schemas.microsoft.com/office/powerpoint/2010/main" val="12223692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00.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02.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104.xml.rels><?xml version="1.0" encoding="UTF-8" standalone="yes"?>
<Relationships xmlns="http://schemas.openxmlformats.org/package/2006/relationships"><Relationship Id="rId3" Type="http://schemas.openxmlformats.org/officeDocument/2006/relationships/audio" Target="../media/audio1.bin"/><Relationship Id="rId7" Type="http://schemas.openxmlformats.org/officeDocument/2006/relationships/image" Target="../media/image68.jpeg"/><Relationship Id="rId2" Type="http://schemas.openxmlformats.org/officeDocument/2006/relationships/notesSlide" Target="../notesSlides/notesSlide103.xml"/><Relationship Id="rId1" Type="http://schemas.openxmlformats.org/officeDocument/2006/relationships/slideLayout" Target="../slideLayouts/slideLayout2.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s>
</file>

<file path=ppt/slides/_rels/slide10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04.xml"/><Relationship Id="rId1" Type="http://schemas.openxmlformats.org/officeDocument/2006/relationships/slideLayout" Target="../slideLayouts/slideLayout2.xml"/><Relationship Id="rId5" Type="http://schemas.openxmlformats.org/officeDocument/2006/relationships/image" Target="../media/image67.png"/><Relationship Id="rId4" Type="http://schemas.openxmlformats.org/officeDocument/2006/relationships/image" Target="../media/image66.png"/></Relationships>
</file>

<file path=ppt/slides/_rels/slide10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5.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10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6.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10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7.xml"/><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8.xml"/><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0.png"/><Relationship Id="rId2" Type="http://schemas.openxmlformats.org/officeDocument/2006/relationships/notesSlide" Target="../notesSlides/notesSlide36.xml"/><Relationship Id="rId1" Type="http://schemas.openxmlformats.org/officeDocument/2006/relationships/slideLayout" Target="../slideLayouts/slideLayout9.xml"/><Relationship Id="rId6" Type="http://schemas.openxmlformats.org/officeDocument/2006/relationships/image" Target="../media/image29.png"/><Relationship Id="rId5" Type="http://schemas.openxmlformats.org/officeDocument/2006/relationships/image" Target="../media/image24.png"/><Relationship Id="rId4" Type="http://schemas.openxmlformats.org/officeDocument/2006/relationships/image" Target="../media/image28.png"/></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7.xml"/><Relationship Id="rId1" Type="http://schemas.openxmlformats.org/officeDocument/2006/relationships/slideLayout" Target="../slideLayouts/slideLayout9.xml"/><Relationship Id="rId6" Type="http://schemas.openxmlformats.org/officeDocument/2006/relationships/image" Target="../media/image29.png"/><Relationship Id="rId5" Type="http://schemas.openxmlformats.org/officeDocument/2006/relationships/image" Target="../media/image24.png"/><Relationship Id="rId4" Type="http://schemas.openxmlformats.org/officeDocument/2006/relationships/image" Target="../media/image28.png"/></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8.xml"/><Relationship Id="rId1" Type="http://schemas.openxmlformats.org/officeDocument/2006/relationships/slideLayout" Target="../slideLayouts/slideLayout9.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2.png"/><Relationship Id="rId2" Type="http://schemas.openxmlformats.org/officeDocument/2006/relationships/notesSlide" Target="../notesSlides/notesSlide39.xml"/><Relationship Id="rId1" Type="http://schemas.openxmlformats.org/officeDocument/2006/relationships/slideLayout" Target="../slideLayouts/slideLayout9.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24.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41.xml"/><Relationship Id="rId1" Type="http://schemas.openxmlformats.org/officeDocument/2006/relationships/slideLayout" Target="../slideLayouts/slideLayout10.xml"/><Relationship Id="rId4" Type="http://schemas.openxmlformats.org/officeDocument/2006/relationships/image" Target="../media/image34.png"/></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2.xml"/><Relationship Id="rId1" Type="http://schemas.openxmlformats.org/officeDocument/2006/relationships/slideLayout" Target="../slideLayouts/slideLayout8.xml"/><Relationship Id="rId4" Type="http://schemas.openxmlformats.org/officeDocument/2006/relationships/image" Target="../media/image35.png"/></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3.xml"/><Relationship Id="rId1" Type="http://schemas.openxmlformats.org/officeDocument/2006/relationships/slideLayout" Target="../slideLayouts/slideLayout8.xml"/><Relationship Id="rId4" Type="http://schemas.openxmlformats.org/officeDocument/2006/relationships/image" Target="../media/image37.png"/></Relationships>
</file>

<file path=ppt/slides/_rels/slide4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4.xml"/><Relationship Id="rId1" Type="http://schemas.openxmlformats.org/officeDocument/2006/relationships/slideLayout" Target="../slideLayouts/slideLayout8.xml"/><Relationship Id="rId5" Type="http://schemas.openxmlformats.org/officeDocument/2006/relationships/image" Target="../media/image40.png"/><Relationship Id="rId4" Type="http://schemas.openxmlformats.org/officeDocument/2006/relationships/image" Target="../media/image39.png"/></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7.xml"/><Relationship Id="rId1" Type="http://schemas.openxmlformats.org/officeDocument/2006/relationships/slideLayout" Target="../slideLayouts/slideLayout8.xml"/><Relationship Id="rId5" Type="http://schemas.openxmlformats.org/officeDocument/2006/relationships/image" Target="../media/image43.png"/><Relationship Id="rId4" Type="http://schemas.openxmlformats.org/officeDocument/2006/relationships/image" Target="../media/image42.png"/></Relationships>
</file>

<file path=ppt/slides/_rels/slide4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5.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s/_rels/slide5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6.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s/_rels/slide6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9.xml"/><Relationship Id="rId1" Type="http://schemas.openxmlformats.org/officeDocument/2006/relationships/slideLayout" Target="../slideLayouts/slideLayout4.xml"/><Relationship Id="rId5" Type="http://schemas.openxmlformats.org/officeDocument/2006/relationships/image" Target="../media/image45.png"/><Relationship Id="rId4" Type="http://schemas.openxmlformats.org/officeDocument/2006/relationships/image" Target="../media/image44.png"/></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63.xm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45.png"/></Relationships>
</file>

<file path=ppt/slides/_rels/slide6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4.png"/><Relationship Id="rId18" Type="http://schemas.openxmlformats.org/officeDocument/2006/relationships/image" Target="../media/image20.png"/><Relationship Id="rId3" Type="http://schemas.openxmlformats.org/officeDocument/2006/relationships/image" Target="../media/image3.png"/><Relationship Id="rId21" Type="http://schemas.openxmlformats.org/officeDocument/2006/relationships/image" Target="../media/image23.png"/><Relationship Id="rId7" Type="http://schemas.openxmlformats.org/officeDocument/2006/relationships/image" Target="../media/image7.png"/><Relationship Id="rId12" Type="http://schemas.openxmlformats.org/officeDocument/2006/relationships/image" Target="../media/image13.png"/><Relationship Id="rId17" Type="http://schemas.openxmlformats.org/officeDocument/2006/relationships/image" Target="../media/image19.png"/><Relationship Id="rId2" Type="http://schemas.openxmlformats.org/officeDocument/2006/relationships/notesSlide" Target="../notesSlides/notesSlide7.xml"/><Relationship Id="rId16" Type="http://schemas.openxmlformats.org/officeDocument/2006/relationships/image" Target="../media/image18.png"/><Relationship Id="rId20" Type="http://schemas.openxmlformats.org/officeDocument/2006/relationships/image" Target="../media/image22.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2.png"/><Relationship Id="rId5" Type="http://schemas.openxmlformats.org/officeDocument/2006/relationships/image" Target="../media/image5.png"/><Relationship Id="rId15" Type="http://schemas.openxmlformats.org/officeDocument/2006/relationships/image" Target="../media/image17.png"/><Relationship Id="rId23" Type="http://schemas.openxmlformats.org/officeDocument/2006/relationships/image" Target="../media/image15.png"/><Relationship Id="rId10" Type="http://schemas.openxmlformats.org/officeDocument/2006/relationships/image" Target="../media/image10.png"/><Relationship Id="rId19" Type="http://schemas.openxmlformats.org/officeDocument/2006/relationships/image" Target="../media/image21.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6.png"/><Relationship Id="rId22" Type="http://schemas.openxmlformats.org/officeDocument/2006/relationships/image" Target="../media/image11.png"/></Relationships>
</file>

<file path=ppt/slides/_rels/slide7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4.png"/><Relationship Id="rId18" Type="http://schemas.openxmlformats.org/officeDocument/2006/relationships/image" Target="../media/image20.png"/><Relationship Id="rId3" Type="http://schemas.openxmlformats.org/officeDocument/2006/relationships/image" Target="../media/image3.png"/><Relationship Id="rId21" Type="http://schemas.openxmlformats.org/officeDocument/2006/relationships/image" Target="../media/image23.png"/><Relationship Id="rId7" Type="http://schemas.openxmlformats.org/officeDocument/2006/relationships/image" Target="../media/image7.png"/><Relationship Id="rId12" Type="http://schemas.openxmlformats.org/officeDocument/2006/relationships/image" Target="../media/image13.png"/><Relationship Id="rId17" Type="http://schemas.openxmlformats.org/officeDocument/2006/relationships/image" Target="../media/image19.png"/><Relationship Id="rId2" Type="http://schemas.openxmlformats.org/officeDocument/2006/relationships/notesSlide" Target="../notesSlides/notesSlide82.xml"/><Relationship Id="rId16" Type="http://schemas.openxmlformats.org/officeDocument/2006/relationships/image" Target="../media/image18.png"/><Relationship Id="rId20" Type="http://schemas.openxmlformats.org/officeDocument/2006/relationships/image" Target="../media/image22.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2.png"/><Relationship Id="rId5" Type="http://schemas.openxmlformats.org/officeDocument/2006/relationships/image" Target="../media/image5.png"/><Relationship Id="rId15" Type="http://schemas.openxmlformats.org/officeDocument/2006/relationships/image" Target="../media/image17.png"/><Relationship Id="rId23" Type="http://schemas.openxmlformats.org/officeDocument/2006/relationships/image" Target="../media/image15.png"/><Relationship Id="rId10" Type="http://schemas.openxmlformats.org/officeDocument/2006/relationships/image" Target="../media/image10.png"/><Relationship Id="rId19" Type="http://schemas.openxmlformats.org/officeDocument/2006/relationships/image" Target="../media/image21.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6.png"/><Relationship Id="rId22" Type="http://schemas.openxmlformats.org/officeDocument/2006/relationships/image" Target="../media/image11.png"/></Relationships>
</file>

<file path=ppt/slides/_rels/slide8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49.emf"/><Relationship Id="rId4" Type="http://schemas.openxmlformats.org/officeDocument/2006/relationships/oleObject" Target="../embeddings/oleObject1.bin"/></Relationships>
</file>

<file path=ppt/slides/_rels/slide8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7.xml"/><Relationship Id="rId1" Type="http://schemas.openxmlformats.org/officeDocument/2006/relationships/slideLayout" Target="../slideLayouts/slideLayout3.xml"/><Relationship Id="rId5" Type="http://schemas.openxmlformats.org/officeDocument/2006/relationships/image" Target="../media/image50.png"/><Relationship Id="rId4" Type="http://schemas.openxmlformats.org/officeDocument/2006/relationships/image" Target="../media/image24.png"/></Relationships>
</file>

<file path=ppt/slides/_rels/slide8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8.xml"/><Relationship Id="rId1" Type="http://schemas.openxmlformats.org/officeDocument/2006/relationships/slideLayout" Target="../slideLayouts/slideLayout3.xml"/><Relationship Id="rId5" Type="http://schemas.openxmlformats.org/officeDocument/2006/relationships/image" Target="../media/image52.png"/><Relationship Id="rId4" Type="http://schemas.openxmlformats.org/officeDocument/2006/relationships/image" Target="../media/image51.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90.xml"/><Relationship Id="rId1" Type="http://schemas.openxmlformats.org/officeDocument/2006/relationships/slideLayout" Target="../slideLayouts/slideLayout3.xml"/><Relationship Id="rId5" Type="http://schemas.openxmlformats.org/officeDocument/2006/relationships/image" Target="../media/image24.png"/><Relationship Id="rId4" Type="http://schemas.openxmlformats.org/officeDocument/2006/relationships/image" Target="../media/image45.png"/></Relationships>
</file>

<file path=ppt/slides/_rels/slide9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92.xml"/><Relationship Id="rId1" Type="http://schemas.openxmlformats.org/officeDocument/2006/relationships/slideLayout" Target="../slideLayouts/slideLayout3.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9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95.xml"/><Relationship Id="rId1" Type="http://schemas.openxmlformats.org/officeDocument/2006/relationships/slideLayout" Target="../slideLayouts/slideLayout2.xml"/><Relationship Id="rId4" Type="http://schemas.openxmlformats.org/officeDocument/2006/relationships/image" Target="../media/image59.jpeg"/></Relationships>
</file>

<file path=ppt/slides/_rels/slide9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96.xml"/><Relationship Id="rId1" Type="http://schemas.openxmlformats.org/officeDocument/2006/relationships/slideLayout" Target="../slideLayouts/slideLayout2.xml"/><Relationship Id="rId4" Type="http://schemas.openxmlformats.org/officeDocument/2006/relationships/image" Target="../media/image59.jpeg"/></Relationships>
</file>

<file path=ppt/slides/_rels/slide98.xml.rels><?xml version="1.0" encoding="UTF-8" standalone="yes"?>
<Relationships xmlns="http://schemas.openxmlformats.org/package/2006/relationships"><Relationship Id="rId3" Type="http://schemas.openxmlformats.org/officeDocument/2006/relationships/image" Target="../media/image60.jpeg"/><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9A9F684E-5DD1-6543-95D2-8EB5E7619BE2}"/>
              </a:ext>
            </a:extLst>
          </p:cNvPr>
          <p:cNvSpPr>
            <a:spLocks noChangeArrowheads="1"/>
          </p:cNvSpPr>
          <p:nvPr/>
        </p:nvSpPr>
        <p:spPr bwMode="auto">
          <a:xfrm>
            <a:off x="1325035" y="561975"/>
            <a:ext cx="5378450" cy="172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pPr>
            <a:r>
              <a:rPr lang="en-US" altLang="en-US" sz="5400" b="1" dirty="0">
                <a:solidFill>
                  <a:srgbClr val="000099"/>
                </a:solidFill>
                <a:latin typeface="+mj-lt"/>
              </a:rPr>
              <a:t>Chapter 2</a:t>
            </a:r>
            <a:r>
              <a:rPr lang="en-US" altLang="en-US" sz="6000" b="1" dirty="0">
                <a:solidFill>
                  <a:srgbClr val="000099"/>
                </a:solidFill>
                <a:latin typeface="+mj-lt"/>
              </a:rPr>
              <a:t/>
            </a:r>
            <a:br>
              <a:rPr lang="en-US" altLang="en-US" sz="6000" b="1" dirty="0">
                <a:solidFill>
                  <a:srgbClr val="000099"/>
                </a:solidFill>
                <a:latin typeface="+mj-lt"/>
              </a:rPr>
            </a:br>
            <a:r>
              <a:rPr lang="en-US" altLang="en-US" sz="5400" b="1" dirty="0">
                <a:solidFill>
                  <a:srgbClr val="000099"/>
                </a:solidFill>
                <a:latin typeface="+mj-lt"/>
              </a:rPr>
              <a:t>Application Layer</a:t>
            </a:r>
          </a:p>
        </p:txBody>
      </p:sp>
      <p:sp>
        <p:nvSpPr>
          <p:cNvPr id="7" name="Text Box 6">
            <a:extLst>
              <a:ext uri="{FF2B5EF4-FFF2-40B4-BE49-F238E27FC236}">
                <a16:creationId xmlns:a16="http://schemas.microsoft.com/office/drawing/2014/main" id="{8A719B73-7005-5F48-AB23-FCC253DE1BCB}"/>
              </a:ext>
            </a:extLst>
          </p:cNvPr>
          <p:cNvSpPr txBox="1">
            <a:spLocks noChangeArrowheads="1"/>
          </p:cNvSpPr>
          <p:nvPr/>
        </p:nvSpPr>
        <p:spPr bwMode="auto">
          <a:xfrm>
            <a:off x="1350014" y="2647662"/>
            <a:ext cx="5378450" cy="1629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800" dirty="0">
                <a:latin typeface="+mn-lt"/>
              </a:rPr>
              <a:t>A note on the use of these PowerPoint slides:</a:t>
            </a:r>
          </a:p>
          <a:p>
            <a:r>
              <a:rPr lang="en-US" altLang="en-US" sz="1400" dirty="0">
                <a:latin typeface="+mn-lt"/>
              </a:rPr>
              <a:t>We’</a:t>
            </a:r>
            <a:r>
              <a:rPr lang="en-US" altLang="ja-JP" sz="1400" dirty="0">
                <a:latin typeface="+mn-lt"/>
              </a:rPr>
              <a:t>re making these slides freely available to all (faculty, students, readers). They’re in PowerPoint form so you see the animations; and can add, modify, and delete slides  (including this one) and slide content to suit your needs. They obviously represent a </a:t>
            </a:r>
            <a:r>
              <a:rPr lang="en-US" altLang="ja-JP" sz="1400" i="1" dirty="0">
                <a:latin typeface="+mn-lt"/>
              </a:rPr>
              <a:t>lot</a:t>
            </a:r>
            <a:r>
              <a:rPr lang="en-US" altLang="ja-JP" sz="1400" dirty="0">
                <a:latin typeface="+mn-lt"/>
              </a:rPr>
              <a:t> of work on our part. In return for use, we only ask the following:</a:t>
            </a:r>
          </a:p>
          <a:p>
            <a:pPr>
              <a:lnSpc>
                <a:spcPct val="85000"/>
              </a:lnSpc>
            </a:pPr>
            <a:endParaRPr lang="en-US" altLang="en-US" sz="1400" dirty="0"/>
          </a:p>
        </p:txBody>
      </p:sp>
      <p:sp>
        <p:nvSpPr>
          <p:cNvPr id="8" name="Text Box 7">
            <a:extLst>
              <a:ext uri="{FF2B5EF4-FFF2-40B4-BE49-F238E27FC236}">
                <a16:creationId xmlns:a16="http://schemas.microsoft.com/office/drawing/2014/main" id="{BD221538-7929-D34F-8387-EA57F966E19A}"/>
              </a:ext>
            </a:extLst>
          </p:cNvPr>
          <p:cNvSpPr txBox="1">
            <a:spLocks noChangeArrowheads="1"/>
          </p:cNvSpPr>
          <p:nvPr/>
        </p:nvSpPr>
        <p:spPr bwMode="auto">
          <a:xfrm>
            <a:off x="1325035" y="3894603"/>
            <a:ext cx="5378450" cy="2636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3038" indent="-173038">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85000"/>
              </a:lnSpc>
            </a:pPr>
            <a:endParaRPr lang="en-US" altLang="en-US" sz="1400" dirty="0">
              <a:latin typeface="Gill Sans MT" panose="020B0502020104020203" pitchFamily="34" charset="77"/>
            </a:endParaRP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use these slides (e.g., in a class) that you mention their source (after all, we’</a:t>
            </a:r>
            <a:r>
              <a:rPr lang="en-US" altLang="ja-JP" sz="1400" dirty="0">
                <a:latin typeface="+mn-lt"/>
                <a:cs typeface="Calibri" panose="020F0502020204030204" pitchFamily="34" charset="0"/>
              </a:rPr>
              <a:t>d like people to use our book!)</a:t>
            </a: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post any slides on a www site, that you note that they are adapted from (or perhaps identical to) our slides, and note our copyright of this material.</a:t>
            </a:r>
          </a:p>
          <a:p>
            <a:pPr>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For a revision history, see the slide note for this page. </a:t>
            </a:r>
          </a:p>
          <a:p>
            <a:pPr marL="15875" indent="0">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Thanks and enjoy!  JFK/KWR</a:t>
            </a:r>
          </a:p>
          <a:p>
            <a:pPr>
              <a:lnSpc>
                <a:spcPct val="85000"/>
              </a:lnSpc>
            </a:pPr>
            <a:endParaRPr lang="en-US" altLang="en-US" sz="1400" dirty="0">
              <a:latin typeface="+mn-lt"/>
            </a:endParaRPr>
          </a:p>
          <a:p>
            <a:pPr>
              <a:lnSpc>
                <a:spcPct val="85000"/>
              </a:lnSpc>
            </a:pPr>
            <a:r>
              <a:rPr lang="en-US" altLang="en-US" sz="1400" dirty="0">
                <a:latin typeface="+mn-lt"/>
              </a:rPr>
              <a:t>     All material copyright 1996-2020</a:t>
            </a:r>
          </a:p>
          <a:p>
            <a:pPr>
              <a:lnSpc>
                <a:spcPct val="85000"/>
              </a:lnSpc>
            </a:pPr>
            <a:r>
              <a:rPr lang="en-US" altLang="en-US" sz="1400" dirty="0">
                <a:latin typeface="+mn-lt"/>
              </a:rPr>
              <a:t>     J.F Kurose and K.W. Ross, All Rights Reserved</a:t>
            </a:r>
            <a:endParaRPr lang="en-US" altLang="en-US" sz="1200" dirty="0">
              <a:latin typeface="+mn-lt"/>
            </a:endParaRPr>
          </a:p>
        </p:txBody>
      </p:sp>
      <p:sp>
        <p:nvSpPr>
          <p:cNvPr id="2" name="Slide Number Placeholder 1">
            <a:extLst>
              <a:ext uri="{FF2B5EF4-FFF2-40B4-BE49-F238E27FC236}">
                <a16:creationId xmlns:a16="http://schemas.microsoft.com/office/drawing/2014/main" id="{98C65C94-9E94-6144-BDBB-A8F5D511E4DD}"/>
              </a:ext>
            </a:extLst>
          </p:cNvPr>
          <p:cNvSpPr>
            <a:spLocks noGrp="1"/>
          </p:cNvSpPr>
          <p:nvPr>
            <p:ph type="sldNum" sz="quarter" idx="4"/>
          </p:nvPr>
        </p:nvSpPr>
        <p:spPr/>
        <p:txBody>
          <a:bodyPr/>
          <a:lstStyle/>
          <a:p>
            <a:r>
              <a:rPr lang="en-US" dirty="0"/>
              <a:t>Application Layer: 2-</a:t>
            </a:r>
            <a:fld id="{C4204591-24BD-A542-B9D5-F8D8A88D2FEE}" type="slidenum">
              <a:rPr lang="en-US" smtClean="0"/>
              <a:pPr/>
              <a:t>1</a:t>
            </a:fld>
            <a:endParaRPr lang="en-US" dirty="0"/>
          </a:p>
        </p:txBody>
      </p:sp>
      <p:sp>
        <p:nvSpPr>
          <p:cNvPr id="11" name="Rectangle 10">
            <a:extLst>
              <a:ext uri="{FF2B5EF4-FFF2-40B4-BE49-F238E27FC236}">
                <a16:creationId xmlns:a16="http://schemas.microsoft.com/office/drawing/2014/main" id="{AD67D27E-258D-C546-967D-65B4E6ACE4BA}"/>
              </a:ext>
            </a:extLst>
          </p:cNvPr>
          <p:cNvSpPr>
            <a:spLocks noChangeArrowheads="1"/>
          </p:cNvSpPr>
          <p:nvPr/>
        </p:nvSpPr>
        <p:spPr bwMode="auto">
          <a:xfrm>
            <a:off x="7981312" y="4289908"/>
            <a:ext cx="3981504"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pPr>
            <a:r>
              <a:rPr lang="en-US" altLang="en-US" sz="2800" i="1" dirty="0">
                <a:solidFill>
                  <a:srgbClr val="0000A3"/>
                </a:solidFill>
                <a:latin typeface="+mn-lt"/>
              </a:rPr>
              <a:t>Computer Networking: A Top-Down Approach </a:t>
            </a:r>
            <a:r>
              <a:rPr lang="en-US" altLang="en-US" sz="2800" dirty="0">
                <a:solidFill>
                  <a:srgbClr val="008000"/>
                </a:solidFill>
                <a:latin typeface="+mn-lt"/>
              </a:rPr>
              <a:t/>
            </a:r>
            <a:br>
              <a:rPr lang="en-US" altLang="en-US" sz="2800" dirty="0">
                <a:solidFill>
                  <a:srgbClr val="008000"/>
                </a:solidFill>
                <a:latin typeface="+mn-lt"/>
              </a:rPr>
            </a:br>
            <a:r>
              <a:rPr lang="en-US" altLang="en-US" sz="1800" dirty="0">
                <a:latin typeface="+mn-lt"/>
              </a:rPr>
              <a:t>8</a:t>
            </a:r>
            <a:r>
              <a:rPr lang="en-US" altLang="en-US" sz="1800" baseline="30000" dirty="0">
                <a:latin typeface="+mn-lt"/>
              </a:rPr>
              <a:t>th</a:t>
            </a:r>
            <a:r>
              <a:rPr lang="en-US" altLang="en-US" sz="1800" dirty="0">
                <a:latin typeface="+mn-lt"/>
              </a:rPr>
              <a:t> edition     n </a:t>
            </a:r>
            <a:br>
              <a:rPr lang="en-US" altLang="en-US" sz="1800" dirty="0">
                <a:latin typeface="+mn-lt"/>
              </a:rPr>
            </a:br>
            <a:r>
              <a:rPr lang="en-US" altLang="en-US" sz="1800" dirty="0">
                <a:latin typeface="+mn-lt"/>
              </a:rPr>
              <a:t>Jim Kurose, Keith Ross</a:t>
            </a:r>
            <a:br>
              <a:rPr lang="en-US" altLang="en-US" sz="1800" dirty="0">
                <a:latin typeface="+mn-lt"/>
              </a:rPr>
            </a:br>
            <a:r>
              <a:rPr lang="en-US" altLang="en-US" sz="1800" dirty="0">
                <a:latin typeface="+mn-lt"/>
              </a:rPr>
              <a:t>Pearson, 2020</a:t>
            </a:r>
            <a:endParaRPr lang="en-US" altLang="en-US" sz="2000" dirty="0">
              <a:latin typeface="+mn-lt"/>
            </a:endParaRPr>
          </a:p>
        </p:txBody>
      </p:sp>
      <p:pic>
        <p:nvPicPr>
          <p:cNvPr id="12" name="Picture 11" descr="A picture containing outdoor, water, bridge, building&#10;&#10;Description automatically generated">
            <a:extLst>
              <a:ext uri="{FF2B5EF4-FFF2-40B4-BE49-F238E27FC236}">
                <a16:creationId xmlns:a16="http://schemas.microsoft.com/office/drawing/2014/main" id="{3BE6A818-0DC7-1C43-B5D9-6718F2878FB3}"/>
              </a:ext>
            </a:extLst>
          </p:cNvPr>
          <p:cNvPicPr>
            <a:picLocks noChangeAspect="1"/>
          </p:cNvPicPr>
          <p:nvPr/>
        </p:nvPicPr>
        <p:blipFill>
          <a:blip r:embed="rId3"/>
          <a:stretch>
            <a:fillRect/>
          </a:stretch>
        </p:blipFill>
        <p:spPr>
          <a:xfrm>
            <a:off x="8135257" y="887185"/>
            <a:ext cx="3040743" cy="3800929"/>
          </a:xfrm>
          <a:prstGeom prst="rect">
            <a:avLst/>
          </a:prstGeom>
        </p:spPr>
      </p:pic>
    </p:spTree>
    <p:extLst>
      <p:ext uri="{BB962C8B-B14F-4D97-AF65-F5344CB8AC3E}">
        <p14:creationId xmlns:p14="http://schemas.microsoft.com/office/powerpoint/2010/main" val="2314825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Addressing processes</a:t>
            </a:r>
            <a:endParaRPr lang="en-US" sz="4400" dirty="0"/>
          </a:p>
        </p:txBody>
      </p:sp>
      <p:sp>
        <p:nvSpPr>
          <p:cNvPr id="61" name="Rectangle 3">
            <a:extLst>
              <a:ext uri="{FF2B5EF4-FFF2-40B4-BE49-F238E27FC236}">
                <a16:creationId xmlns:a16="http://schemas.microsoft.com/office/drawing/2014/main" id="{4B0603A7-FD76-E142-950F-40A4CCA78957}"/>
              </a:ext>
            </a:extLst>
          </p:cNvPr>
          <p:cNvSpPr txBox="1">
            <a:spLocks noChangeArrowheads="1"/>
          </p:cNvSpPr>
          <p:nvPr/>
        </p:nvSpPr>
        <p:spPr>
          <a:xfrm>
            <a:off x="695101" y="1464896"/>
            <a:ext cx="4964479"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to receive messages, process  must have </a:t>
            </a: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identifier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 device has unique 32-bit IP address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sng"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Q:</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does  IP address of host on which process runs suffice for identifying the process?</a:t>
            </a:r>
          </a:p>
        </p:txBody>
      </p:sp>
      <p:sp>
        <p:nvSpPr>
          <p:cNvPr id="62" name="Rectangle 4">
            <a:extLst>
              <a:ext uri="{FF2B5EF4-FFF2-40B4-BE49-F238E27FC236}">
                <a16:creationId xmlns:a16="http://schemas.microsoft.com/office/drawing/2014/main" id="{3FB47D89-608E-6B48-B260-00596EFC3969}"/>
              </a:ext>
            </a:extLst>
          </p:cNvPr>
          <p:cNvSpPr txBox="1">
            <a:spLocks noChangeArrowheads="1"/>
          </p:cNvSpPr>
          <p:nvPr/>
        </p:nvSpPr>
        <p:spPr>
          <a:xfrm>
            <a:off x="6056491" y="1464896"/>
            <a:ext cx="5573224" cy="5218112"/>
          </a:xfrm>
          <a:prstGeom prst="rect">
            <a:avLst/>
          </a:prstGeom>
          <a:noFill/>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identifier</a:t>
            </a:r>
            <a:r>
              <a:rPr kumimoji="0" lang="en-US" altLang="en-US" sz="28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includes both </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IP address</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and </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port numbers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associated with process on host.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port numbers: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HTTP server: 80</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mail server: 25</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to send HTTP message to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gaia.cs.umass.edu</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web server: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IP address: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128.119.245.12</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port number: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80</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more shortly…</a:t>
            </a:r>
          </a:p>
        </p:txBody>
      </p:sp>
      <p:sp>
        <p:nvSpPr>
          <p:cNvPr id="63" name="Rectangle 3">
            <a:extLst>
              <a:ext uri="{FF2B5EF4-FFF2-40B4-BE49-F238E27FC236}">
                <a16:creationId xmlns:a16="http://schemas.microsoft.com/office/drawing/2014/main" id="{E09403B9-43A8-5149-B58E-34440F6ABEAA}"/>
              </a:ext>
            </a:extLst>
          </p:cNvPr>
          <p:cNvSpPr>
            <a:spLocks noChangeArrowheads="1"/>
          </p:cNvSpPr>
          <p:nvPr/>
        </p:nvSpPr>
        <p:spPr bwMode="auto">
          <a:xfrm>
            <a:off x="562285" y="4507034"/>
            <a:ext cx="4314515"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742950" marR="0" lvl="1" indent="-285750" algn="l" defTabSz="914400" rtl="0" eaLnBrk="1" fontAlgn="auto" latinLnBrk="0" hangingPunct="1">
              <a:lnSpc>
                <a:spcPct val="85000"/>
              </a:lnSpc>
              <a:spcBef>
                <a:spcPts val="0"/>
              </a:spcBef>
              <a:spcAft>
                <a:spcPts val="0"/>
              </a:spcAft>
              <a:buClr>
                <a:srgbClr val="000099"/>
              </a:buClr>
              <a:buSzTx/>
              <a:buFont typeface="Wingdings" pitchFamily="2" charset="2"/>
              <a:buChar char="§"/>
              <a:tabLst/>
              <a:defRPr/>
            </a:pPr>
            <a:r>
              <a:rPr kumimoji="0" lang="en-US" altLang="en-US" sz="2800" b="0" i="1" u="sng"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processes can be running on same host</a:t>
            </a:r>
          </a:p>
        </p:txBody>
      </p:sp>
      <p:sp>
        <p:nvSpPr>
          <p:cNvPr id="6" name="Slide Number Placeholder 2">
            <a:extLst>
              <a:ext uri="{FF2B5EF4-FFF2-40B4-BE49-F238E27FC236}">
                <a16:creationId xmlns:a16="http://schemas.microsoft.com/office/drawing/2014/main" id="{21946457-0440-7A46-8315-47A8A412F958}"/>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10</a:t>
            </a:fld>
            <a:endParaRPr lang="en-US" dirty="0"/>
          </a:p>
        </p:txBody>
      </p:sp>
    </p:spTree>
    <p:extLst>
      <p:ext uri="{BB962C8B-B14F-4D97-AF65-F5344CB8AC3E}">
        <p14:creationId xmlns:p14="http://schemas.microsoft.com/office/powerpoint/2010/main" val="811476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1">
                                            <p:txEl>
                                              <p:pRg st="2" end="2"/>
                                            </p:txEl>
                                          </p:spTgt>
                                        </p:tgtEl>
                                        <p:attrNameLst>
                                          <p:attrName>style.visibility</p:attrName>
                                        </p:attrNameLst>
                                      </p:cBhvr>
                                      <p:to>
                                        <p:strVal val="visible"/>
                                      </p:to>
                                    </p:set>
                                    <p:animEffect transition="in" filter="dissolve">
                                      <p:cBhvr>
                                        <p:cTn id="7" dur="500"/>
                                        <p:tgtEl>
                                          <p:spTgt spid="61">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3">
                                            <p:txEl>
                                              <p:pRg st="0" end="0"/>
                                            </p:txEl>
                                          </p:spTgt>
                                        </p:tgtEl>
                                        <p:attrNameLst>
                                          <p:attrName>style.visibility</p:attrName>
                                        </p:attrNameLst>
                                      </p:cBhvr>
                                      <p:to>
                                        <p:strVal val="visible"/>
                                      </p:to>
                                    </p:set>
                                    <p:animEffect transition="in" filter="dissolve">
                                      <p:cBhvr>
                                        <p:cTn id="12" dur="500"/>
                                        <p:tgtEl>
                                          <p:spTgt spid="6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2">
                                            <p:txEl>
                                              <p:pRg st="0" end="0"/>
                                            </p:txEl>
                                          </p:spTgt>
                                        </p:tgtEl>
                                        <p:attrNameLst>
                                          <p:attrName>style.visibility</p:attrName>
                                        </p:attrNameLst>
                                      </p:cBhvr>
                                      <p:to>
                                        <p:strVal val="visible"/>
                                      </p:to>
                                    </p:set>
                                    <p:animEffect transition="in" filter="dissolve">
                                      <p:cBhvr>
                                        <p:cTn id="17" dur="500"/>
                                        <p:tgtEl>
                                          <p:spTgt spid="6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62">
                                            <p:txEl>
                                              <p:pRg st="1" end="1"/>
                                            </p:txEl>
                                          </p:spTgt>
                                        </p:tgtEl>
                                        <p:attrNameLst>
                                          <p:attrName>style.visibility</p:attrName>
                                        </p:attrNameLst>
                                      </p:cBhvr>
                                      <p:to>
                                        <p:strVal val="visible"/>
                                      </p:to>
                                    </p:set>
                                    <p:animEffect transition="in" filter="dissolve">
                                      <p:cBhvr>
                                        <p:cTn id="22" dur="500"/>
                                        <p:tgtEl>
                                          <p:spTgt spid="62">
                                            <p:txEl>
                                              <p:pRg st="1" end="1"/>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62">
                                            <p:txEl>
                                              <p:pRg st="2" end="2"/>
                                            </p:txEl>
                                          </p:spTgt>
                                        </p:tgtEl>
                                        <p:attrNameLst>
                                          <p:attrName>style.visibility</p:attrName>
                                        </p:attrNameLst>
                                      </p:cBhvr>
                                      <p:to>
                                        <p:strVal val="visible"/>
                                      </p:to>
                                    </p:set>
                                    <p:animEffect transition="in" filter="dissolve">
                                      <p:cBhvr>
                                        <p:cTn id="25" dur="500"/>
                                        <p:tgtEl>
                                          <p:spTgt spid="62">
                                            <p:txEl>
                                              <p:pRg st="2" end="2"/>
                                            </p:txEl>
                                          </p:spTgt>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62">
                                            <p:txEl>
                                              <p:pRg st="3" end="3"/>
                                            </p:txEl>
                                          </p:spTgt>
                                        </p:tgtEl>
                                        <p:attrNameLst>
                                          <p:attrName>style.visibility</p:attrName>
                                        </p:attrNameLst>
                                      </p:cBhvr>
                                      <p:to>
                                        <p:strVal val="visible"/>
                                      </p:to>
                                    </p:set>
                                    <p:animEffect transition="in" filter="dissolve">
                                      <p:cBhvr>
                                        <p:cTn id="28" dur="500"/>
                                        <p:tgtEl>
                                          <p:spTgt spid="62">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62">
                                            <p:txEl>
                                              <p:pRg st="4" end="4"/>
                                            </p:txEl>
                                          </p:spTgt>
                                        </p:tgtEl>
                                        <p:attrNameLst>
                                          <p:attrName>style.visibility</p:attrName>
                                        </p:attrNameLst>
                                      </p:cBhvr>
                                      <p:to>
                                        <p:strVal val="visible"/>
                                      </p:to>
                                    </p:set>
                                    <p:animEffect transition="in" filter="dissolve">
                                      <p:cBhvr>
                                        <p:cTn id="33" dur="500"/>
                                        <p:tgtEl>
                                          <p:spTgt spid="62">
                                            <p:txEl>
                                              <p:pRg st="4" end="4"/>
                                            </p:txEl>
                                          </p:spTgt>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62">
                                            <p:txEl>
                                              <p:pRg st="5" end="5"/>
                                            </p:txEl>
                                          </p:spTgt>
                                        </p:tgtEl>
                                        <p:attrNameLst>
                                          <p:attrName>style.visibility</p:attrName>
                                        </p:attrNameLst>
                                      </p:cBhvr>
                                      <p:to>
                                        <p:strVal val="visible"/>
                                      </p:to>
                                    </p:set>
                                    <p:animEffect transition="in" filter="dissolve">
                                      <p:cBhvr>
                                        <p:cTn id="36" dur="500"/>
                                        <p:tgtEl>
                                          <p:spTgt spid="62">
                                            <p:txEl>
                                              <p:pRg st="5" end="5"/>
                                            </p:txEl>
                                          </p:spTgt>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2">
                                            <p:txEl>
                                              <p:pRg st="6" end="6"/>
                                            </p:txEl>
                                          </p:spTgt>
                                        </p:tgtEl>
                                        <p:attrNameLst>
                                          <p:attrName>style.visibility</p:attrName>
                                        </p:attrNameLst>
                                      </p:cBhvr>
                                      <p:to>
                                        <p:strVal val="visible"/>
                                      </p:to>
                                    </p:set>
                                    <p:animEffect transition="in" filter="dissolve">
                                      <p:cBhvr>
                                        <p:cTn id="39" dur="500"/>
                                        <p:tgtEl>
                                          <p:spTgt spid="62">
                                            <p:txEl>
                                              <p:pRg st="6" end="6"/>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grpId="0" nodeType="clickEffect">
                                  <p:stCondLst>
                                    <p:cond delay="0"/>
                                  </p:stCondLst>
                                  <p:childTnLst>
                                    <p:set>
                                      <p:cBhvr>
                                        <p:cTn id="43" dur="1" fill="hold">
                                          <p:stCondLst>
                                            <p:cond delay="0"/>
                                          </p:stCondLst>
                                        </p:cTn>
                                        <p:tgtEl>
                                          <p:spTgt spid="62">
                                            <p:txEl>
                                              <p:pRg st="7" end="7"/>
                                            </p:txEl>
                                          </p:spTgt>
                                        </p:tgtEl>
                                        <p:attrNameLst>
                                          <p:attrName>style.visibility</p:attrName>
                                        </p:attrNameLst>
                                      </p:cBhvr>
                                      <p:to>
                                        <p:strVal val="visible"/>
                                      </p:to>
                                    </p:set>
                                    <p:animEffect transition="in" filter="dissolve">
                                      <p:cBhvr>
                                        <p:cTn id="44" dur="500"/>
                                        <p:tgtEl>
                                          <p:spTgt spid="6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Streaming multimedia: DASH</a:t>
            </a:r>
          </a:p>
        </p:txBody>
      </p:sp>
      <p:sp>
        <p:nvSpPr>
          <p:cNvPr id="80" name="Rectangle 3">
            <a:extLst>
              <a:ext uri="{FF2B5EF4-FFF2-40B4-BE49-F238E27FC236}">
                <a16:creationId xmlns:a16="http://schemas.microsoft.com/office/drawing/2014/main" id="{A86288FC-1EC1-EF4E-A6E3-F04D9EE4709E}"/>
              </a:ext>
            </a:extLst>
          </p:cNvPr>
          <p:cNvSpPr txBox="1">
            <a:spLocks noChangeArrowheads="1"/>
          </p:cNvSpPr>
          <p:nvPr/>
        </p:nvSpPr>
        <p:spPr>
          <a:xfrm>
            <a:off x="822435" y="1484670"/>
            <a:ext cx="10369274" cy="505301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None/>
              <a:tabLst/>
              <a:defRPr/>
            </a:pPr>
            <a:r>
              <a:rPr kumimoji="0" lang="en-US" altLang="en-US" b="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server:</a:t>
            </a:r>
          </a:p>
          <a:p>
            <a:pPr marR="0" lvl="1"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divides video file into multiple chunks</a:t>
            </a:r>
          </a:p>
          <a:p>
            <a:pPr marR="0" lvl="1"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each chunk encoded at multiple different rates</a:t>
            </a:r>
          </a:p>
          <a:p>
            <a:pPr marR="0" lvl="1"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lang="en-US" altLang="en-US" dirty="0">
                <a:solidFill>
                  <a:prstClr val="black"/>
                </a:solidFill>
                <a:latin typeface="Calibri" panose="020F0502020204030204"/>
                <a:ea typeface="ＭＳ Ｐゴシック" panose="020B0600070205080204" pitchFamily="34" charset="-128"/>
              </a:rPr>
              <a:t>different rate encodings stored in different files</a:t>
            </a:r>
          </a:p>
          <a:p>
            <a:pPr marR="0" lvl="1"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lang="en-US" altLang="en-US" dirty="0">
                <a:solidFill>
                  <a:prstClr val="black"/>
                </a:solidFill>
                <a:latin typeface="Calibri" panose="020F0502020204030204"/>
                <a:ea typeface="ＭＳ Ｐゴシック" panose="020B0600070205080204" pitchFamily="34" charset="-128"/>
              </a:rPr>
              <a:t>files replicated in various CDN nodes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R="0" lvl="1"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4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manifest file: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provides URLs for different chunks</a:t>
            </a:r>
          </a:p>
        </p:txBody>
      </p:sp>
      <p:grpSp>
        <p:nvGrpSpPr>
          <p:cNvPr id="56" name="Group 2">
            <a:extLst>
              <a:ext uri="{FF2B5EF4-FFF2-40B4-BE49-F238E27FC236}">
                <a16:creationId xmlns:a16="http://schemas.microsoft.com/office/drawing/2014/main" id="{232E2937-932A-8140-A56C-A78B8BFCFF64}"/>
              </a:ext>
            </a:extLst>
          </p:cNvPr>
          <p:cNvGrpSpPr>
            <a:grpSpLocks/>
          </p:cNvGrpSpPr>
          <p:nvPr/>
        </p:nvGrpSpPr>
        <p:grpSpPr bwMode="auto">
          <a:xfrm>
            <a:off x="10418918" y="2387938"/>
            <a:ext cx="1331627" cy="1083147"/>
            <a:chOff x="1842724" y="2867233"/>
            <a:chExt cx="5649912" cy="3416300"/>
          </a:xfrm>
        </p:grpSpPr>
        <p:sp>
          <p:nvSpPr>
            <p:cNvPr id="57" name="AutoShape 99">
              <a:extLst>
                <a:ext uri="{FF2B5EF4-FFF2-40B4-BE49-F238E27FC236}">
                  <a16:creationId xmlns:a16="http://schemas.microsoft.com/office/drawing/2014/main" id="{5055D5A0-B7B0-8947-9D7F-F28A31600DAD}"/>
                </a:ext>
              </a:extLst>
            </p:cNvPr>
            <p:cNvSpPr>
              <a:spLocks noChangeArrowheads="1"/>
            </p:cNvSpPr>
            <p:nvPr/>
          </p:nvSpPr>
          <p:spPr bwMode="auto">
            <a:xfrm>
              <a:off x="1842724" y="2867233"/>
              <a:ext cx="5649912" cy="768350"/>
            </a:xfrm>
            <a:prstGeom prst="triangle">
              <a:avLst>
                <a:gd name="adj" fmla="val 50000"/>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8" name="Rectangle 87">
              <a:extLst>
                <a:ext uri="{FF2B5EF4-FFF2-40B4-BE49-F238E27FC236}">
                  <a16:creationId xmlns:a16="http://schemas.microsoft.com/office/drawing/2014/main" id="{13B28B0D-9C67-5D40-8231-3A83B9C16DD6}"/>
                </a:ext>
              </a:extLst>
            </p:cNvPr>
            <p:cNvSpPr>
              <a:spLocks noChangeArrowheads="1"/>
            </p:cNvSpPr>
            <p:nvPr/>
          </p:nvSpPr>
          <p:spPr bwMode="auto">
            <a:xfrm>
              <a:off x="2277699" y="3621296"/>
              <a:ext cx="4781550" cy="2662237"/>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grpSp>
        <p:nvGrpSpPr>
          <p:cNvPr id="151" name="Group 349">
            <a:extLst>
              <a:ext uri="{FF2B5EF4-FFF2-40B4-BE49-F238E27FC236}">
                <a16:creationId xmlns:a16="http://schemas.microsoft.com/office/drawing/2014/main" id="{431C7441-FEA9-E649-870D-E4A204A68EA2}"/>
              </a:ext>
            </a:extLst>
          </p:cNvPr>
          <p:cNvGrpSpPr>
            <a:grpSpLocks/>
          </p:cNvGrpSpPr>
          <p:nvPr/>
        </p:nvGrpSpPr>
        <p:grpSpPr bwMode="auto">
          <a:xfrm>
            <a:off x="10897863" y="2829271"/>
            <a:ext cx="427844" cy="454118"/>
            <a:chOff x="4437" y="1472"/>
            <a:chExt cx="427" cy="418"/>
          </a:xfrm>
        </p:grpSpPr>
        <p:sp>
          <p:nvSpPr>
            <p:cNvPr id="152" name="Rectangle 350">
              <a:extLst>
                <a:ext uri="{FF2B5EF4-FFF2-40B4-BE49-F238E27FC236}">
                  <a16:creationId xmlns:a16="http://schemas.microsoft.com/office/drawing/2014/main" id="{5CB65625-7D77-2D48-9EBF-E0DD7EB5555C}"/>
                </a:ext>
              </a:extLst>
            </p:cNvPr>
            <p:cNvSpPr>
              <a:spLocks noChangeArrowheads="1"/>
            </p:cNvSpPr>
            <p:nvPr/>
          </p:nvSpPr>
          <p:spPr bwMode="auto">
            <a:xfrm>
              <a:off x="4443" y="1475"/>
              <a:ext cx="421" cy="361"/>
            </a:xfrm>
            <a:prstGeom prst="rect">
              <a:avLst/>
            </a:prstGeom>
            <a:gradFill rotWithShape="0">
              <a:gsLst>
                <a:gs pos="0">
                  <a:srgbClr val="99CCFF">
                    <a:gamma/>
                    <a:shade val="46275"/>
                    <a:invGamma/>
                  </a:srgbClr>
                </a:gs>
                <a:gs pos="50000">
                  <a:srgbClr val="99CCFF"/>
                </a:gs>
                <a:gs pos="100000">
                  <a:srgbClr val="99CCFF">
                    <a:gamma/>
                    <a:shade val="46275"/>
                    <a:invGamma/>
                  </a:srgbClr>
                </a:gs>
              </a:gsLst>
              <a:lin ang="5400000" scaled="1"/>
            </a:gradFill>
            <a:ln w="19050">
              <a:solidFill>
                <a:srgbClr val="5F5F5F"/>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sp>
          <p:nvSpPr>
            <p:cNvPr id="153" name="Rectangle 351">
              <a:extLst>
                <a:ext uri="{FF2B5EF4-FFF2-40B4-BE49-F238E27FC236}">
                  <a16:creationId xmlns:a16="http://schemas.microsoft.com/office/drawing/2014/main" id="{9179FB7F-3949-174E-9E9E-A161E0EF4A75}"/>
                </a:ext>
              </a:extLst>
            </p:cNvPr>
            <p:cNvSpPr>
              <a:spLocks noChangeArrowheads="1"/>
            </p:cNvSpPr>
            <p:nvPr/>
          </p:nvSpPr>
          <p:spPr bwMode="auto">
            <a:xfrm>
              <a:off x="4567" y="1837"/>
              <a:ext cx="179" cy="23"/>
            </a:xfrm>
            <a:prstGeom prst="rect">
              <a:avLst/>
            </a:prstGeom>
            <a:solidFill>
              <a:srgbClr val="5F5F5F"/>
            </a:solidFill>
            <a:ln w="19050">
              <a:solidFill>
                <a:srgbClr val="5F5F5F"/>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sp>
          <p:nvSpPr>
            <p:cNvPr id="154" name="Rectangle 352">
              <a:extLst>
                <a:ext uri="{FF2B5EF4-FFF2-40B4-BE49-F238E27FC236}">
                  <a16:creationId xmlns:a16="http://schemas.microsoft.com/office/drawing/2014/main" id="{7E315010-D1DB-594B-B06F-DFFAAC621E94}"/>
                </a:ext>
              </a:extLst>
            </p:cNvPr>
            <p:cNvSpPr>
              <a:spLocks noChangeArrowheads="1"/>
            </p:cNvSpPr>
            <p:nvPr/>
          </p:nvSpPr>
          <p:spPr bwMode="auto">
            <a:xfrm>
              <a:off x="4442" y="1866"/>
              <a:ext cx="414" cy="24"/>
            </a:xfrm>
            <a:prstGeom prst="rect">
              <a:avLst/>
            </a:prstGeom>
            <a:solidFill>
              <a:schemeClr val="tx2"/>
            </a:solidFill>
            <a:ln w="1905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sp>
          <p:nvSpPr>
            <p:cNvPr id="155" name="Rectangle 353">
              <a:extLst>
                <a:ext uri="{FF2B5EF4-FFF2-40B4-BE49-F238E27FC236}">
                  <a16:creationId xmlns:a16="http://schemas.microsoft.com/office/drawing/2014/main" id="{03963D0C-B78F-CD4C-82A8-1D695049CB0F}"/>
                </a:ext>
              </a:extLst>
            </p:cNvPr>
            <p:cNvSpPr>
              <a:spLocks noChangeArrowheads="1"/>
            </p:cNvSpPr>
            <p:nvPr/>
          </p:nvSpPr>
          <p:spPr bwMode="auto">
            <a:xfrm>
              <a:off x="4437" y="1472"/>
              <a:ext cx="423" cy="356"/>
            </a:xfrm>
            <a:prstGeom prst="rect">
              <a:avLst/>
            </a:prstGeom>
            <a:noFill/>
            <a:ln w="19050">
              <a:solidFill>
                <a:schemeClr val="accent2"/>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grpSp>
      <p:sp>
        <p:nvSpPr>
          <p:cNvPr id="156" name="Freeform 1287">
            <a:extLst>
              <a:ext uri="{FF2B5EF4-FFF2-40B4-BE49-F238E27FC236}">
                <a16:creationId xmlns:a16="http://schemas.microsoft.com/office/drawing/2014/main" id="{77B492B9-F4A6-AA4F-886C-26D56EDFBA9C}"/>
              </a:ext>
            </a:extLst>
          </p:cNvPr>
          <p:cNvSpPr>
            <a:spLocks/>
          </p:cNvSpPr>
          <p:nvPr/>
        </p:nvSpPr>
        <p:spPr bwMode="auto">
          <a:xfrm>
            <a:off x="8707673" y="2598154"/>
            <a:ext cx="1464890" cy="840879"/>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57" name="Straight Connector 45">
            <a:extLst>
              <a:ext uri="{FF2B5EF4-FFF2-40B4-BE49-F238E27FC236}">
                <a16:creationId xmlns:a16="http://schemas.microsoft.com/office/drawing/2014/main" id="{EF812D6A-3887-5D48-A2A7-90D0F1858553}"/>
              </a:ext>
            </a:extLst>
          </p:cNvPr>
          <p:cNvCxnSpPr>
            <a:cxnSpLocks noChangeShapeType="1"/>
          </p:cNvCxnSpPr>
          <p:nvPr/>
        </p:nvCxnSpPr>
        <p:spPr bwMode="auto">
          <a:xfrm>
            <a:off x="8593059" y="3030964"/>
            <a:ext cx="2202124" cy="0"/>
          </a:xfrm>
          <a:prstGeom prst="line">
            <a:avLst/>
          </a:prstGeom>
          <a:noFill/>
          <a:ln w="3175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8" name="TextBox 64">
            <a:extLst>
              <a:ext uri="{FF2B5EF4-FFF2-40B4-BE49-F238E27FC236}">
                <a16:creationId xmlns:a16="http://schemas.microsoft.com/office/drawing/2014/main" id="{47349889-E81A-C242-9729-98BDB7A6D246}"/>
              </a:ext>
            </a:extLst>
          </p:cNvPr>
          <p:cNvSpPr txBox="1">
            <a:spLocks noChangeArrowheads="1"/>
          </p:cNvSpPr>
          <p:nvPr/>
        </p:nvSpPr>
        <p:spPr bwMode="auto">
          <a:xfrm>
            <a:off x="10844758" y="3478691"/>
            <a:ext cx="483955" cy="25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client</a:t>
            </a:r>
            <a:endParaRPr kumimoji="0" lang="en-US" altLang="en-US" sz="18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37" name="Freeform 236">
            <a:extLst>
              <a:ext uri="{FF2B5EF4-FFF2-40B4-BE49-F238E27FC236}">
                <a16:creationId xmlns:a16="http://schemas.microsoft.com/office/drawing/2014/main" id="{0AB0D303-D269-7F44-8600-794F5467067C}"/>
              </a:ext>
            </a:extLst>
          </p:cNvPr>
          <p:cNvSpPr/>
          <p:nvPr/>
        </p:nvSpPr>
        <p:spPr>
          <a:xfrm>
            <a:off x="9433447" y="2723465"/>
            <a:ext cx="1348576" cy="190774"/>
          </a:xfrm>
          <a:custGeom>
            <a:avLst/>
            <a:gdLst>
              <a:gd name="connsiteX0" fmla="*/ 0 w 1348576"/>
              <a:gd name="connsiteY0" fmla="*/ 0 h 190774"/>
              <a:gd name="connsiteX1" fmla="*/ 374970 w 1348576"/>
              <a:gd name="connsiteY1" fmla="*/ 190774 h 190774"/>
              <a:gd name="connsiteX2" fmla="*/ 1348576 w 1348576"/>
              <a:gd name="connsiteY2" fmla="*/ 190774 h 190774"/>
              <a:gd name="connsiteX3" fmla="*/ 1348576 w 1348576"/>
              <a:gd name="connsiteY3" fmla="*/ 177617 h 190774"/>
              <a:gd name="connsiteX0" fmla="*/ 0 w 1348576"/>
              <a:gd name="connsiteY0" fmla="*/ 0 h 190774"/>
              <a:gd name="connsiteX1" fmla="*/ 374970 w 1348576"/>
              <a:gd name="connsiteY1" fmla="*/ 190774 h 190774"/>
              <a:gd name="connsiteX2" fmla="*/ 1348576 w 1348576"/>
              <a:gd name="connsiteY2" fmla="*/ 190774 h 190774"/>
            </a:gdLst>
            <a:ahLst/>
            <a:cxnLst>
              <a:cxn ang="0">
                <a:pos x="connsiteX0" y="connsiteY0"/>
              </a:cxn>
              <a:cxn ang="0">
                <a:pos x="connsiteX1" y="connsiteY1"/>
              </a:cxn>
              <a:cxn ang="0">
                <a:pos x="connsiteX2" y="connsiteY2"/>
              </a:cxn>
            </a:cxnLst>
            <a:rect l="l" t="t" r="r" b="b"/>
            <a:pathLst>
              <a:path w="1348576" h="190774">
                <a:moveTo>
                  <a:pt x="0" y="0"/>
                </a:moveTo>
                <a:lnTo>
                  <a:pt x="374970" y="190774"/>
                </a:lnTo>
                <a:lnTo>
                  <a:pt x="1348576" y="190774"/>
                </a:lnTo>
              </a:path>
            </a:pathLst>
          </a:custGeom>
          <a:noFill/>
          <a:ln w="31750">
            <a:solidFill>
              <a:srgbClr val="CD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a:extLst>
              <a:ext uri="{FF2B5EF4-FFF2-40B4-BE49-F238E27FC236}">
                <a16:creationId xmlns:a16="http://schemas.microsoft.com/office/drawing/2014/main" id="{7CE77C4C-F0D2-6344-8886-D4BFC98A935F}"/>
              </a:ext>
            </a:extLst>
          </p:cNvPr>
          <p:cNvSpPr/>
          <p:nvPr/>
        </p:nvSpPr>
        <p:spPr>
          <a:xfrm flipV="1">
            <a:off x="9441126" y="3152158"/>
            <a:ext cx="1348576" cy="190774"/>
          </a:xfrm>
          <a:custGeom>
            <a:avLst/>
            <a:gdLst>
              <a:gd name="connsiteX0" fmla="*/ 0 w 1348576"/>
              <a:gd name="connsiteY0" fmla="*/ 0 h 190774"/>
              <a:gd name="connsiteX1" fmla="*/ 374970 w 1348576"/>
              <a:gd name="connsiteY1" fmla="*/ 190774 h 190774"/>
              <a:gd name="connsiteX2" fmla="*/ 1348576 w 1348576"/>
              <a:gd name="connsiteY2" fmla="*/ 190774 h 190774"/>
              <a:gd name="connsiteX3" fmla="*/ 1348576 w 1348576"/>
              <a:gd name="connsiteY3" fmla="*/ 177617 h 190774"/>
              <a:gd name="connsiteX0" fmla="*/ 0 w 1348576"/>
              <a:gd name="connsiteY0" fmla="*/ 0 h 190774"/>
              <a:gd name="connsiteX1" fmla="*/ 374970 w 1348576"/>
              <a:gd name="connsiteY1" fmla="*/ 190774 h 190774"/>
              <a:gd name="connsiteX2" fmla="*/ 1348576 w 1348576"/>
              <a:gd name="connsiteY2" fmla="*/ 190774 h 190774"/>
            </a:gdLst>
            <a:ahLst/>
            <a:cxnLst>
              <a:cxn ang="0">
                <a:pos x="connsiteX0" y="connsiteY0"/>
              </a:cxn>
              <a:cxn ang="0">
                <a:pos x="connsiteX1" y="connsiteY1"/>
              </a:cxn>
              <a:cxn ang="0">
                <a:pos x="connsiteX2" y="connsiteY2"/>
              </a:cxn>
            </a:cxnLst>
            <a:rect l="l" t="t" r="r" b="b"/>
            <a:pathLst>
              <a:path w="1348576" h="190774">
                <a:moveTo>
                  <a:pt x="0" y="0"/>
                </a:moveTo>
                <a:lnTo>
                  <a:pt x="374970" y="190774"/>
                </a:lnTo>
                <a:lnTo>
                  <a:pt x="1348576" y="190774"/>
                </a:lnTo>
              </a:path>
            </a:pathLst>
          </a:custGeom>
          <a:noFill/>
          <a:ln w="31750">
            <a:solidFill>
              <a:srgbClr val="CD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 name="Group 238">
            <a:extLst>
              <a:ext uri="{FF2B5EF4-FFF2-40B4-BE49-F238E27FC236}">
                <a16:creationId xmlns:a16="http://schemas.microsoft.com/office/drawing/2014/main" id="{0D8A0B99-F17E-9048-89FF-C5E63CBAF4A2}"/>
              </a:ext>
            </a:extLst>
          </p:cNvPr>
          <p:cNvGrpSpPr/>
          <p:nvPr/>
        </p:nvGrpSpPr>
        <p:grpSpPr>
          <a:xfrm>
            <a:off x="10236017" y="2762935"/>
            <a:ext cx="351378" cy="523220"/>
            <a:chOff x="10485997" y="1295948"/>
            <a:chExt cx="351378" cy="523220"/>
          </a:xfrm>
        </p:grpSpPr>
        <p:sp>
          <p:nvSpPr>
            <p:cNvPr id="240" name="Oval 239">
              <a:extLst>
                <a:ext uri="{FF2B5EF4-FFF2-40B4-BE49-F238E27FC236}">
                  <a16:creationId xmlns:a16="http://schemas.microsoft.com/office/drawing/2014/main" id="{336856DC-DFE0-7C40-ABCD-4AD555F9A214}"/>
                </a:ext>
              </a:extLst>
            </p:cNvPr>
            <p:cNvSpPr/>
            <p:nvPr/>
          </p:nvSpPr>
          <p:spPr>
            <a:xfrm>
              <a:off x="10492576" y="1381467"/>
              <a:ext cx="342078" cy="342078"/>
            </a:xfrm>
            <a:prstGeom prst="ellipse">
              <a:avLst/>
            </a:prstGeom>
            <a:solidFill>
              <a:schemeClr val="bg1"/>
            </a:solidFill>
            <a:ln>
              <a:solidFill>
                <a:srgbClr val="CD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TextBox 240">
              <a:extLst>
                <a:ext uri="{FF2B5EF4-FFF2-40B4-BE49-F238E27FC236}">
                  <a16:creationId xmlns:a16="http://schemas.microsoft.com/office/drawing/2014/main" id="{F96EFC4C-7C92-AA47-8E56-845F6C38BF12}"/>
                </a:ext>
              </a:extLst>
            </p:cNvPr>
            <p:cNvSpPr txBox="1"/>
            <p:nvPr/>
          </p:nvSpPr>
          <p:spPr>
            <a:xfrm>
              <a:off x="10485997" y="1295948"/>
              <a:ext cx="351378" cy="523220"/>
            </a:xfrm>
            <a:prstGeom prst="rect">
              <a:avLst/>
            </a:prstGeom>
            <a:noFill/>
          </p:spPr>
          <p:txBody>
            <a:bodyPr wrap="none" rtlCol="0">
              <a:spAutoFit/>
            </a:bodyPr>
            <a:lstStyle/>
            <a:p>
              <a:r>
                <a:rPr lang="en-US" sz="2800" dirty="0">
                  <a:solidFill>
                    <a:srgbClr val="CD0000"/>
                  </a:solidFill>
                </a:rPr>
                <a:t>?</a:t>
              </a:r>
            </a:p>
          </p:txBody>
        </p:sp>
      </p:grpSp>
      <p:sp>
        <p:nvSpPr>
          <p:cNvPr id="243" name="Rectangle 3">
            <a:extLst>
              <a:ext uri="{FF2B5EF4-FFF2-40B4-BE49-F238E27FC236}">
                <a16:creationId xmlns:a16="http://schemas.microsoft.com/office/drawing/2014/main" id="{09884CFC-62B5-6946-85A6-0910ED9BC848}"/>
              </a:ext>
            </a:extLst>
          </p:cNvPr>
          <p:cNvSpPr txBox="1">
            <a:spLocks noChangeArrowheads="1"/>
          </p:cNvSpPr>
          <p:nvPr/>
        </p:nvSpPr>
        <p:spPr>
          <a:xfrm>
            <a:off x="857469" y="4086563"/>
            <a:ext cx="10369274" cy="256648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None/>
              <a:tabLst/>
              <a:defRPr/>
            </a:pPr>
            <a:r>
              <a:rPr kumimoji="0" lang="en-US" altLang="en-US" sz="2800" b="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client:</a:t>
            </a:r>
          </a:p>
          <a:p>
            <a:pPr marR="0" lvl="1"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periodically estimates server-to-client bandwidth</a:t>
            </a:r>
          </a:p>
          <a:p>
            <a:pPr marR="0" lvl="1"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consulting manifest, requests one chunk at a time </a:t>
            </a:r>
          </a:p>
          <a:p>
            <a:pPr marL="1143000" marR="0" lvl="2" indent="-228600" algn="l" defTabSz="914400" rtl="0" eaLnBrk="1" fontAlgn="auto" latinLnBrk="0" hangingPunct="1">
              <a:lnSpc>
                <a:spcPct val="90000"/>
              </a:lnSpc>
              <a:spcBef>
                <a:spcPts val="500"/>
              </a:spcBef>
              <a:spcAft>
                <a:spcPts val="0"/>
              </a:spcAft>
              <a:buClr>
                <a:srgbClr val="0000A3"/>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chooses maximum coding rate sustainable given current bandwidth</a:t>
            </a:r>
          </a:p>
          <a:p>
            <a:pPr marL="1143000" marR="0" lvl="2" indent="-228600" algn="l" defTabSz="914400" rtl="0" eaLnBrk="1" fontAlgn="auto" latinLnBrk="0" hangingPunct="1">
              <a:lnSpc>
                <a:spcPct val="90000"/>
              </a:lnSpc>
              <a:spcBef>
                <a:spcPts val="500"/>
              </a:spcBef>
              <a:spcAft>
                <a:spcPts val="0"/>
              </a:spcAft>
              <a:buClr>
                <a:srgbClr val="0000A3"/>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 choose different coding rates at different points in time (depending on available bandwidth at time), and from different servers</a:t>
            </a:r>
          </a:p>
        </p:txBody>
      </p:sp>
      <p:grpSp>
        <p:nvGrpSpPr>
          <p:cNvPr id="6" name="Group 5">
            <a:extLst>
              <a:ext uri="{FF2B5EF4-FFF2-40B4-BE49-F238E27FC236}">
                <a16:creationId xmlns:a16="http://schemas.microsoft.com/office/drawing/2014/main" id="{9516C6FF-6A10-6041-9BDF-81CF75A59CA8}"/>
              </a:ext>
            </a:extLst>
          </p:cNvPr>
          <p:cNvGrpSpPr/>
          <p:nvPr/>
        </p:nvGrpSpPr>
        <p:grpSpPr>
          <a:xfrm>
            <a:off x="7793102" y="2318615"/>
            <a:ext cx="943482" cy="1132486"/>
            <a:chOff x="7698509" y="2176725"/>
            <a:chExt cx="943482" cy="1132486"/>
          </a:xfrm>
        </p:grpSpPr>
        <p:grpSp>
          <p:nvGrpSpPr>
            <p:cNvPr id="60" name="Group 249">
              <a:extLst>
                <a:ext uri="{FF2B5EF4-FFF2-40B4-BE49-F238E27FC236}">
                  <a16:creationId xmlns:a16="http://schemas.microsoft.com/office/drawing/2014/main" id="{48BBCEB5-A9FB-2642-93D9-9545FFA86D10}"/>
                </a:ext>
              </a:extLst>
            </p:cNvPr>
            <p:cNvGrpSpPr>
              <a:grpSpLocks/>
            </p:cNvGrpSpPr>
            <p:nvPr/>
          </p:nvGrpSpPr>
          <p:grpSpPr bwMode="auto">
            <a:xfrm>
              <a:off x="8058261" y="2771439"/>
              <a:ext cx="269531" cy="537772"/>
              <a:chOff x="4140" y="429"/>
              <a:chExt cx="1425" cy="2396"/>
            </a:xfrm>
          </p:grpSpPr>
          <p:sp>
            <p:nvSpPr>
              <p:cNvPr id="66" name="Freeform 250">
                <a:extLst>
                  <a:ext uri="{FF2B5EF4-FFF2-40B4-BE49-F238E27FC236}">
                    <a16:creationId xmlns:a16="http://schemas.microsoft.com/office/drawing/2014/main" id="{E5578A76-629A-7C4E-929B-B31E9800D6D5}"/>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Rectangle 251">
                <a:extLst>
                  <a:ext uri="{FF2B5EF4-FFF2-40B4-BE49-F238E27FC236}">
                    <a16:creationId xmlns:a16="http://schemas.microsoft.com/office/drawing/2014/main" id="{1A5867E7-D752-BB44-9E06-DF75CD8E941B}"/>
                  </a:ext>
                </a:extLst>
              </p:cNvPr>
              <p:cNvSpPr>
                <a:spLocks noChangeArrowheads="1"/>
              </p:cNvSpPr>
              <p:nvPr/>
            </p:nvSpPr>
            <p:spPr bwMode="auto">
              <a:xfrm>
                <a:off x="4204"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68" name="Freeform 252">
                <a:extLst>
                  <a:ext uri="{FF2B5EF4-FFF2-40B4-BE49-F238E27FC236}">
                    <a16:creationId xmlns:a16="http://schemas.microsoft.com/office/drawing/2014/main" id="{18A99A20-76B3-D94B-BCB7-5A84A51A3E50}"/>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Freeform 253">
                <a:extLst>
                  <a:ext uri="{FF2B5EF4-FFF2-40B4-BE49-F238E27FC236}">
                    <a16:creationId xmlns:a16="http://schemas.microsoft.com/office/drawing/2014/main" id="{A9BB3F94-5FEF-EF4E-97B6-7F746CE25508}"/>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Rectangle 254">
                <a:extLst>
                  <a:ext uri="{FF2B5EF4-FFF2-40B4-BE49-F238E27FC236}">
                    <a16:creationId xmlns:a16="http://schemas.microsoft.com/office/drawing/2014/main" id="{24798097-207A-DE46-ABC7-D6731BD906FE}"/>
                  </a:ext>
                </a:extLst>
              </p:cNvPr>
              <p:cNvSpPr>
                <a:spLocks noChangeArrowheads="1"/>
              </p:cNvSpPr>
              <p:nvPr/>
            </p:nvSpPr>
            <p:spPr bwMode="auto">
              <a:xfrm>
                <a:off x="4214" y="695"/>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71" name="Group 255">
                <a:extLst>
                  <a:ext uri="{FF2B5EF4-FFF2-40B4-BE49-F238E27FC236}">
                    <a16:creationId xmlns:a16="http://schemas.microsoft.com/office/drawing/2014/main" id="{CE875205-8C0D-754E-8E36-32A41C82095B}"/>
                  </a:ext>
                </a:extLst>
              </p:cNvPr>
              <p:cNvGrpSpPr>
                <a:grpSpLocks/>
              </p:cNvGrpSpPr>
              <p:nvPr/>
            </p:nvGrpSpPr>
            <p:grpSpPr bwMode="auto">
              <a:xfrm>
                <a:off x="4749" y="668"/>
                <a:ext cx="581" cy="145"/>
                <a:chOff x="614" y="2568"/>
                <a:chExt cx="725" cy="139"/>
              </a:xfrm>
            </p:grpSpPr>
            <p:sp>
              <p:nvSpPr>
                <p:cNvPr id="149" name="AutoShape 256">
                  <a:extLst>
                    <a:ext uri="{FF2B5EF4-FFF2-40B4-BE49-F238E27FC236}">
                      <a16:creationId xmlns:a16="http://schemas.microsoft.com/office/drawing/2014/main" id="{7F68C377-96A4-A844-B707-FF5A78DCF3E5}"/>
                    </a:ext>
                  </a:extLst>
                </p:cNvPr>
                <p:cNvSpPr>
                  <a:spLocks noChangeArrowheads="1"/>
                </p:cNvSpPr>
                <p:nvPr/>
              </p:nvSpPr>
              <p:spPr bwMode="auto">
                <a:xfrm>
                  <a:off x="614" y="2566"/>
                  <a:ext cx="727"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150" name="AutoShape 257">
                  <a:extLst>
                    <a:ext uri="{FF2B5EF4-FFF2-40B4-BE49-F238E27FC236}">
                      <a16:creationId xmlns:a16="http://schemas.microsoft.com/office/drawing/2014/main" id="{FBBE8A7F-E64A-EE41-B2D4-AD4E2707D850}"/>
                    </a:ext>
                  </a:extLst>
                </p:cNvPr>
                <p:cNvSpPr>
                  <a:spLocks noChangeArrowheads="1"/>
                </p:cNvSpPr>
                <p:nvPr/>
              </p:nvSpPr>
              <p:spPr bwMode="auto">
                <a:xfrm>
                  <a:off x="627" y="2580"/>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72" name="Rectangle 258">
                <a:extLst>
                  <a:ext uri="{FF2B5EF4-FFF2-40B4-BE49-F238E27FC236}">
                    <a16:creationId xmlns:a16="http://schemas.microsoft.com/office/drawing/2014/main" id="{B39571E5-0FFF-0740-AC4C-800173B23EB1}"/>
                  </a:ext>
                </a:extLst>
              </p:cNvPr>
              <p:cNvSpPr>
                <a:spLocks noChangeArrowheads="1"/>
              </p:cNvSpPr>
              <p:nvPr/>
            </p:nvSpPr>
            <p:spPr bwMode="auto">
              <a:xfrm>
                <a:off x="4225" y="1020"/>
                <a:ext cx="593"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73" name="Group 259">
                <a:extLst>
                  <a:ext uri="{FF2B5EF4-FFF2-40B4-BE49-F238E27FC236}">
                    <a16:creationId xmlns:a16="http://schemas.microsoft.com/office/drawing/2014/main" id="{2FFD7F69-CFA4-8345-9CDD-4D7CBE793A1E}"/>
                  </a:ext>
                </a:extLst>
              </p:cNvPr>
              <p:cNvGrpSpPr>
                <a:grpSpLocks/>
              </p:cNvGrpSpPr>
              <p:nvPr/>
            </p:nvGrpSpPr>
            <p:grpSpPr bwMode="auto">
              <a:xfrm>
                <a:off x="4747" y="994"/>
                <a:ext cx="581" cy="134"/>
                <a:chOff x="614" y="2568"/>
                <a:chExt cx="725" cy="139"/>
              </a:xfrm>
            </p:grpSpPr>
            <p:sp>
              <p:nvSpPr>
                <p:cNvPr id="147" name="AutoShape 260">
                  <a:extLst>
                    <a:ext uri="{FF2B5EF4-FFF2-40B4-BE49-F238E27FC236}">
                      <a16:creationId xmlns:a16="http://schemas.microsoft.com/office/drawing/2014/main" id="{C18E76AE-324F-1844-AB10-870723FC048F}"/>
                    </a:ext>
                  </a:extLst>
                </p:cNvPr>
                <p:cNvSpPr>
                  <a:spLocks noChangeArrowheads="1"/>
                </p:cNvSpPr>
                <p:nvPr/>
              </p:nvSpPr>
              <p:spPr bwMode="auto">
                <a:xfrm>
                  <a:off x="617" y="2569"/>
                  <a:ext cx="721"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148" name="AutoShape 261">
                  <a:extLst>
                    <a:ext uri="{FF2B5EF4-FFF2-40B4-BE49-F238E27FC236}">
                      <a16:creationId xmlns:a16="http://schemas.microsoft.com/office/drawing/2014/main" id="{309A2001-6A30-874B-9EF6-99E9B7DA9CC9}"/>
                    </a:ext>
                  </a:extLst>
                </p:cNvPr>
                <p:cNvSpPr>
                  <a:spLocks noChangeArrowheads="1"/>
                </p:cNvSpPr>
                <p:nvPr/>
              </p:nvSpPr>
              <p:spPr bwMode="auto">
                <a:xfrm>
                  <a:off x="630" y="2584"/>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74" name="Rectangle 262">
                <a:extLst>
                  <a:ext uri="{FF2B5EF4-FFF2-40B4-BE49-F238E27FC236}">
                    <a16:creationId xmlns:a16="http://schemas.microsoft.com/office/drawing/2014/main" id="{DA8F8E62-F74D-494C-98D4-A4DCC518EB80}"/>
                  </a:ext>
                </a:extLst>
              </p:cNvPr>
              <p:cNvSpPr>
                <a:spLocks noChangeArrowheads="1"/>
              </p:cNvSpPr>
              <p:nvPr/>
            </p:nvSpPr>
            <p:spPr bwMode="auto">
              <a:xfrm>
                <a:off x="4219" y="1358"/>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75" name="Rectangle 263">
                <a:extLst>
                  <a:ext uri="{FF2B5EF4-FFF2-40B4-BE49-F238E27FC236}">
                    <a16:creationId xmlns:a16="http://schemas.microsoft.com/office/drawing/2014/main" id="{5C72FC81-4509-194D-B382-46B04D9F2ACC}"/>
                  </a:ext>
                </a:extLst>
              </p:cNvPr>
              <p:cNvSpPr>
                <a:spLocks noChangeArrowheads="1"/>
              </p:cNvSpPr>
              <p:nvPr/>
            </p:nvSpPr>
            <p:spPr bwMode="auto">
              <a:xfrm>
                <a:off x="4225" y="1654"/>
                <a:ext cx="599"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76" name="Group 264">
                <a:extLst>
                  <a:ext uri="{FF2B5EF4-FFF2-40B4-BE49-F238E27FC236}">
                    <a16:creationId xmlns:a16="http://schemas.microsoft.com/office/drawing/2014/main" id="{C74557B3-5043-3E4E-950A-F0F9B84E6633}"/>
                  </a:ext>
                </a:extLst>
              </p:cNvPr>
              <p:cNvGrpSpPr>
                <a:grpSpLocks/>
              </p:cNvGrpSpPr>
              <p:nvPr/>
            </p:nvGrpSpPr>
            <p:grpSpPr bwMode="auto">
              <a:xfrm>
                <a:off x="4735" y="1627"/>
                <a:ext cx="582" cy="151"/>
                <a:chOff x="614" y="2568"/>
                <a:chExt cx="725" cy="139"/>
              </a:xfrm>
            </p:grpSpPr>
            <p:sp>
              <p:nvSpPr>
                <p:cNvPr id="145" name="AutoShape 265">
                  <a:extLst>
                    <a:ext uri="{FF2B5EF4-FFF2-40B4-BE49-F238E27FC236}">
                      <a16:creationId xmlns:a16="http://schemas.microsoft.com/office/drawing/2014/main" id="{638031EB-99B8-7647-9188-5101A28F303F}"/>
                    </a:ext>
                  </a:extLst>
                </p:cNvPr>
                <p:cNvSpPr>
                  <a:spLocks noChangeArrowheads="1"/>
                </p:cNvSpPr>
                <p:nvPr/>
              </p:nvSpPr>
              <p:spPr bwMode="auto">
                <a:xfrm>
                  <a:off x="612" y="2570"/>
                  <a:ext cx="719"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146" name="AutoShape 266">
                  <a:extLst>
                    <a:ext uri="{FF2B5EF4-FFF2-40B4-BE49-F238E27FC236}">
                      <a16:creationId xmlns:a16="http://schemas.microsoft.com/office/drawing/2014/main" id="{6C8E38B1-9F86-7548-BE82-A1907EA55703}"/>
                    </a:ext>
                  </a:extLst>
                </p:cNvPr>
                <p:cNvSpPr>
                  <a:spLocks noChangeArrowheads="1"/>
                </p:cNvSpPr>
                <p:nvPr/>
              </p:nvSpPr>
              <p:spPr bwMode="auto">
                <a:xfrm>
                  <a:off x="625" y="2588"/>
                  <a:ext cx="693"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77" name="Freeform 267">
                <a:extLst>
                  <a:ext uri="{FF2B5EF4-FFF2-40B4-BE49-F238E27FC236}">
                    <a16:creationId xmlns:a16="http://schemas.microsoft.com/office/drawing/2014/main" id="{780D28F1-F039-7B47-895F-6AF623B7593A}"/>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8" name="Group 268">
                <a:extLst>
                  <a:ext uri="{FF2B5EF4-FFF2-40B4-BE49-F238E27FC236}">
                    <a16:creationId xmlns:a16="http://schemas.microsoft.com/office/drawing/2014/main" id="{F8BA803E-E6FA-BE47-9114-B130D8F91D69}"/>
                  </a:ext>
                </a:extLst>
              </p:cNvPr>
              <p:cNvGrpSpPr>
                <a:grpSpLocks/>
              </p:cNvGrpSpPr>
              <p:nvPr/>
            </p:nvGrpSpPr>
            <p:grpSpPr bwMode="auto">
              <a:xfrm>
                <a:off x="4739" y="1327"/>
                <a:ext cx="582" cy="139"/>
                <a:chOff x="614" y="2568"/>
                <a:chExt cx="725" cy="139"/>
              </a:xfrm>
            </p:grpSpPr>
            <p:sp>
              <p:nvSpPr>
                <p:cNvPr id="143" name="AutoShape 269">
                  <a:extLst>
                    <a:ext uri="{FF2B5EF4-FFF2-40B4-BE49-F238E27FC236}">
                      <a16:creationId xmlns:a16="http://schemas.microsoft.com/office/drawing/2014/main" id="{202CDBC5-C1C3-7647-A70B-88D7C320E434}"/>
                    </a:ext>
                  </a:extLst>
                </p:cNvPr>
                <p:cNvSpPr>
                  <a:spLocks noChangeArrowheads="1"/>
                </p:cNvSpPr>
                <p:nvPr/>
              </p:nvSpPr>
              <p:spPr bwMode="auto">
                <a:xfrm>
                  <a:off x="614" y="2570"/>
                  <a:ext cx="726"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144" name="AutoShape 270">
                  <a:extLst>
                    <a:ext uri="{FF2B5EF4-FFF2-40B4-BE49-F238E27FC236}">
                      <a16:creationId xmlns:a16="http://schemas.microsoft.com/office/drawing/2014/main" id="{C81F10F8-CB38-2F43-AFB2-47C4286EF930}"/>
                    </a:ext>
                  </a:extLst>
                </p:cNvPr>
                <p:cNvSpPr>
                  <a:spLocks noChangeArrowheads="1"/>
                </p:cNvSpPr>
                <p:nvPr/>
              </p:nvSpPr>
              <p:spPr bwMode="auto">
                <a:xfrm>
                  <a:off x="627" y="2585"/>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79" name="Rectangle 271">
                <a:extLst>
                  <a:ext uri="{FF2B5EF4-FFF2-40B4-BE49-F238E27FC236}">
                    <a16:creationId xmlns:a16="http://schemas.microsoft.com/office/drawing/2014/main" id="{EDACD190-8FE2-1D43-8E66-2413877FD746}"/>
                  </a:ext>
                </a:extLst>
              </p:cNvPr>
              <p:cNvSpPr>
                <a:spLocks noChangeArrowheads="1"/>
              </p:cNvSpPr>
              <p:nvPr/>
            </p:nvSpPr>
            <p:spPr bwMode="auto">
              <a:xfrm>
                <a:off x="5252" y="429"/>
                <a:ext cx="64"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81" name="Freeform 272">
                <a:extLst>
                  <a:ext uri="{FF2B5EF4-FFF2-40B4-BE49-F238E27FC236}">
                    <a16:creationId xmlns:a16="http://schemas.microsoft.com/office/drawing/2014/main" id="{1A163E29-D6C7-7149-AC1F-F9DD28AFE2C3}"/>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4" name="Freeform 273">
                <a:extLst>
                  <a:ext uri="{FF2B5EF4-FFF2-40B4-BE49-F238E27FC236}">
                    <a16:creationId xmlns:a16="http://schemas.microsoft.com/office/drawing/2014/main" id="{9F00C2F4-495D-D44E-A0E9-93BDB71EDD66}"/>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5" name="Oval 274">
                <a:extLst>
                  <a:ext uri="{FF2B5EF4-FFF2-40B4-BE49-F238E27FC236}">
                    <a16:creationId xmlns:a16="http://schemas.microsoft.com/office/drawing/2014/main" id="{63E29C64-9071-864D-A246-CEF64DEC6514}"/>
                  </a:ext>
                </a:extLst>
              </p:cNvPr>
              <p:cNvSpPr>
                <a:spLocks noChangeArrowheads="1"/>
              </p:cNvSpPr>
              <p:nvPr/>
            </p:nvSpPr>
            <p:spPr bwMode="auto">
              <a:xfrm>
                <a:off x="5517" y="2612"/>
                <a:ext cx="48"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136" name="Freeform 275">
                <a:extLst>
                  <a:ext uri="{FF2B5EF4-FFF2-40B4-BE49-F238E27FC236}">
                    <a16:creationId xmlns:a16="http://schemas.microsoft.com/office/drawing/2014/main" id="{AE0F6E86-0B66-474A-9DCD-C4FF6FA7CE0D}"/>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7" name="AutoShape 276">
                <a:extLst>
                  <a:ext uri="{FF2B5EF4-FFF2-40B4-BE49-F238E27FC236}">
                    <a16:creationId xmlns:a16="http://schemas.microsoft.com/office/drawing/2014/main" id="{8148CE10-81F6-BD49-A93D-108A1FC717C4}"/>
                  </a:ext>
                </a:extLst>
              </p:cNvPr>
              <p:cNvSpPr>
                <a:spLocks noChangeArrowheads="1"/>
              </p:cNvSpPr>
              <p:nvPr/>
            </p:nvSpPr>
            <p:spPr bwMode="auto">
              <a:xfrm>
                <a:off x="4140" y="2680"/>
                <a:ext cx="1203" cy="145"/>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138" name="AutoShape 277">
                <a:extLst>
                  <a:ext uri="{FF2B5EF4-FFF2-40B4-BE49-F238E27FC236}">
                    <a16:creationId xmlns:a16="http://schemas.microsoft.com/office/drawing/2014/main" id="{144C2386-07EE-4248-9378-FB93C0BC2608}"/>
                  </a:ext>
                </a:extLst>
              </p:cNvPr>
              <p:cNvSpPr>
                <a:spLocks noChangeArrowheads="1"/>
              </p:cNvSpPr>
              <p:nvPr/>
            </p:nvSpPr>
            <p:spPr bwMode="auto">
              <a:xfrm>
                <a:off x="4204" y="2709"/>
                <a:ext cx="1075" cy="82"/>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139" name="Oval 278">
                <a:extLst>
                  <a:ext uri="{FF2B5EF4-FFF2-40B4-BE49-F238E27FC236}">
                    <a16:creationId xmlns:a16="http://schemas.microsoft.com/office/drawing/2014/main" id="{C1C2D615-BCC4-9E46-B273-E1A3E55E874A}"/>
                  </a:ext>
                </a:extLst>
              </p:cNvPr>
              <p:cNvSpPr>
                <a:spLocks noChangeArrowheads="1"/>
              </p:cNvSpPr>
              <p:nvPr/>
            </p:nvSpPr>
            <p:spPr bwMode="auto">
              <a:xfrm>
                <a:off x="4310" y="2380"/>
                <a:ext cx="159" cy="14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140" name="Oval 279">
                <a:extLst>
                  <a:ext uri="{FF2B5EF4-FFF2-40B4-BE49-F238E27FC236}">
                    <a16:creationId xmlns:a16="http://schemas.microsoft.com/office/drawing/2014/main" id="{4A43430F-8E17-BA4B-813F-6DF5E3A63E15}"/>
                  </a:ext>
                </a:extLst>
              </p:cNvPr>
              <p:cNvSpPr>
                <a:spLocks noChangeArrowheads="1"/>
              </p:cNvSpPr>
              <p:nvPr/>
            </p:nvSpPr>
            <p:spPr bwMode="auto">
              <a:xfrm>
                <a:off x="4484" y="2385"/>
                <a:ext cx="164" cy="140"/>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srgbClr val="FF0000"/>
                  </a:solidFill>
                  <a:effectLst/>
                  <a:uLnTx/>
                  <a:uFillTx/>
                  <a:latin typeface="Arial" charset="0"/>
                  <a:ea typeface="ＭＳ Ｐゴシック" charset="0"/>
                  <a:cs typeface="Arial" charset="0"/>
                </a:endParaRPr>
              </a:p>
            </p:txBody>
          </p:sp>
          <p:sp>
            <p:nvSpPr>
              <p:cNvPr id="141" name="Oval 280">
                <a:extLst>
                  <a:ext uri="{FF2B5EF4-FFF2-40B4-BE49-F238E27FC236}">
                    <a16:creationId xmlns:a16="http://schemas.microsoft.com/office/drawing/2014/main" id="{12175F4A-4FB0-4A4F-9F1C-7C8E926B94AB}"/>
                  </a:ext>
                </a:extLst>
              </p:cNvPr>
              <p:cNvSpPr>
                <a:spLocks noChangeArrowheads="1"/>
              </p:cNvSpPr>
              <p:nvPr/>
            </p:nvSpPr>
            <p:spPr bwMode="auto">
              <a:xfrm>
                <a:off x="4664" y="2380"/>
                <a:ext cx="154"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142" name="Rectangle 281">
                <a:extLst>
                  <a:ext uri="{FF2B5EF4-FFF2-40B4-BE49-F238E27FC236}">
                    <a16:creationId xmlns:a16="http://schemas.microsoft.com/office/drawing/2014/main" id="{B0AA16F8-71B6-5C4F-B10F-9DC3BFE49937}"/>
                  </a:ext>
                </a:extLst>
              </p:cNvPr>
              <p:cNvSpPr>
                <a:spLocks noChangeArrowheads="1"/>
              </p:cNvSpPr>
              <p:nvPr/>
            </p:nvSpPr>
            <p:spPr bwMode="auto">
              <a:xfrm>
                <a:off x="5062" y="1838"/>
                <a:ext cx="85" cy="760"/>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grpSp>
          <p:nvGrpSpPr>
            <p:cNvPr id="5" name="Group 4">
              <a:extLst>
                <a:ext uri="{FF2B5EF4-FFF2-40B4-BE49-F238E27FC236}">
                  <a16:creationId xmlns:a16="http://schemas.microsoft.com/office/drawing/2014/main" id="{9AD7A477-6AB3-2C42-9267-D8E16A70DFDF}"/>
                </a:ext>
              </a:extLst>
            </p:cNvPr>
            <p:cNvGrpSpPr/>
            <p:nvPr/>
          </p:nvGrpSpPr>
          <p:grpSpPr>
            <a:xfrm>
              <a:off x="7698509" y="2176725"/>
              <a:ext cx="943482" cy="604263"/>
              <a:chOff x="7698509" y="2176725"/>
              <a:chExt cx="943482" cy="604263"/>
            </a:xfrm>
          </p:grpSpPr>
          <p:pic>
            <p:nvPicPr>
              <p:cNvPr id="249" name="Picture 248" descr="A picture containing monitor, television, screen, photo&#10;&#10;Description automatically generated">
                <a:extLst>
                  <a:ext uri="{FF2B5EF4-FFF2-40B4-BE49-F238E27FC236}">
                    <a16:creationId xmlns:a16="http://schemas.microsoft.com/office/drawing/2014/main" id="{179D818A-2B1C-B844-BCFA-131C83CB19E1}"/>
                  </a:ext>
                </a:extLst>
              </p:cNvPr>
              <p:cNvPicPr>
                <a:picLocks noChangeAspect="1"/>
              </p:cNvPicPr>
              <p:nvPr/>
            </p:nvPicPr>
            <p:blipFill>
              <a:blip r:embed="rId3"/>
              <a:stretch>
                <a:fillRect/>
              </a:stretch>
            </p:blipFill>
            <p:spPr>
              <a:xfrm>
                <a:off x="7744691" y="2449197"/>
                <a:ext cx="772609" cy="262519"/>
              </a:xfrm>
              <a:prstGeom prst="rect">
                <a:avLst/>
              </a:prstGeom>
            </p:spPr>
          </p:pic>
          <p:pic>
            <p:nvPicPr>
              <p:cNvPr id="3" name="Picture 2" descr="A picture containing monitor, television, screen, photo&#10;&#10;Description automatically generated">
                <a:extLst>
                  <a:ext uri="{FF2B5EF4-FFF2-40B4-BE49-F238E27FC236}">
                    <a16:creationId xmlns:a16="http://schemas.microsoft.com/office/drawing/2014/main" id="{CEE00619-23BD-AF41-9096-830564C96363}"/>
                  </a:ext>
                </a:extLst>
              </p:cNvPr>
              <p:cNvPicPr>
                <a:picLocks noChangeAspect="1"/>
              </p:cNvPicPr>
              <p:nvPr/>
            </p:nvPicPr>
            <p:blipFill>
              <a:blip r:embed="rId3"/>
              <a:stretch>
                <a:fillRect/>
              </a:stretch>
            </p:blipFill>
            <p:spPr>
              <a:xfrm>
                <a:off x="7698509" y="2518469"/>
                <a:ext cx="772609" cy="262519"/>
              </a:xfrm>
              <a:prstGeom prst="rect">
                <a:avLst/>
              </a:prstGeom>
            </p:spPr>
          </p:pic>
          <p:pic>
            <p:nvPicPr>
              <p:cNvPr id="250" name="Picture 249" descr="A picture containing monitor, television, screen, photo&#10;&#10;Description automatically generated">
                <a:extLst>
                  <a:ext uri="{FF2B5EF4-FFF2-40B4-BE49-F238E27FC236}">
                    <a16:creationId xmlns:a16="http://schemas.microsoft.com/office/drawing/2014/main" id="{903AF558-8324-7947-B3E2-642401604D6E}"/>
                  </a:ext>
                </a:extLst>
              </p:cNvPr>
              <p:cNvPicPr>
                <a:picLocks noChangeAspect="1"/>
              </p:cNvPicPr>
              <p:nvPr/>
            </p:nvPicPr>
            <p:blipFill>
              <a:blip r:embed="rId3"/>
              <a:stretch>
                <a:fillRect/>
              </a:stretch>
            </p:blipFill>
            <p:spPr>
              <a:xfrm>
                <a:off x="7869382" y="2176725"/>
                <a:ext cx="772609" cy="262519"/>
              </a:xfrm>
              <a:prstGeom prst="rect">
                <a:avLst/>
              </a:prstGeom>
            </p:spPr>
          </p:pic>
          <p:sp>
            <p:nvSpPr>
              <p:cNvPr id="4" name="TextBox 3">
                <a:extLst>
                  <a:ext uri="{FF2B5EF4-FFF2-40B4-BE49-F238E27FC236}">
                    <a16:creationId xmlns:a16="http://schemas.microsoft.com/office/drawing/2014/main" id="{1FB37DE4-F93F-BF4D-858B-032ED6AC2D05}"/>
                  </a:ext>
                </a:extLst>
              </p:cNvPr>
              <p:cNvSpPr txBox="1"/>
              <p:nvPr/>
            </p:nvSpPr>
            <p:spPr>
              <a:xfrm>
                <a:off x="8026400" y="2202874"/>
                <a:ext cx="357790" cy="369332"/>
              </a:xfrm>
              <a:prstGeom prst="rect">
                <a:avLst/>
              </a:prstGeom>
              <a:noFill/>
            </p:spPr>
            <p:txBody>
              <a:bodyPr wrap="none" rtlCol="0">
                <a:spAutoFit/>
              </a:bodyPr>
              <a:lstStyle/>
              <a:p>
                <a:r>
                  <a:rPr lang="en-US" dirty="0"/>
                  <a:t>...</a:t>
                </a:r>
              </a:p>
            </p:txBody>
          </p:sp>
        </p:grpSp>
      </p:grpSp>
      <p:grpSp>
        <p:nvGrpSpPr>
          <p:cNvPr id="252" name="Group 249">
            <a:extLst>
              <a:ext uri="{FF2B5EF4-FFF2-40B4-BE49-F238E27FC236}">
                <a16:creationId xmlns:a16="http://schemas.microsoft.com/office/drawing/2014/main" id="{A89F02D6-6C82-594A-B7A0-3D3408E14DAC}"/>
              </a:ext>
            </a:extLst>
          </p:cNvPr>
          <p:cNvGrpSpPr>
            <a:grpSpLocks/>
          </p:cNvGrpSpPr>
          <p:nvPr/>
        </p:nvGrpSpPr>
        <p:grpSpPr bwMode="auto">
          <a:xfrm>
            <a:off x="9125221" y="2229519"/>
            <a:ext cx="269531" cy="537772"/>
            <a:chOff x="4140" y="429"/>
            <a:chExt cx="1425" cy="2396"/>
          </a:xfrm>
        </p:grpSpPr>
        <p:sp>
          <p:nvSpPr>
            <p:cNvPr id="258" name="Freeform 250">
              <a:extLst>
                <a:ext uri="{FF2B5EF4-FFF2-40B4-BE49-F238E27FC236}">
                  <a16:creationId xmlns:a16="http://schemas.microsoft.com/office/drawing/2014/main" id="{2A5F5A5F-CA74-2C48-B238-96383BA10910}"/>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Rectangle 251">
              <a:extLst>
                <a:ext uri="{FF2B5EF4-FFF2-40B4-BE49-F238E27FC236}">
                  <a16:creationId xmlns:a16="http://schemas.microsoft.com/office/drawing/2014/main" id="{ED9D43A5-B7CD-7742-8BDE-5588C54ACE54}"/>
                </a:ext>
              </a:extLst>
            </p:cNvPr>
            <p:cNvSpPr>
              <a:spLocks noChangeArrowheads="1"/>
            </p:cNvSpPr>
            <p:nvPr/>
          </p:nvSpPr>
          <p:spPr bwMode="auto">
            <a:xfrm>
              <a:off x="4204"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60" name="Freeform 252">
              <a:extLst>
                <a:ext uri="{FF2B5EF4-FFF2-40B4-BE49-F238E27FC236}">
                  <a16:creationId xmlns:a16="http://schemas.microsoft.com/office/drawing/2014/main" id="{3AD39C54-8D14-1845-BC9A-1AA88847D67B}"/>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1" name="Freeform 253">
              <a:extLst>
                <a:ext uri="{FF2B5EF4-FFF2-40B4-BE49-F238E27FC236}">
                  <a16:creationId xmlns:a16="http://schemas.microsoft.com/office/drawing/2014/main" id="{3BEC0265-5D1F-AD4E-B4C9-262D929E52DD}"/>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Rectangle 254">
              <a:extLst>
                <a:ext uri="{FF2B5EF4-FFF2-40B4-BE49-F238E27FC236}">
                  <a16:creationId xmlns:a16="http://schemas.microsoft.com/office/drawing/2014/main" id="{88BB4285-A16A-E64E-B350-17798B065EDE}"/>
                </a:ext>
              </a:extLst>
            </p:cNvPr>
            <p:cNvSpPr>
              <a:spLocks noChangeArrowheads="1"/>
            </p:cNvSpPr>
            <p:nvPr/>
          </p:nvSpPr>
          <p:spPr bwMode="auto">
            <a:xfrm>
              <a:off x="4214" y="695"/>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263" name="Group 255">
              <a:extLst>
                <a:ext uri="{FF2B5EF4-FFF2-40B4-BE49-F238E27FC236}">
                  <a16:creationId xmlns:a16="http://schemas.microsoft.com/office/drawing/2014/main" id="{D8E0ECAD-4EDB-5B49-88FA-A014D370E8B7}"/>
                </a:ext>
              </a:extLst>
            </p:cNvPr>
            <p:cNvGrpSpPr>
              <a:grpSpLocks/>
            </p:cNvGrpSpPr>
            <p:nvPr/>
          </p:nvGrpSpPr>
          <p:grpSpPr bwMode="auto">
            <a:xfrm>
              <a:off x="4749" y="668"/>
              <a:ext cx="581" cy="145"/>
              <a:chOff x="614" y="2568"/>
              <a:chExt cx="725" cy="139"/>
            </a:xfrm>
          </p:grpSpPr>
          <p:sp>
            <p:nvSpPr>
              <p:cNvPr id="288" name="AutoShape 256">
                <a:extLst>
                  <a:ext uri="{FF2B5EF4-FFF2-40B4-BE49-F238E27FC236}">
                    <a16:creationId xmlns:a16="http://schemas.microsoft.com/office/drawing/2014/main" id="{C7661007-6272-D14B-93D3-1A8E8B37891E}"/>
                  </a:ext>
                </a:extLst>
              </p:cNvPr>
              <p:cNvSpPr>
                <a:spLocks noChangeArrowheads="1"/>
              </p:cNvSpPr>
              <p:nvPr/>
            </p:nvSpPr>
            <p:spPr bwMode="auto">
              <a:xfrm>
                <a:off x="614" y="2566"/>
                <a:ext cx="727"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89" name="AutoShape 257">
                <a:extLst>
                  <a:ext uri="{FF2B5EF4-FFF2-40B4-BE49-F238E27FC236}">
                    <a16:creationId xmlns:a16="http://schemas.microsoft.com/office/drawing/2014/main" id="{129D44D1-24EB-7647-852C-E356E34B2054}"/>
                  </a:ext>
                </a:extLst>
              </p:cNvPr>
              <p:cNvSpPr>
                <a:spLocks noChangeArrowheads="1"/>
              </p:cNvSpPr>
              <p:nvPr/>
            </p:nvSpPr>
            <p:spPr bwMode="auto">
              <a:xfrm>
                <a:off x="627" y="2580"/>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64" name="Rectangle 258">
              <a:extLst>
                <a:ext uri="{FF2B5EF4-FFF2-40B4-BE49-F238E27FC236}">
                  <a16:creationId xmlns:a16="http://schemas.microsoft.com/office/drawing/2014/main" id="{18ABC360-93DD-C248-B4EC-9E7C1F65E1E7}"/>
                </a:ext>
              </a:extLst>
            </p:cNvPr>
            <p:cNvSpPr>
              <a:spLocks noChangeArrowheads="1"/>
            </p:cNvSpPr>
            <p:nvPr/>
          </p:nvSpPr>
          <p:spPr bwMode="auto">
            <a:xfrm>
              <a:off x="4225" y="1020"/>
              <a:ext cx="593"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265" name="Group 259">
              <a:extLst>
                <a:ext uri="{FF2B5EF4-FFF2-40B4-BE49-F238E27FC236}">
                  <a16:creationId xmlns:a16="http://schemas.microsoft.com/office/drawing/2014/main" id="{AA09D66D-0A9E-1742-9C64-DDD26D042AB2}"/>
                </a:ext>
              </a:extLst>
            </p:cNvPr>
            <p:cNvGrpSpPr>
              <a:grpSpLocks/>
            </p:cNvGrpSpPr>
            <p:nvPr/>
          </p:nvGrpSpPr>
          <p:grpSpPr bwMode="auto">
            <a:xfrm>
              <a:off x="4747" y="994"/>
              <a:ext cx="581" cy="134"/>
              <a:chOff x="614" y="2568"/>
              <a:chExt cx="725" cy="139"/>
            </a:xfrm>
          </p:grpSpPr>
          <p:sp>
            <p:nvSpPr>
              <p:cNvPr id="286" name="AutoShape 260">
                <a:extLst>
                  <a:ext uri="{FF2B5EF4-FFF2-40B4-BE49-F238E27FC236}">
                    <a16:creationId xmlns:a16="http://schemas.microsoft.com/office/drawing/2014/main" id="{DD323D01-7023-4043-8747-420E70DE2376}"/>
                  </a:ext>
                </a:extLst>
              </p:cNvPr>
              <p:cNvSpPr>
                <a:spLocks noChangeArrowheads="1"/>
              </p:cNvSpPr>
              <p:nvPr/>
            </p:nvSpPr>
            <p:spPr bwMode="auto">
              <a:xfrm>
                <a:off x="617" y="2569"/>
                <a:ext cx="721"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87" name="AutoShape 261">
                <a:extLst>
                  <a:ext uri="{FF2B5EF4-FFF2-40B4-BE49-F238E27FC236}">
                    <a16:creationId xmlns:a16="http://schemas.microsoft.com/office/drawing/2014/main" id="{969AE534-7E50-BC47-893B-5554C35480F1}"/>
                  </a:ext>
                </a:extLst>
              </p:cNvPr>
              <p:cNvSpPr>
                <a:spLocks noChangeArrowheads="1"/>
              </p:cNvSpPr>
              <p:nvPr/>
            </p:nvSpPr>
            <p:spPr bwMode="auto">
              <a:xfrm>
                <a:off x="630" y="2584"/>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66" name="Rectangle 262">
              <a:extLst>
                <a:ext uri="{FF2B5EF4-FFF2-40B4-BE49-F238E27FC236}">
                  <a16:creationId xmlns:a16="http://schemas.microsoft.com/office/drawing/2014/main" id="{D171AE86-5E08-4E45-81FD-D1D77951BA56}"/>
                </a:ext>
              </a:extLst>
            </p:cNvPr>
            <p:cNvSpPr>
              <a:spLocks noChangeArrowheads="1"/>
            </p:cNvSpPr>
            <p:nvPr/>
          </p:nvSpPr>
          <p:spPr bwMode="auto">
            <a:xfrm>
              <a:off x="4219" y="1358"/>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67" name="Rectangle 263">
              <a:extLst>
                <a:ext uri="{FF2B5EF4-FFF2-40B4-BE49-F238E27FC236}">
                  <a16:creationId xmlns:a16="http://schemas.microsoft.com/office/drawing/2014/main" id="{E23D40B4-371D-E348-AD2E-AC8C7848B75E}"/>
                </a:ext>
              </a:extLst>
            </p:cNvPr>
            <p:cNvSpPr>
              <a:spLocks noChangeArrowheads="1"/>
            </p:cNvSpPr>
            <p:nvPr/>
          </p:nvSpPr>
          <p:spPr bwMode="auto">
            <a:xfrm>
              <a:off x="4225" y="1654"/>
              <a:ext cx="599"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268" name="Group 264">
              <a:extLst>
                <a:ext uri="{FF2B5EF4-FFF2-40B4-BE49-F238E27FC236}">
                  <a16:creationId xmlns:a16="http://schemas.microsoft.com/office/drawing/2014/main" id="{F616AF06-4DCF-E74C-A765-FA42B5D519C6}"/>
                </a:ext>
              </a:extLst>
            </p:cNvPr>
            <p:cNvGrpSpPr>
              <a:grpSpLocks/>
            </p:cNvGrpSpPr>
            <p:nvPr/>
          </p:nvGrpSpPr>
          <p:grpSpPr bwMode="auto">
            <a:xfrm>
              <a:off x="4735" y="1627"/>
              <a:ext cx="582" cy="151"/>
              <a:chOff x="614" y="2568"/>
              <a:chExt cx="725" cy="139"/>
            </a:xfrm>
          </p:grpSpPr>
          <p:sp>
            <p:nvSpPr>
              <p:cNvPr id="284" name="AutoShape 265">
                <a:extLst>
                  <a:ext uri="{FF2B5EF4-FFF2-40B4-BE49-F238E27FC236}">
                    <a16:creationId xmlns:a16="http://schemas.microsoft.com/office/drawing/2014/main" id="{E730B0EA-031A-2A4C-B21D-F22BDB28DC1A}"/>
                  </a:ext>
                </a:extLst>
              </p:cNvPr>
              <p:cNvSpPr>
                <a:spLocks noChangeArrowheads="1"/>
              </p:cNvSpPr>
              <p:nvPr/>
            </p:nvSpPr>
            <p:spPr bwMode="auto">
              <a:xfrm>
                <a:off x="612" y="2570"/>
                <a:ext cx="719"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85" name="AutoShape 266">
                <a:extLst>
                  <a:ext uri="{FF2B5EF4-FFF2-40B4-BE49-F238E27FC236}">
                    <a16:creationId xmlns:a16="http://schemas.microsoft.com/office/drawing/2014/main" id="{8D577AF1-C05E-4047-B207-BF9AA35810AA}"/>
                  </a:ext>
                </a:extLst>
              </p:cNvPr>
              <p:cNvSpPr>
                <a:spLocks noChangeArrowheads="1"/>
              </p:cNvSpPr>
              <p:nvPr/>
            </p:nvSpPr>
            <p:spPr bwMode="auto">
              <a:xfrm>
                <a:off x="625" y="2588"/>
                <a:ext cx="693"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69" name="Freeform 267">
              <a:extLst>
                <a:ext uri="{FF2B5EF4-FFF2-40B4-BE49-F238E27FC236}">
                  <a16:creationId xmlns:a16="http://schemas.microsoft.com/office/drawing/2014/main" id="{B13399E7-EC56-2B45-BD82-759FDD567E13}"/>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70" name="Group 268">
              <a:extLst>
                <a:ext uri="{FF2B5EF4-FFF2-40B4-BE49-F238E27FC236}">
                  <a16:creationId xmlns:a16="http://schemas.microsoft.com/office/drawing/2014/main" id="{B1E96D1F-996D-EC43-ACC2-DB0E7005CEA5}"/>
                </a:ext>
              </a:extLst>
            </p:cNvPr>
            <p:cNvGrpSpPr>
              <a:grpSpLocks/>
            </p:cNvGrpSpPr>
            <p:nvPr/>
          </p:nvGrpSpPr>
          <p:grpSpPr bwMode="auto">
            <a:xfrm>
              <a:off x="4739" y="1327"/>
              <a:ext cx="582" cy="139"/>
              <a:chOff x="614" y="2568"/>
              <a:chExt cx="725" cy="139"/>
            </a:xfrm>
          </p:grpSpPr>
          <p:sp>
            <p:nvSpPr>
              <p:cNvPr id="282" name="AutoShape 269">
                <a:extLst>
                  <a:ext uri="{FF2B5EF4-FFF2-40B4-BE49-F238E27FC236}">
                    <a16:creationId xmlns:a16="http://schemas.microsoft.com/office/drawing/2014/main" id="{2E28CDE4-0437-274C-80BB-8FA5534E1DFB}"/>
                  </a:ext>
                </a:extLst>
              </p:cNvPr>
              <p:cNvSpPr>
                <a:spLocks noChangeArrowheads="1"/>
              </p:cNvSpPr>
              <p:nvPr/>
            </p:nvSpPr>
            <p:spPr bwMode="auto">
              <a:xfrm>
                <a:off x="614" y="2570"/>
                <a:ext cx="726"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83" name="AutoShape 270">
                <a:extLst>
                  <a:ext uri="{FF2B5EF4-FFF2-40B4-BE49-F238E27FC236}">
                    <a16:creationId xmlns:a16="http://schemas.microsoft.com/office/drawing/2014/main" id="{DEC3B476-0F10-D246-B2B3-D0797C095F9F}"/>
                  </a:ext>
                </a:extLst>
              </p:cNvPr>
              <p:cNvSpPr>
                <a:spLocks noChangeArrowheads="1"/>
              </p:cNvSpPr>
              <p:nvPr/>
            </p:nvSpPr>
            <p:spPr bwMode="auto">
              <a:xfrm>
                <a:off x="627" y="2585"/>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71" name="Rectangle 271">
              <a:extLst>
                <a:ext uri="{FF2B5EF4-FFF2-40B4-BE49-F238E27FC236}">
                  <a16:creationId xmlns:a16="http://schemas.microsoft.com/office/drawing/2014/main" id="{E4BE5CAD-E1F3-8040-B728-06430DD8DA3C}"/>
                </a:ext>
              </a:extLst>
            </p:cNvPr>
            <p:cNvSpPr>
              <a:spLocks noChangeArrowheads="1"/>
            </p:cNvSpPr>
            <p:nvPr/>
          </p:nvSpPr>
          <p:spPr bwMode="auto">
            <a:xfrm>
              <a:off x="5252" y="429"/>
              <a:ext cx="64"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2" name="Freeform 272">
              <a:extLst>
                <a:ext uri="{FF2B5EF4-FFF2-40B4-BE49-F238E27FC236}">
                  <a16:creationId xmlns:a16="http://schemas.microsoft.com/office/drawing/2014/main" id="{0D612219-E0A6-5E48-BE37-0AB8683A1EFB}"/>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3" name="Freeform 273">
              <a:extLst>
                <a:ext uri="{FF2B5EF4-FFF2-40B4-BE49-F238E27FC236}">
                  <a16:creationId xmlns:a16="http://schemas.microsoft.com/office/drawing/2014/main" id="{FB565EED-81C8-6448-A1A8-C18F5CECFECB}"/>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4" name="Oval 274">
              <a:extLst>
                <a:ext uri="{FF2B5EF4-FFF2-40B4-BE49-F238E27FC236}">
                  <a16:creationId xmlns:a16="http://schemas.microsoft.com/office/drawing/2014/main" id="{70396F71-C766-E949-8058-DD4F4DC47ACE}"/>
                </a:ext>
              </a:extLst>
            </p:cNvPr>
            <p:cNvSpPr>
              <a:spLocks noChangeArrowheads="1"/>
            </p:cNvSpPr>
            <p:nvPr/>
          </p:nvSpPr>
          <p:spPr bwMode="auto">
            <a:xfrm>
              <a:off x="5517" y="2612"/>
              <a:ext cx="48"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5" name="Freeform 275">
              <a:extLst>
                <a:ext uri="{FF2B5EF4-FFF2-40B4-BE49-F238E27FC236}">
                  <a16:creationId xmlns:a16="http://schemas.microsoft.com/office/drawing/2014/main" id="{C62D9E0C-906D-F441-BB9B-3F014BFC94EF}"/>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6" name="AutoShape 276">
              <a:extLst>
                <a:ext uri="{FF2B5EF4-FFF2-40B4-BE49-F238E27FC236}">
                  <a16:creationId xmlns:a16="http://schemas.microsoft.com/office/drawing/2014/main" id="{3003A08D-701B-5240-AA13-660F42DD630E}"/>
                </a:ext>
              </a:extLst>
            </p:cNvPr>
            <p:cNvSpPr>
              <a:spLocks noChangeArrowheads="1"/>
            </p:cNvSpPr>
            <p:nvPr/>
          </p:nvSpPr>
          <p:spPr bwMode="auto">
            <a:xfrm>
              <a:off x="4140" y="2680"/>
              <a:ext cx="1203" cy="145"/>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7" name="AutoShape 277">
              <a:extLst>
                <a:ext uri="{FF2B5EF4-FFF2-40B4-BE49-F238E27FC236}">
                  <a16:creationId xmlns:a16="http://schemas.microsoft.com/office/drawing/2014/main" id="{BE2E45A7-0AFF-F044-9954-10BBB78948C7}"/>
                </a:ext>
              </a:extLst>
            </p:cNvPr>
            <p:cNvSpPr>
              <a:spLocks noChangeArrowheads="1"/>
            </p:cNvSpPr>
            <p:nvPr/>
          </p:nvSpPr>
          <p:spPr bwMode="auto">
            <a:xfrm>
              <a:off x="4204" y="2709"/>
              <a:ext cx="1075" cy="82"/>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8" name="Oval 278">
              <a:extLst>
                <a:ext uri="{FF2B5EF4-FFF2-40B4-BE49-F238E27FC236}">
                  <a16:creationId xmlns:a16="http://schemas.microsoft.com/office/drawing/2014/main" id="{C02FA687-8F28-5D4A-9B7F-3F939AE6C61E}"/>
                </a:ext>
              </a:extLst>
            </p:cNvPr>
            <p:cNvSpPr>
              <a:spLocks noChangeArrowheads="1"/>
            </p:cNvSpPr>
            <p:nvPr/>
          </p:nvSpPr>
          <p:spPr bwMode="auto">
            <a:xfrm>
              <a:off x="4310" y="2380"/>
              <a:ext cx="159" cy="14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9" name="Oval 279">
              <a:extLst>
                <a:ext uri="{FF2B5EF4-FFF2-40B4-BE49-F238E27FC236}">
                  <a16:creationId xmlns:a16="http://schemas.microsoft.com/office/drawing/2014/main" id="{D020FD97-2535-C040-8622-7DCE5ED7EC68}"/>
                </a:ext>
              </a:extLst>
            </p:cNvPr>
            <p:cNvSpPr>
              <a:spLocks noChangeArrowheads="1"/>
            </p:cNvSpPr>
            <p:nvPr/>
          </p:nvSpPr>
          <p:spPr bwMode="auto">
            <a:xfrm>
              <a:off x="4484" y="2385"/>
              <a:ext cx="164" cy="140"/>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srgbClr val="FF0000"/>
                </a:solidFill>
                <a:effectLst/>
                <a:uLnTx/>
                <a:uFillTx/>
                <a:latin typeface="Arial" charset="0"/>
                <a:ea typeface="ＭＳ Ｐゴシック" charset="0"/>
                <a:cs typeface="Arial" charset="0"/>
              </a:endParaRPr>
            </a:p>
          </p:txBody>
        </p:sp>
        <p:sp>
          <p:nvSpPr>
            <p:cNvPr id="280" name="Oval 280">
              <a:extLst>
                <a:ext uri="{FF2B5EF4-FFF2-40B4-BE49-F238E27FC236}">
                  <a16:creationId xmlns:a16="http://schemas.microsoft.com/office/drawing/2014/main" id="{3E62DEBE-6713-D746-8ED5-0A3E029F2632}"/>
                </a:ext>
              </a:extLst>
            </p:cNvPr>
            <p:cNvSpPr>
              <a:spLocks noChangeArrowheads="1"/>
            </p:cNvSpPr>
            <p:nvPr/>
          </p:nvSpPr>
          <p:spPr bwMode="auto">
            <a:xfrm>
              <a:off x="4664" y="2380"/>
              <a:ext cx="154"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81" name="Rectangle 281">
              <a:extLst>
                <a:ext uri="{FF2B5EF4-FFF2-40B4-BE49-F238E27FC236}">
                  <a16:creationId xmlns:a16="http://schemas.microsoft.com/office/drawing/2014/main" id="{00BF8073-EC7B-494A-9B2D-44BA5C8A6A74}"/>
                </a:ext>
              </a:extLst>
            </p:cNvPr>
            <p:cNvSpPr>
              <a:spLocks noChangeArrowheads="1"/>
            </p:cNvSpPr>
            <p:nvPr/>
          </p:nvSpPr>
          <p:spPr bwMode="auto">
            <a:xfrm>
              <a:off x="5062" y="1838"/>
              <a:ext cx="85" cy="760"/>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grpSp>
        <p:nvGrpSpPr>
          <p:cNvPr id="253" name="Group 252">
            <a:extLst>
              <a:ext uri="{FF2B5EF4-FFF2-40B4-BE49-F238E27FC236}">
                <a16:creationId xmlns:a16="http://schemas.microsoft.com/office/drawing/2014/main" id="{0727D384-4865-F649-8022-A70BDEA61991}"/>
              </a:ext>
            </a:extLst>
          </p:cNvPr>
          <p:cNvGrpSpPr/>
          <p:nvPr/>
        </p:nvGrpSpPr>
        <p:grpSpPr>
          <a:xfrm>
            <a:off x="9411855" y="1981647"/>
            <a:ext cx="943482" cy="604263"/>
            <a:chOff x="7698509" y="2176725"/>
            <a:chExt cx="943482" cy="604263"/>
          </a:xfrm>
        </p:grpSpPr>
        <p:pic>
          <p:nvPicPr>
            <p:cNvPr id="254" name="Picture 253" descr="A picture containing monitor, television, screen, photo&#10;&#10;Description automatically generated">
              <a:extLst>
                <a:ext uri="{FF2B5EF4-FFF2-40B4-BE49-F238E27FC236}">
                  <a16:creationId xmlns:a16="http://schemas.microsoft.com/office/drawing/2014/main" id="{B5579205-01C8-6A49-9DED-99860B02C557}"/>
                </a:ext>
              </a:extLst>
            </p:cNvPr>
            <p:cNvPicPr>
              <a:picLocks noChangeAspect="1"/>
            </p:cNvPicPr>
            <p:nvPr/>
          </p:nvPicPr>
          <p:blipFill>
            <a:blip r:embed="rId3"/>
            <a:stretch>
              <a:fillRect/>
            </a:stretch>
          </p:blipFill>
          <p:spPr>
            <a:xfrm>
              <a:off x="7744691" y="2449197"/>
              <a:ext cx="772609" cy="262519"/>
            </a:xfrm>
            <a:prstGeom prst="rect">
              <a:avLst/>
            </a:prstGeom>
          </p:spPr>
        </p:pic>
        <p:pic>
          <p:nvPicPr>
            <p:cNvPr id="255" name="Picture 254" descr="A picture containing monitor, television, screen, photo&#10;&#10;Description automatically generated">
              <a:extLst>
                <a:ext uri="{FF2B5EF4-FFF2-40B4-BE49-F238E27FC236}">
                  <a16:creationId xmlns:a16="http://schemas.microsoft.com/office/drawing/2014/main" id="{184B3F69-F926-6546-9D6A-BA038A1C1869}"/>
                </a:ext>
              </a:extLst>
            </p:cNvPr>
            <p:cNvPicPr>
              <a:picLocks noChangeAspect="1"/>
            </p:cNvPicPr>
            <p:nvPr/>
          </p:nvPicPr>
          <p:blipFill>
            <a:blip r:embed="rId3"/>
            <a:stretch>
              <a:fillRect/>
            </a:stretch>
          </p:blipFill>
          <p:spPr>
            <a:xfrm>
              <a:off x="7698509" y="2518469"/>
              <a:ext cx="772609" cy="262519"/>
            </a:xfrm>
            <a:prstGeom prst="rect">
              <a:avLst/>
            </a:prstGeom>
          </p:spPr>
        </p:pic>
        <p:pic>
          <p:nvPicPr>
            <p:cNvPr id="256" name="Picture 255" descr="A picture containing monitor, television, screen, photo&#10;&#10;Description automatically generated">
              <a:extLst>
                <a:ext uri="{FF2B5EF4-FFF2-40B4-BE49-F238E27FC236}">
                  <a16:creationId xmlns:a16="http://schemas.microsoft.com/office/drawing/2014/main" id="{7352044F-0D1B-AF42-8027-0DAEC34F50F6}"/>
                </a:ext>
              </a:extLst>
            </p:cNvPr>
            <p:cNvPicPr>
              <a:picLocks noChangeAspect="1"/>
            </p:cNvPicPr>
            <p:nvPr/>
          </p:nvPicPr>
          <p:blipFill>
            <a:blip r:embed="rId3"/>
            <a:stretch>
              <a:fillRect/>
            </a:stretch>
          </p:blipFill>
          <p:spPr>
            <a:xfrm>
              <a:off x="7869382" y="2176725"/>
              <a:ext cx="772609" cy="262519"/>
            </a:xfrm>
            <a:prstGeom prst="rect">
              <a:avLst/>
            </a:prstGeom>
          </p:spPr>
        </p:pic>
        <p:sp>
          <p:nvSpPr>
            <p:cNvPr id="257" name="TextBox 256">
              <a:extLst>
                <a:ext uri="{FF2B5EF4-FFF2-40B4-BE49-F238E27FC236}">
                  <a16:creationId xmlns:a16="http://schemas.microsoft.com/office/drawing/2014/main" id="{61D0B0CD-74A4-9D4E-8126-17D0B51AC7D2}"/>
                </a:ext>
              </a:extLst>
            </p:cNvPr>
            <p:cNvSpPr txBox="1"/>
            <p:nvPr/>
          </p:nvSpPr>
          <p:spPr>
            <a:xfrm>
              <a:off x="8026400" y="2202874"/>
              <a:ext cx="357790" cy="369332"/>
            </a:xfrm>
            <a:prstGeom prst="rect">
              <a:avLst/>
            </a:prstGeom>
            <a:noFill/>
          </p:spPr>
          <p:txBody>
            <a:bodyPr wrap="none" rtlCol="0">
              <a:spAutoFit/>
            </a:bodyPr>
            <a:lstStyle/>
            <a:p>
              <a:r>
                <a:rPr lang="en-US" dirty="0"/>
                <a:t>...</a:t>
              </a:r>
            </a:p>
          </p:txBody>
        </p:sp>
      </p:grpSp>
      <p:grpSp>
        <p:nvGrpSpPr>
          <p:cNvPr id="291" name="Group 249">
            <a:extLst>
              <a:ext uri="{FF2B5EF4-FFF2-40B4-BE49-F238E27FC236}">
                <a16:creationId xmlns:a16="http://schemas.microsoft.com/office/drawing/2014/main" id="{6A418EC6-3D97-7D4C-9E28-E68BC18837FC}"/>
              </a:ext>
            </a:extLst>
          </p:cNvPr>
          <p:cNvGrpSpPr>
            <a:grpSpLocks/>
          </p:cNvGrpSpPr>
          <p:nvPr/>
        </p:nvGrpSpPr>
        <p:grpSpPr bwMode="auto">
          <a:xfrm>
            <a:off x="9119966" y="3154428"/>
            <a:ext cx="269531" cy="537772"/>
            <a:chOff x="4140" y="429"/>
            <a:chExt cx="1425" cy="2396"/>
          </a:xfrm>
        </p:grpSpPr>
        <p:sp>
          <p:nvSpPr>
            <p:cNvPr id="297" name="Freeform 250">
              <a:extLst>
                <a:ext uri="{FF2B5EF4-FFF2-40B4-BE49-F238E27FC236}">
                  <a16:creationId xmlns:a16="http://schemas.microsoft.com/office/drawing/2014/main" id="{F63A0FFC-0FE6-BC49-8194-47CB0B3FDB1B}"/>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8" name="Rectangle 251">
              <a:extLst>
                <a:ext uri="{FF2B5EF4-FFF2-40B4-BE49-F238E27FC236}">
                  <a16:creationId xmlns:a16="http://schemas.microsoft.com/office/drawing/2014/main" id="{7DA0250F-F115-0E4B-9CB5-A1EF70E2136F}"/>
                </a:ext>
              </a:extLst>
            </p:cNvPr>
            <p:cNvSpPr>
              <a:spLocks noChangeArrowheads="1"/>
            </p:cNvSpPr>
            <p:nvPr/>
          </p:nvSpPr>
          <p:spPr bwMode="auto">
            <a:xfrm>
              <a:off x="4204"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99" name="Freeform 252">
              <a:extLst>
                <a:ext uri="{FF2B5EF4-FFF2-40B4-BE49-F238E27FC236}">
                  <a16:creationId xmlns:a16="http://schemas.microsoft.com/office/drawing/2014/main" id="{FD6484A9-C98E-B842-9F6E-08318527EEDB}"/>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253">
              <a:extLst>
                <a:ext uri="{FF2B5EF4-FFF2-40B4-BE49-F238E27FC236}">
                  <a16:creationId xmlns:a16="http://schemas.microsoft.com/office/drawing/2014/main" id="{703D94AE-F6AA-1543-B0D5-284FD96934D9}"/>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Rectangle 254">
              <a:extLst>
                <a:ext uri="{FF2B5EF4-FFF2-40B4-BE49-F238E27FC236}">
                  <a16:creationId xmlns:a16="http://schemas.microsoft.com/office/drawing/2014/main" id="{FEEEF9BC-9945-6B4C-9083-14805BAD78F5}"/>
                </a:ext>
              </a:extLst>
            </p:cNvPr>
            <p:cNvSpPr>
              <a:spLocks noChangeArrowheads="1"/>
            </p:cNvSpPr>
            <p:nvPr/>
          </p:nvSpPr>
          <p:spPr bwMode="auto">
            <a:xfrm>
              <a:off x="4214" y="695"/>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302" name="Group 255">
              <a:extLst>
                <a:ext uri="{FF2B5EF4-FFF2-40B4-BE49-F238E27FC236}">
                  <a16:creationId xmlns:a16="http://schemas.microsoft.com/office/drawing/2014/main" id="{F872981C-9B9B-3945-9698-6A3160CEDA2E}"/>
                </a:ext>
              </a:extLst>
            </p:cNvPr>
            <p:cNvGrpSpPr>
              <a:grpSpLocks/>
            </p:cNvGrpSpPr>
            <p:nvPr/>
          </p:nvGrpSpPr>
          <p:grpSpPr bwMode="auto">
            <a:xfrm>
              <a:off x="4749" y="668"/>
              <a:ext cx="581" cy="145"/>
              <a:chOff x="614" y="2568"/>
              <a:chExt cx="725" cy="139"/>
            </a:xfrm>
          </p:grpSpPr>
          <p:sp>
            <p:nvSpPr>
              <p:cNvPr id="327" name="AutoShape 256">
                <a:extLst>
                  <a:ext uri="{FF2B5EF4-FFF2-40B4-BE49-F238E27FC236}">
                    <a16:creationId xmlns:a16="http://schemas.microsoft.com/office/drawing/2014/main" id="{2147D4C4-549C-5A43-AEF0-47C8EFF7D7CB}"/>
                  </a:ext>
                </a:extLst>
              </p:cNvPr>
              <p:cNvSpPr>
                <a:spLocks noChangeArrowheads="1"/>
              </p:cNvSpPr>
              <p:nvPr/>
            </p:nvSpPr>
            <p:spPr bwMode="auto">
              <a:xfrm>
                <a:off x="614" y="2566"/>
                <a:ext cx="727"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28" name="AutoShape 257">
                <a:extLst>
                  <a:ext uri="{FF2B5EF4-FFF2-40B4-BE49-F238E27FC236}">
                    <a16:creationId xmlns:a16="http://schemas.microsoft.com/office/drawing/2014/main" id="{6AA842ED-99E3-E244-A47A-F9514132E12D}"/>
                  </a:ext>
                </a:extLst>
              </p:cNvPr>
              <p:cNvSpPr>
                <a:spLocks noChangeArrowheads="1"/>
              </p:cNvSpPr>
              <p:nvPr/>
            </p:nvSpPr>
            <p:spPr bwMode="auto">
              <a:xfrm>
                <a:off x="627" y="2580"/>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03" name="Rectangle 258">
              <a:extLst>
                <a:ext uri="{FF2B5EF4-FFF2-40B4-BE49-F238E27FC236}">
                  <a16:creationId xmlns:a16="http://schemas.microsoft.com/office/drawing/2014/main" id="{089D1323-315F-F34E-8132-DC1553E6ACCD}"/>
                </a:ext>
              </a:extLst>
            </p:cNvPr>
            <p:cNvSpPr>
              <a:spLocks noChangeArrowheads="1"/>
            </p:cNvSpPr>
            <p:nvPr/>
          </p:nvSpPr>
          <p:spPr bwMode="auto">
            <a:xfrm>
              <a:off x="4225" y="1020"/>
              <a:ext cx="593"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304" name="Group 259">
              <a:extLst>
                <a:ext uri="{FF2B5EF4-FFF2-40B4-BE49-F238E27FC236}">
                  <a16:creationId xmlns:a16="http://schemas.microsoft.com/office/drawing/2014/main" id="{C214FA3C-81BB-ED4E-94DD-B767F38B6517}"/>
                </a:ext>
              </a:extLst>
            </p:cNvPr>
            <p:cNvGrpSpPr>
              <a:grpSpLocks/>
            </p:cNvGrpSpPr>
            <p:nvPr/>
          </p:nvGrpSpPr>
          <p:grpSpPr bwMode="auto">
            <a:xfrm>
              <a:off x="4747" y="994"/>
              <a:ext cx="581" cy="134"/>
              <a:chOff x="614" y="2568"/>
              <a:chExt cx="725" cy="139"/>
            </a:xfrm>
          </p:grpSpPr>
          <p:sp>
            <p:nvSpPr>
              <p:cNvPr id="325" name="AutoShape 260">
                <a:extLst>
                  <a:ext uri="{FF2B5EF4-FFF2-40B4-BE49-F238E27FC236}">
                    <a16:creationId xmlns:a16="http://schemas.microsoft.com/office/drawing/2014/main" id="{24D63B96-8C60-274F-8A56-BAA459AD3F2E}"/>
                  </a:ext>
                </a:extLst>
              </p:cNvPr>
              <p:cNvSpPr>
                <a:spLocks noChangeArrowheads="1"/>
              </p:cNvSpPr>
              <p:nvPr/>
            </p:nvSpPr>
            <p:spPr bwMode="auto">
              <a:xfrm>
                <a:off x="617" y="2569"/>
                <a:ext cx="721"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26" name="AutoShape 261">
                <a:extLst>
                  <a:ext uri="{FF2B5EF4-FFF2-40B4-BE49-F238E27FC236}">
                    <a16:creationId xmlns:a16="http://schemas.microsoft.com/office/drawing/2014/main" id="{50A2F9B6-0AE1-274D-AA8D-FA1344AC9BD8}"/>
                  </a:ext>
                </a:extLst>
              </p:cNvPr>
              <p:cNvSpPr>
                <a:spLocks noChangeArrowheads="1"/>
              </p:cNvSpPr>
              <p:nvPr/>
            </p:nvSpPr>
            <p:spPr bwMode="auto">
              <a:xfrm>
                <a:off x="630" y="2584"/>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05" name="Rectangle 262">
              <a:extLst>
                <a:ext uri="{FF2B5EF4-FFF2-40B4-BE49-F238E27FC236}">
                  <a16:creationId xmlns:a16="http://schemas.microsoft.com/office/drawing/2014/main" id="{54BDAA7A-F6F6-074D-AD4A-8180E6AC48CD}"/>
                </a:ext>
              </a:extLst>
            </p:cNvPr>
            <p:cNvSpPr>
              <a:spLocks noChangeArrowheads="1"/>
            </p:cNvSpPr>
            <p:nvPr/>
          </p:nvSpPr>
          <p:spPr bwMode="auto">
            <a:xfrm>
              <a:off x="4219" y="1358"/>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06" name="Rectangle 263">
              <a:extLst>
                <a:ext uri="{FF2B5EF4-FFF2-40B4-BE49-F238E27FC236}">
                  <a16:creationId xmlns:a16="http://schemas.microsoft.com/office/drawing/2014/main" id="{9FE36278-3B14-3146-83F1-E76D9D53D6D6}"/>
                </a:ext>
              </a:extLst>
            </p:cNvPr>
            <p:cNvSpPr>
              <a:spLocks noChangeArrowheads="1"/>
            </p:cNvSpPr>
            <p:nvPr/>
          </p:nvSpPr>
          <p:spPr bwMode="auto">
            <a:xfrm>
              <a:off x="4225" y="1654"/>
              <a:ext cx="599"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307" name="Group 264">
              <a:extLst>
                <a:ext uri="{FF2B5EF4-FFF2-40B4-BE49-F238E27FC236}">
                  <a16:creationId xmlns:a16="http://schemas.microsoft.com/office/drawing/2014/main" id="{80AA2E3D-D242-6B47-A732-F91B52025B26}"/>
                </a:ext>
              </a:extLst>
            </p:cNvPr>
            <p:cNvGrpSpPr>
              <a:grpSpLocks/>
            </p:cNvGrpSpPr>
            <p:nvPr/>
          </p:nvGrpSpPr>
          <p:grpSpPr bwMode="auto">
            <a:xfrm>
              <a:off x="4735" y="1627"/>
              <a:ext cx="582" cy="151"/>
              <a:chOff x="614" y="2568"/>
              <a:chExt cx="725" cy="139"/>
            </a:xfrm>
          </p:grpSpPr>
          <p:sp>
            <p:nvSpPr>
              <p:cNvPr id="323" name="AutoShape 265">
                <a:extLst>
                  <a:ext uri="{FF2B5EF4-FFF2-40B4-BE49-F238E27FC236}">
                    <a16:creationId xmlns:a16="http://schemas.microsoft.com/office/drawing/2014/main" id="{6B250827-5DD6-174E-B415-396207D00949}"/>
                  </a:ext>
                </a:extLst>
              </p:cNvPr>
              <p:cNvSpPr>
                <a:spLocks noChangeArrowheads="1"/>
              </p:cNvSpPr>
              <p:nvPr/>
            </p:nvSpPr>
            <p:spPr bwMode="auto">
              <a:xfrm>
                <a:off x="612" y="2570"/>
                <a:ext cx="719"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24" name="AutoShape 266">
                <a:extLst>
                  <a:ext uri="{FF2B5EF4-FFF2-40B4-BE49-F238E27FC236}">
                    <a16:creationId xmlns:a16="http://schemas.microsoft.com/office/drawing/2014/main" id="{0687E200-350B-9A45-BC7F-BE04DD2821A8}"/>
                  </a:ext>
                </a:extLst>
              </p:cNvPr>
              <p:cNvSpPr>
                <a:spLocks noChangeArrowheads="1"/>
              </p:cNvSpPr>
              <p:nvPr/>
            </p:nvSpPr>
            <p:spPr bwMode="auto">
              <a:xfrm>
                <a:off x="625" y="2588"/>
                <a:ext cx="693"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08" name="Freeform 267">
              <a:extLst>
                <a:ext uri="{FF2B5EF4-FFF2-40B4-BE49-F238E27FC236}">
                  <a16:creationId xmlns:a16="http://schemas.microsoft.com/office/drawing/2014/main" id="{6065017D-9794-734F-B95F-7854A6F848A5}"/>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09" name="Group 268">
              <a:extLst>
                <a:ext uri="{FF2B5EF4-FFF2-40B4-BE49-F238E27FC236}">
                  <a16:creationId xmlns:a16="http://schemas.microsoft.com/office/drawing/2014/main" id="{777D84AE-1E36-4547-B8B5-382F58FEA27C}"/>
                </a:ext>
              </a:extLst>
            </p:cNvPr>
            <p:cNvGrpSpPr>
              <a:grpSpLocks/>
            </p:cNvGrpSpPr>
            <p:nvPr/>
          </p:nvGrpSpPr>
          <p:grpSpPr bwMode="auto">
            <a:xfrm>
              <a:off x="4739" y="1327"/>
              <a:ext cx="582" cy="139"/>
              <a:chOff x="614" y="2568"/>
              <a:chExt cx="725" cy="139"/>
            </a:xfrm>
          </p:grpSpPr>
          <p:sp>
            <p:nvSpPr>
              <p:cNvPr id="321" name="AutoShape 269">
                <a:extLst>
                  <a:ext uri="{FF2B5EF4-FFF2-40B4-BE49-F238E27FC236}">
                    <a16:creationId xmlns:a16="http://schemas.microsoft.com/office/drawing/2014/main" id="{6C698A22-9BA6-8043-9813-C826D172B1EB}"/>
                  </a:ext>
                </a:extLst>
              </p:cNvPr>
              <p:cNvSpPr>
                <a:spLocks noChangeArrowheads="1"/>
              </p:cNvSpPr>
              <p:nvPr/>
            </p:nvSpPr>
            <p:spPr bwMode="auto">
              <a:xfrm>
                <a:off x="614" y="2570"/>
                <a:ext cx="726"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22" name="AutoShape 270">
                <a:extLst>
                  <a:ext uri="{FF2B5EF4-FFF2-40B4-BE49-F238E27FC236}">
                    <a16:creationId xmlns:a16="http://schemas.microsoft.com/office/drawing/2014/main" id="{CA7D825D-577D-864C-8214-B8EE709F7E73}"/>
                  </a:ext>
                </a:extLst>
              </p:cNvPr>
              <p:cNvSpPr>
                <a:spLocks noChangeArrowheads="1"/>
              </p:cNvSpPr>
              <p:nvPr/>
            </p:nvSpPr>
            <p:spPr bwMode="auto">
              <a:xfrm>
                <a:off x="627" y="2585"/>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10" name="Rectangle 271">
              <a:extLst>
                <a:ext uri="{FF2B5EF4-FFF2-40B4-BE49-F238E27FC236}">
                  <a16:creationId xmlns:a16="http://schemas.microsoft.com/office/drawing/2014/main" id="{314924AF-49B2-8F4B-B07A-EEAD02E6CDE8}"/>
                </a:ext>
              </a:extLst>
            </p:cNvPr>
            <p:cNvSpPr>
              <a:spLocks noChangeArrowheads="1"/>
            </p:cNvSpPr>
            <p:nvPr/>
          </p:nvSpPr>
          <p:spPr bwMode="auto">
            <a:xfrm>
              <a:off x="5252" y="429"/>
              <a:ext cx="64"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11" name="Freeform 272">
              <a:extLst>
                <a:ext uri="{FF2B5EF4-FFF2-40B4-BE49-F238E27FC236}">
                  <a16:creationId xmlns:a16="http://schemas.microsoft.com/office/drawing/2014/main" id="{0B27D67E-5CDE-564F-B64E-41E4911C640B}"/>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2" name="Freeform 273">
              <a:extLst>
                <a:ext uri="{FF2B5EF4-FFF2-40B4-BE49-F238E27FC236}">
                  <a16:creationId xmlns:a16="http://schemas.microsoft.com/office/drawing/2014/main" id="{7D9F21DE-9FD0-E845-BE83-AA01CC1C0D76}"/>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3" name="Oval 274">
              <a:extLst>
                <a:ext uri="{FF2B5EF4-FFF2-40B4-BE49-F238E27FC236}">
                  <a16:creationId xmlns:a16="http://schemas.microsoft.com/office/drawing/2014/main" id="{29DB98CD-1446-1447-907D-0721013CEB8C}"/>
                </a:ext>
              </a:extLst>
            </p:cNvPr>
            <p:cNvSpPr>
              <a:spLocks noChangeArrowheads="1"/>
            </p:cNvSpPr>
            <p:nvPr/>
          </p:nvSpPr>
          <p:spPr bwMode="auto">
            <a:xfrm>
              <a:off x="5517" y="2612"/>
              <a:ext cx="48"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14" name="Freeform 275">
              <a:extLst>
                <a:ext uri="{FF2B5EF4-FFF2-40B4-BE49-F238E27FC236}">
                  <a16:creationId xmlns:a16="http://schemas.microsoft.com/office/drawing/2014/main" id="{CCE0B802-0ED9-1144-9B41-567C96D9E51F}"/>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5" name="AutoShape 276">
              <a:extLst>
                <a:ext uri="{FF2B5EF4-FFF2-40B4-BE49-F238E27FC236}">
                  <a16:creationId xmlns:a16="http://schemas.microsoft.com/office/drawing/2014/main" id="{0A63D484-0467-EF48-A0D1-307BD44B8E43}"/>
                </a:ext>
              </a:extLst>
            </p:cNvPr>
            <p:cNvSpPr>
              <a:spLocks noChangeArrowheads="1"/>
            </p:cNvSpPr>
            <p:nvPr/>
          </p:nvSpPr>
          <p:spPr bwMode="auto">
            <a:xfrm>
              <a:off x="4140" y="2680"/>
              <a:ext cx="1203" cy="145"/>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16" name="AutoShape 277">
              <a:extLst>
                <a:ext uri="{FF2B5EF4-FFF2-40B4-BE49-F238E27FC236}">
                  <a16:creationId xmlns:a16="http://schemas.microsoft.com/office/drawing/2014/main" id="{9F1755F7-6A75-8A4F-B6E2-BF73697B1A3D}"/>
                </a:ext>
              </a:extLst>
            </p:cNvPr>
            <p:cNvSpPr>
              <a:spLocks noChangeArrowheads="1"/>
            </p:cNvSpPr>
            <p:nvPr/>
          </p:nvSpPr>
          <p:spPr bwMode="auto">
            <a:xfrm>
              <a:off x="4204" y="2709"/>
              <a:ext cx="1075" cy="82"/>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17" name="Oval 278">
              <a:extLst>
                <a:ext uri="{FF2B5EF4-FFF2-40B4-BE49-F238E27FC236}">
                  <a16:creationId xmlns:a16="http://schemas.microsoft.com/office/drawing/2014/main" id="{D6F2BCA4-EAA9-C04A-AB0D-174E8DA65A49}"/>
                </a:ext>
              </a:extLst>
            </p:cNvPr>
            <p:cNvSpPr>
              <a:spLocks noChangeArrowheads="1"/>
            </p:cNvSpPr>
            <p:nvPr/>
          </p:nvSpPr>
          <p:spPr bwMode="auto">
            <a:xfrm>
              <a:off x="4310" y="2380"/>
              <a:ext cx="159" cy="14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18" name="Oval 279">
              <a:extLst>
                <a:ext uri="{FF2B5EF4-FFF2-40B4-BE49-F238E27FC236}">
                  <a16:creationId xmlns:a16="http://schemas.microsoft.com/office/drawing/2014/main" id="{4D2A8DA3-EE5E-2F48-88C3-2B1DB6DB698B}"/>
                </a:ext>
              </a:extLst>
            </p:cNvPr>
            <p:cNvSpPr>
              <a:spLocks noChangeArrowheads="1"/>
            </p:cNvSpPr>
            <p:nvPr/>
          </p:nvSpPr>
          <p:spPr bwMode="auto">
            <a:xfrm>
              <a:off x="4484" y="2385"/>
              <a:ext cx="164" cy="140"/>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srgbClr val="FF0000"/>
                </a:solidFill>
                <a:effectLst/>
                <a:uLnTx/>
                <a:uFillTx/>
                <a:latin typeface="Arial" charset="0"/>
                <a:ea typeface="ＭＳ Ｐゴシック" charset="0"/>
                <a:cs typeface="Arial" charset="0"/>
              </a:endParaRPr>
            </a:p>
          </p:txBody>
        </p:sp>
        <p:sp>
          <p:nvSpPr>
            <p:cNvPr id="319" name="Oval 280">
              <a:extLst>
                <a:ext uri="{FF2B5EF4-FFF2-40B4-BE49-F238E27FC236}">
                  <a16:creationId xmlns:a16="http://schemas.microsoft.com/office/drawing/2014/main" id="{39A0A350-9C80-984E-9991-E741164E0212}"/>
                </a:ext>
              </a:extLst>
            </p:cNvPr>
            <p:cNvSpPr>
              <a:spLocks noChangeArrowheads="1"/>
            </p:cNvSpPr>
            <p:nvPr/>
          </p:nvSpPr>
          <p:spPr bwMode="auto">
            <a:xfrm>
              <a:off x="4664" y="2380"/>
              <a:ext cx="154"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20" name="Rectangle 281">
              <a:extLst>
                <a:ext uri="{FF2B5EF4-FFF2-40B4-BE49-F238E27FC236}">
                  <a16:creationId xmlns:a16="http://schemas.microsoft.com/office/drawing/2014/main" id="{4347596D-A5CE-B946-A234-DF07FB80E36E}"/>
                </a:ext>
              </a:extLst>
            </p:cNvPr>
            <p:cNvSpPr>
              <a:spLocks noChangeArrowheads="1"/>
            </p:cNvSpPr>
            <p:nvPr/>
          </p:nvSpPr>
          <p:spPr bwMode="auto">
            <a:xfrm>
              <a:off x="5062" y="1838"/>
              <a:ext cx="85" cy="760"/>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grpSp>
        <p:nvGrpSpPr>
          <p:cNvPr id="292" name="Group 291">
            <a:extLst>
              <a:ext uri="{FF2B5EF4-FFF2-40B4-BE49-F238E27FC236}">
                <a16:creationId xmlns:a16="http://schemas.microsoft.com/office/drawing/2014/main" id="{31A38548-A84D-B643-BEB5-A359B949B8B9}"/>
              </a:ext>
            </a:extLst>
          </p:cNvPr>
          <p:cNvGrpSpPr/>
          <p:nvPr/>
        </p:nvGrpSpPr>
        <p:grpSpPr>
          <a:xfrm>
            <a:off x="9343538" y="3332225"/>
            <a:ext cx="943482" cy="604263"/>
            <a:chOff x="7698509" y="2176725"/>
            <a:chExt cx="943482" cy="604263"/>
          </a:xfrm>
        </p:grpSpPr>
        <p:pic>
          <p:nvPicPr>
            <p:cNvPr id="293" name="Picture 292" descr="A picture containing monitor, television, screen, photo&#10;&#10;Description automatically generated">
              <a:extLst>
                <a:ext uri="{FF2B5EF4-FFF2-40B4-BE49-F238E27FC236}">
                  <a16:creationId xmlns:a16="http://schemas.microsoft.com/office/drawing/2014/main" id="{9C558C14-3545-3A4C-A74E-710DED2ECEDC}"/>
                </a:ext>
              </a:extLst>
            </p:cNvPr>
            <p:cNvPicPr>
              <a:picLocks noChangeAspect="1"/>
            </p:cNvPicPr>
            <p:nvPr/>
          </p:nvPicPr>
          <p:blipFill>
            <a:blip r:embed="rId3"/>
            <a:stretch>
              <a:fillRect/>
            </a:stretch>
          </p:blipFill>
          <p:spPr>
            <a:xfrm>
              <a:off x="7744691" y="2449197"/>
              <a:ext cx="772609" cy="262519"/>
            </a:xfrm>
            <a:prstGeom prst="rect">
              <a:avLst/>
            </a:prstGeom>
          </p:spPr>
        </p:pic>
        <p:pic>
          <p:nvPicPr>
            <p:cNvPr id="294" name="Picture 293" descr="A picture containing monitor, television, screen, photo&#10;&#10;Description automatically generated">
              <a:extLst>
                <a:ext uri="{FF2B5EF4-FFF2-40B4-BE49-F238E27FC236}">
                  <a16:creationId xmlns:a16="http://schemas.microsoft.com/office/drawing/2014/main" id="{B11AB87A-BA5E-F541-93E8-003DAF4DCC52}"/>
                </a:ext>
              </a:extLst>
            </p:cNvPr>
            <p:cNvPicPr>
              <a:picLocks noChangeAspect="1"/>
            </p:cNvPicPr>
            <p:nvPr/>
          </p:nvPicPr>
          <p:blipFill>
            <a:blip r:embed="rId3"/>
            <a:stretch>
              <a:fillRect/>
            </a:stretch>
          </p:blipFill>
          <p:spPr>
            <a:xfrm>
              <a:off x="7698509" y="2518469"/>
              <a:ext cx="772609" cy="262519"/>
            </a:xfrm>
            <a:prstGeom prst="rect">
              <a:avLst/>
            </a:prstGeom>
          </p:spPr>
        </p:pic>
        <p:pic>
          <p:nvPicPr>
            <p:cNvPr id="295" name="Picture 294" descr="A picture containing monitor, television, screen, photo&#10;&#10;Description automatically generated">
              <a:extLst>
                <a:ext uri="{FF2B5EF4-FFF2-40B4-BE49-F238E27FC236}">
                  <a16:creationId xmlns:a16="http://schemas.microsoft.com/office/drawing/2014/main" id="{009FDD7D-5EA5-DC49-BDCF-5450AB5318C3}"/>
                </a:ext>
              </a:extLst>
            </p:cNvPr>
            <p:cNvPicPr>
              <a:picLocks noChangeAspect="1"/>
            </p:cNvPicPr>
            <p:nvPr/>
          </p:nvPicPr>
          <p:blipFill>
            <a:blip r:embed="rId3"/>
            <a:stretch>
              <a:fillRect/>
            </a:stretch>
          </p:blipFill>
          <p:spPr>
            <a:xfrm>
              <a:off x="7869382" y="2176725"/>
              <a:ext cx="772609" cy="262519"/>
            </a:xfrm>
            <a:prstGeom prst="rect">
              <a:avLst/>
            </a:prstGeom>
          </p:spPr>
        </p:pic>
        <p:sp>
          <p:nvSpPr>
            <p:cNvPr id="296" name="TextBox 295">
              <a:extLst>
                <a:ext uri="{FF2B5EF4-FFF2-40B4-BE49-F238E27FC236}">
                  <a16:creationId xmlns:a16="http://schemas.microsoft.com/office/drawing/2014/main" id="{41EDF864-68A8-2447-868F-ADB0A7AE7A7C}"/>
                </a:ext>
              </a:extLst>
            </p:cNvPr>
            <p:cNvSpPr txBox="1"/>
            <p:nvPr/>
          </p:nvSpPr>
          <p:spPr>
            <a:xfrm>
              <a:off x="8026400" y="2202874"/>
              <a:ext cx="357790" cy="369332"/>
            </a:xfrm>
            <a:prstGeom prst="rect">
              <a:avLst/>
            </a:prstGeom>
            <a:noFill/>
          </p:spPr>
          <p:txBody>
            <a:bodyPr wrap="none" rtlCol="0">
              <a:spAutoFit/>
            </a:bodyPr>
            <a:lstStyle/>
            <a:p>
              <a:r>
                <a:rPr lang="en-US" dirty="0"/>
                <a:t>...</a:t>
              </a:r>
            </a:p>
          </p:txBody>
        </p:sp>
      </p:grpSp>
      <p:sp>
        <p:nvSpPr>
          <p:cNvPr id="7" name="TextBox 6">
            <a:extLst>
              <a:ext uri="{FF2B5EF4-FFF2-40B4-BE49-F238E27FC236}">
                <a16:creationId xmlns:a16="http://schemas.microsoft.com/office/drawing/2014/main" id="{429CC926-11E0-4A40-89D2-22A6EDAA3C57}"/>
              </a:ext>
            </a:extLst>
          </p:cNvPr>
          <p:cNvSpPr txBox="1"/>
          <p:nvPr/>
        </p:nvSpPr>
        <p:spPr>
          <a:xfrm>
            <a:off x="8056179" y="362607"/>
            <a:ext cx="3342290" cy="954107"/>
          </a:xfrm>
          <a:prstGeom prst="rect">
            <a:avLst/>
          </a:prstGeom>
          <a:noFill/>
        </p:spPr>
        <p:txBody>
          <a:bodyPr wrap="square" rtlCol="0">
            <a:spAutoFit/>
          </a:bodyPr>
          <a:lstStyle/>
          <a:p>
            <a:r>
              <a:rPr lang="en-US" altLang="en-US" sz="2800" i="1" dirty="0">
                <a:solidFill>
                  <a:srgbClr val="CC0000"/>
                </a:solidFill>
                <a:ea typeface="ＭＳ Ｐゴシック" panose="020B0600070205080204" pitchFamily="34" charset="-128"/>
              </a:rPr>
              <a:t>D</a:t>
            </a:r>
            <a:r>
              <a:rPr lang="en-US" altLang="en-US" sz="2800" dirty="0">
                <a:solidFill>
                  <a:prstClr val="black"/>
                </a:solidFill>
                <a:ea typeface="ＭＳ Ｐゴシック" panose="020B0600070205080204" pitchFamily="34" charset="-128"/>
              </a:rPr>
              <a:t>ynamic, </a:t>
            </a:r>
            <a:r>
              <a:rPr lang="en-US" altLang="en-US" sz="2800" i="1" dirty="0">
                <a:solidFill>
                  <a:srgbClr val="CC0000"/>
                </a:solidFill>
                <a:ea typeface="ＭＳ Ｐゴシック" panose="020B0600070205080204" pitchFamily="34" charset="-128"/>
              </a:rPr>
              <a:t>A</a:t>
            </a:r>
            <a:r>
              <a:rPr lang="en-US" altLang="en-US" sz="2800" dirty="0">
                <a:solidFill>
                  <a:prstClr val="black"/>
                </a:solidFill>
                <a:ea typeface="ＭＳ Ｐゴシック" panose="020B0600070205080204" pitchFamily="34" charset="-128"/>
              </a:rPr>
              <a:t>daptive </a:t>
            </a:r>
            <a:r>
              <a:rPr lang="en-US" altLang="en-US" sz="2800" i="1" dirty="0">
                <a:solidFill>
                  <a:srgbClr val="CC0000"/>
                </a:solidFill>
                <a:ea typeface="ＭＳ Ｐゴシック" panose="020B0600070205080204" pitchFamily="34" charset="-128"/>
              </a:rPr>
              <a:t>S</a:t>
            </a:r>
            <a:r>
              <a:rPr lang="en-US" altLang="en-US" sz="2800" dirty="0">
                <a:solidFill>
                  <a:prstClr val="black"/>
                </a:solidFill>
                <a:ea typeface="ＭＳ Ｐゴシック" panose="020B0600070205080204" pitchFamily="34" charset="-128"/>
              </a:rPr>
              <a:t>treaming over </a:t>
            </a:r>
            <a:r>
              <a:rPr lang="en-US" altLang="en-US" sz="2800" i="1" dirty="0">
                <a:solidFill>
                  <a:srgbClr val="CC0000"/>
                </a:solidFill>
                <a:ea typeface="ＭＳ Ｐゴシック" panose="020B0600070205080204" pitchFamily="34" charset="-128"/>
              </a:rPr>
              <a:t>H</a:t>
            </a:r>
            <a:r>
              <a:rPr lang="en-US" altLang="en-US" sz="2800" dirty="0">
                <a:solidFill>
                  <a:prstClr val="black"/>
                </a:solidFill>
                <a:ea typeface="ＭＳ Ｐゴシック" panose="020B0600070205080204" pitchFamily="34" charset="-128"/>
              </a:rPr>
              <a:t>TTP</a:t>
            </a:r>
          </a:p>
        </p:txBody>
      </p:sp>
      <p:sp>
        <p:nvSpPr>
          <p:cNvPr id="159" name="Slide Number Placeholder 2">
            <a:extLst>
              <a:ext uri="{FF2B5EF4-FFF2-40B4-BE49-F238E27FC236}">
                <a16:creationId xmlns:a16="http://schemas.microsoft.com/office/drawing/2014/main" id="{7C0F33DF-63FA-2745-8C97-25D9FA32E086}"/>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100</a:t>
            </a:fld>
            <a:endParaRPr lang="en-US" dirty="0"/>
          </a:p>
        </p:txBody>
      </p:sp>
    </p:spTree>
    <p:extLst>
      <p:ext uri="{BB962C8B-B14F-4D97-AF65-F5344CB8AC3E}">
        <p14:creationId xmlns:p14="http://schemas.microsoft.com/office/powerpoint/2010/main" val="3442834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0">
                                            <p:txEl>
                                              <p:pRg st="0" end="0"/>
                                            </p:txEl>
                                          </p:spTgt>
                                        </p:tgtEl>
                                        <p:attrNameLst>
                                          <p:attrName>style.visibility</p:attrName>
                                        </p:attrNameLst>
                                      </p:cBhvr>
                                      <p:to>
                                        <p:strVal val="visible"/>
                                      </p:to>
                                    </p:set>
                                    <p:animEffect transition="in" filter="dissolve">
                                      <p:cBhvr>
                                        <p:cTn id="7" dur="500"/>
                                        <p:tgtEl>
                                          <p:spTgt spid="80">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80">
                                            <p:txEl>
                                              <p:pRg st="1" end="1"/>
                                            </p:txEl>
                                          </p:spTgt>
                                        </p:tgtEl>
                                        <p:attrNameLst>
                                          <p:attrName>style.visibility</p:attrName>
                                        </p:attrNameLst>
                                      </p:cBhvr>
                                      <p:to>
                                        <p:strVal val="visible"/>
                                      </p:to>
                                    </p:set>
                                    <p:animEffect transition="in" filter="dissolve">
                                      <p:cBhvr>
                                        <p:cTn id="10" dur="500"/>
                                        <p:tgtEl>
                                          <p:spTgt spid="8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80">
                                            <p:txEl>
                                              <p:pRg st="2" end="2"/>
                                            </p:txEl>
                                          </p:spTgt>
                                        </p:tgtEl>
                                        <p:attrNameLst>
                                          <p:attrName>style.visibility</p:attrName>
                                        </p:attrNameLst>
                                      </p:cBhvr>
                                      <p:to>
                                        <p:strVal val="visible"/>
                                      </p:to>
                                    </p:set>
                                    <p:animEffect transition="in" filter="dissolve">
                                      <p:cBhvr>
                                        <p:cTn id="15" dur="500"/>
                                        <p:tgtEl>
                                          <p:spTgt spid="80">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80">
                                            <p:txEl>
                                              <p:pRg st="3" end="3"/>
                                            </p:txEl>
                                          </p:spTgt>
                                        </p:tgtEl>
                                        <p:attrNameLst>
                                          <p:attrName>style.visibility</p:attrName>
                                        </p:attrNameLst>
                                      </p:cBhvr>
                                      <p:to>
                                        <p:strVal val="visible"/>
                                      </p:to>
                                    </p:set>
                                    <p:animEffect transition="in" filter="dissolve">
                                      <p:cBhvr>
                                        <p:cTn id="20" dur="500"/>
                                        <p:tgtEl>
                                          <p:spTgt spid="80">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80">
                                            <p:txEl>
                                              <p:pRg st="4" end="4"/>
                                            </p:txEl>
                                          </p:spTgt>
                                        </p:tgtEl>
                                        <p:attrNameLst>
                                          <p:attrName>style.visibility</p:attrName>
                                        </p:attrNameLst>
                                      </p:cBhvr>
                                      <p:to>
                                        <p:strVal val="visible"/>
                                      </p:to>
                                    </p:set>
                                    <p:animEffect transition="in" filter="dissolve">
                                      <p:cBhvr>
                                        <p:cTn id="25" dur="500"/>
                                        <p:tgtEl>
                                          <p:spTgt spid="80">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80">
                                            <p:txEl>
                                              <p:pRg st="5" end="5"/>
                                            </p:txEl>
                                          </p:spTgt>
                                        </p:tgtEl>
                                        <p:attrNameLst>
                                          <p:attrName>style.visibility</p:attrName>
                                        </p:attrNameLst>
                                      </p:cBhvr>
                                      <p:to>
                                        <p:strVal val="visible"/>
                                      </p:to>
                                    </p:set>
                                    <p:animEffect transition="in" filter="dissolve">
                                      <p:cBhvr>
                                        <p:cTn id="30" dur="500"/>
                                        <p:tgtEl>
                                          <p:spTgt spid="80">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243">
                                            <p:txEl>
                                              <p:pRg st="0" end="0"/>
                                            </p:txEl>
                                          </p:spTgt>
                                        </p:tgtEl>
                                        <p:attrNameLst>
                                          <p:attrName>style.visibility</p:attrName>
                                        </p:attrNameLst>
                                      </p:cBhvr>
                                      <p:to>
                                        <p:strVal val="visible"/>
                                      </p:to>
                                    </p:set>
                                    <p:animEffect transition="in" filter="dissolve">
                                      <p:cBhvr>
                                        <p:cTn id="35" dur="500"/>
                                        <p:tgtEl>
                                          <p:spTgt spid="243">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243">
                                            <p:txEl>
                                              <p:pRg st="1" end="1"/>
                                            </p:txEl>
                                          </p:spTgt>
                                        </p:tgtEl>
                                        <p:attrNameLst>
                                          <p:attrName>style.visibility</p:attrName>
                                        </p:attrNameLst>
                                      </p:cBhvr>
                                      <p:to>
                                        <p:strVal val="visible"/>
                                      </p:to>
                                    </p:set>
                                    <p:animEffect transition="in" filter="dissolve">
                                      <p:cBhvr>
                                        <p:cTn id="40" dur="500"/>
                                        <p:tgtEl>
                                          <p:spTgt spid="243">
                                            <p:txEl>
                                              <p:pRg st="1" end="1"/>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243">
                                            <p:txEl>
                                              <p:pRg st="2" end="2"/>
                                            </p:txEl>
                                          </p:spTgt>
                                        </p:tgtEl>
                                        <p:attrNameLst>
                                          <p:attrName>style.visibility</p:attrName>
                                        </p:attrNameLst>
                                      </p:cBhvr>
                                      <p:to>
                                        <p:strVal val="visible"/>
                                      </p:to>
                                    </p:set>
                                    <p:animEffect transition="in" filter="dissolve">
                                      <p:cBhvr>
                                        <p:cTn id="45" dur="500"/>
                                        <p:tgtEl>
                                          <p:spTgt spid="243">
                                            <p:txEl>
                                              <p:pRg st="2" end="2"/>
                                            </p:txEl>
                                          </p:spTgt>
                                        </p:tgtEl>
                                      </p:cBhvr>
                                    </p:animEffect>
                                  </p:childTnLst>
                                </p:cTn>
                              </p:par>
                              <p:par>
                                <p:cTn id="46" presetID="9" presetClass="entr" presetSubtype="0" fill="hold" nodeType="withEffect">
                                  <p:stCondLst>
                                    <p:cond delay="0"/>
                                  </p:stCondLst>
                                  <p:childTnLst>
                                    <p:set>
                                      <p:cBhvr>
                                        <p:cTn id="47" dur="1" fill="hold">
                                          <p:stCondLst>
                                            <p:cond delay="0"/>
                                          </p:stCondLst>
                                        </p:cTn>
                                        <p:tgtEl>
                                          <p:spTgt spid="243">
                                            <p:txEl>
                                              <p:pRg st="3" end="3"/>
                                            </p:txEl>
                                          </p:spTgt>
                                        </p:tgtEl>
                                        <p:attrNameLst>
                                          <p:attrName>style.visibility</p:attrName>
                                        </p:attrNameLst>
                                      </p:cBhvr>
                                      <p:to>
                                        <p:strVal val="visible"/>
                                      </p:to>
                                    </p:set>
                                    <p:animEffect transition="in" filter="dissolve">
                                      <p:cBhvr>
                                        <p:cTn id="48" dur="500"/>
                                        <p:tgtEl>
                                          <p:spTgt spid="243">
                                            <p:txEl>
                                              <p:pRg st="3" end="3"/>
                                            </p:txEl>
                                          </p:spTgt>
                                        </p:tgtEl>
                                      </p:cBhvr>
                                    </p:animEffect>
                                  </p:childTnLst>
                                </p:cTn>
                              </p:par>
                              <p:par>
                                <p:cTn id="49" presetID="9" presetClass="entr" presetSubtype="0" fill="hold" nodeType="withEffect">
                                  <p:stCondLst>
                                    <p:cond delay="0"/>
                                  </p:stCondLst>
                                  <p:childTnLst>
                                    <p:set>
                                      <p:cBhvr>
                                        <p:cTn id="50" dur="1" fill="hold">
                                          <p:stCondLst>
                                            <p:cond delay="0"/>
                                          </p:stCondLst>
                                        </p:cTn>
                                        <p:tgtEl>
                                          <p:spTgt spid="243">
                                            <p:txEl>
                                              <p:pRg st="4" end="4"/>
                                            </p:txEl>
                                          </p:spTgt>
                                        </p:tgtEl>
                                        <p:attrNameLst>
                                          <p:attrName>style.visibility</p:attrName>
                                        </p:attrNameLst>
                                      </p:cBhvr>
                                      <p:to>
                                        <p:strVal val="visible"/>
                                      </p:to>
                                    </p:set>
                                    <p:animEffect transition="in" filter="dissolve">
                                      <p:cBhvr>
                                        <p:cTn id="51" dur="500"/>
                                        <p:tgtEl>
                                          <p:spTgt spid="24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Freeform 1287">
            <a:extLst>
              <a:ext uri="{FF2B5EF4-FFF2-40B4-BE49-F238E27FC236}">
                <a16:creationId xmlns:a16="http://schemas.microsoft.com/office/drawing/2014/main" id="{404F16F4-75A1-BF4D-92FE-33BA84DA1278}"/>
              </a:ext>
            </a:extLst>
          </p:cNvPr>
          <p:cNvSpPr>
            <a:spLocks/>
          </p:cNvSpPr>
          <p:nvPr/>
        </p:nvSpPr>
        <p:spPr bwMode="auto">
          <a:xfrm>
            <a:off x="8707673" y="2598154"/>
            <a:ext cx="1464890" cy="840879"/>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43" name="Group 242">
            <a:extLst>
              <a:ext uri="{FF2B5EF4-FFF2-40B4-BE49-F238E27FC236}">
                <a16:creationId xmlns:a16="http://schemas.microsoft.com/office/drawing/2014/main" id="{C2862E78-E331-4046-AE2A-D6D501E0BBE5}"/>
              </a:ext>
            </a:extLst>
          </p:cNvPr>
          <p:cNvGrpSpPr/>
          <p:nvPr/>
        </p:nvGrpSpPr>
        <p:grpSpPr>
          <a:xfrm>
            <a:off x="7793102" y="2318615"/>
            <a:ext cx="943482" cy="1132486"/>
            <a:chOff x="7698509" y="2176725"/>
            <a:chExt cx="943482" cy="1132486"/>
          </a:xfrm>
        </p:grpSpPr>
        <p:grpSp>
          <p:nvGrpSpPr>
            <p:cNvPr id="244" name="Group 249">
              <a:extLst>
                <a:ext uri="{FF2B5EF4-FFF2-40B4-BE49-F238E27FC236}">
                  <a16:creationId xmlns:a16="http://schemas.microsoft.com/office/drawing/2014/main" id="{35343F8F-225F-7C4C-9B10-94583488C6EE}"/>
                </a:ext>
              </a:extLst>
            </p:cNvPr>
            <p:cNvGrpSpPr>
              <a:grpSpLocks/>
            </p:cNvGrpSpPr>
            <p:nvPr/>
          </p:nvGrpSpPr>
          <p:grpSpPr bwMode="auto">
            <a:xfrm>
              <a:off x="8058261" y="2771439"/>
              <a:ext cx="269531" cy="537772"/>
              <a:chOff x="4140" y="429"/>
              <a:chExt cx="1425" cy="2396"/>
            </a:xfrm>
          </p:grpSpPr>
          <p:sp>
            <p:nvSpPr>
              <p:cNvPr id="250" name="Freeform 250">
                <a:extLst>
                  <a:ext uri="{FF2B5EF4-FFF2-40B4-BE49-F238E27FC236}">
                    <a16:creationId xmlns:a16="http://schemas.microsoft.com/office/drawing/2014/main" id="{2DDF4AC9-4574-B44E-8F79-83AF41FF2E7A}"/>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1" name="Rectangle 251">
                <a:extLst>
                  <a:ext uri="{FF2B5EF4-FFF2-40B4-BE49-F238E27FC236}">
                    <a16:creationId xmlns:a16="http://schemas.microsoft.com/office/drawing/2014/main" id="{125F278D-DCFD-1D47-B29F-96EEA8EC409E}"/>
                  </a:ext>
                </a:extLst>
              </p:cNvPr>
              <p:cNvSpPr>
                <a:spLocks noChangeArrowheads="1"/>
              </p:cNvSpPr>
              <p:nvPr/>
            </p:nvSpPr>
            <p:spPr bwMode="auto">
              <a:xfrm>
                <a:off x="4204"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52" name="Freeform 252">
                <a:extLst>
                  <a:ext uri="{FF2B5EF4-FFF2-40B4-BE49-F238E27FC236}">
                    <a16:creationId xmlns:a16="http://schemas.microsoft.com/office/drawing/2014/main" id="{BA457A20-9F7E-BF4B-883A-BDB0CB6A65E8}"/>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3" name="Freeform 253">
                <a:extLst>
                  <a:ext uri="{FF2B5EF4-FFF2-40B4-BE49-F238E27FC236}">
                    <a16:creationId xmlns:a16="http://schemas.microsoft.com/office/drawing/2014/main" id="{AB261642-A927-1C41-ACC5-5EFF6447FA4D}"/>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4" name="Rectangle 254">
                <a:extLst>
                  <a:ext uri="{FF2B5EF4-FFF2-40B4-BE49-F238E27FC236}">
                    <a16:creationId xmlns:a16="http://schemas.microsoft.com/office/drawing/2014/main" id="{584A821F-0042-7040-A2CA-F10C36A030FD}"/>
                  </a:ext>
                </a:extLst>
              </p:cNvPr>
              <p:cNvSpPr>
                <a:spLocks noChangeArrowheads="1"/>
              </p:cNvSpPr>
              <p:nvPr/>
            </p:nvSpPr>
            <p:spPr bwMode="auto">
              <a:xfrm>
                <a:off x="4214" y="695"/>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255" name="Group 255">
                <a:extLst>
                  <a:ext uri="{FF2B5EF4-FFF2-40B4-BE49-F238E27FC236}">
                    <a16:creationId xmlns:a16="http://schemas.microsoft.com/office/drawing/2014/main" id="{F814615B-BC3F-DE4A-B920-D363184D9B54}"/>
                  </a:ext>
                </a:extLst>
              </p:cNvPr>
              <p:cNvGrpSpPr>
                <a:grpSpLocks/>
              </p:cNvGrpSpPr>
              <p:nvPr/>
            </p:nvGrpSpPr>
            <p:grpSpPr bwMode="auto">
              <a:xfrm>
                <a:off x="4749" y="668"/>
                <a:ext cx="581" cy="145"/>
                <a:chOff x="614" y="2568"/>
                <a:chExt cx="725" cy="139"/>
              </a:xfrm>
            </p:grpSpPr>
            <p:sp>
              <p:nvSpPr>
                <p:cNvPr id="280" name="AutoShape 256">
                  <a:extLst>
                    <a:ext uri="{FF2B5EF4-FFF2-40B4-BE49-F238E27FC236}">
                      <a16:creationId xmlns:a16="http://schemas.microsoft.com/office/drawing/2014/main" id="{C8D85753-1B3E-A74F-AA5C-BB04C9162E8A}"/>
                    </a:ext>
                  </a:extLst>
                </p:cNvPr>
                <p:cNvSpPr>
                  <a:spLocks noChangeArrowheads="1"/>
                </p:cNvSpPr>
                <p:nvPr/>
              </p:nvSpPr>
              <p:spPr bwMode="auto">
                <a:xfrm>
                  <a:off x="614" y="2566"/>
                  <a:ext cx="727"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81" name="AutoShape 257">
                  <a:extLst>
                    <a:ext uri="{FF2B5EF4-FFF2-40B4-BE49-F238E27FC236}">
                      <a16:creationId xmlns:a16="http://schemas.microsoft.com/office/drawing/2014/main" id="{926A67F9-2094-024F-A1D0-786E8E512620}"/>
                    </a:ext>
                  </a:extLst>
                </p:cNvPr>
                <p:cNvSpPr>
                  <a:spLocks noChangeArrowheads="1"/>
                </p:cNvSpPr>
                <p:nvPr/>
              </p:nvSpPr>
              <p:spPr bwMode="auto">
                <a:xfrm>
                  <a:off x="627" y="2580"/>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56" name="Rectangle 258">
                <a:extLst>
                  <a:ext uri="{FF2B5EF4-FFF2-40B4-BE49-F238E27FC236}">
                    <a16:creationId xmlns:a16="http://schemas.microsoft.com/office/drawing/2014/main" id="{8B22385E-132F-3047-97B0-9C586551CC93}"/>
                  </a:ext>
                </a:extLst>
              </p:cNvPr>
              <p:cNvSpPr>
                <a:spLocks noChangeArrowheads="1"/>
              </p:cNvSpPr>
              <p:nvPr/>
            </p:nvSpPr>
            <p:spPr bwMode="auto">
              <a:xfrm>
                <a:off x="4225" y="1020"/>
                <a:ext cx="593"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257" name="Group 259">
                <a:extLst>
                  <a:ext uri="{FF2B5EF4-FFF2-40B4-BE49-F238E27FC236}">
                    <a16:creationId xmlns:a16="http://schemas.microsoft.com/office/drawing/2014/main" id="{E2FB9C56-C6A0-9940-9500-F88781DAFCB7}"/>
                  </a:ext>
                </a:extLst>
              </p:cNvPr>
              <p:cNvGrpSpPr>
                <a:grpSpLocks/>
              </p:cNvGrpSpPr>
              <p:nvPr/>
            </p:nvGrpSpPr>
            <p:grpSpPr bwMode="auto">
              <a:xfrm>
                <a:off x="4747" y="994"/>
                <a:ext cx="581" cy="134"/>
                <a:chOff x="614" y="2568"/>
                <a:chExt cx="725" cy="139"/>
              </a:xfrm>
            </p:grpSpPr>
            <p:sp>
              <p:nvSpPr>
                <p:cNvPr id="278" name="AutoShape 260">
                  <a:extLst>
                    <a:ext uri="{FF2B5EF4-FFF2-40B4-BE49-F238E27FC236}">
                      <a16:creationId xmlns:a16="http://schemas.microsoft.com/office/drawing/2014/main" id="{AE82C8C9-78C7-EB41-8484-25DD6CCDE532}"/>
                    </a:ext>
                  </a:extLst>
                </p:cNvPr>
                <p:cNvSpPr>
                  <a:spLocks noChangeArrowheads="1"/>
                </p:cNvSpPr>
                <p:nvPr/>
              </p:nvSpPr>
              <p:spPr bwMode="auto">
                <a:xfrm>
                  <a:off x="617" y="2569"/>
                  <a:ext cx="721"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9" name="AutoShape 261">
                  <a:extLst>
                    <a:ext uri="{FF2B5EF4-FFF2-40B4-BE49-F238E27FC236}">
                      <a16:creationId xmlns:a16="http://schemas.microsoft.com/office/drawing/2014/main" id="{4CAD5F11-377D-DA41-9929-793E957FABE0}"/>
                    </a:ext>
                  </a:extLst>
                </p:cNvPr>
                <p:cNvSpPr>
                  <a:spLocks noChangeArrowheads="1"/>
                </p:cNvSpPr>
                <p:nvPr/>
              </p:nvSpPr>
              <p:spPr bwMode="auto">
                <a:xfrm>
                  <a:off x="630" y="2584"/>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58" name="Rectangle 262">
                <a:extLst>
                  <a:ext uri="{FF2B5EF4-FFF2-40B4-BE49-F238E27FC236}">
                    <a16:creationId xmlns:a16="http://schemas.microsoft.com/office/drawing/2014/main" id="{E15EE455-6602-1B46-82C6-D12F3D30F331}"/>
                  </a:ext>
                </a:extLst>
              </p:cNvPr>
              <p:cNvSpPr>
                <a:spLocks noChangeArrowheads="1"/>
              </p:cNvSpPr>
              <p:nvPr/>
            </p:nvSpPr>
            <p:spPr bwMode="auto">
              <a:xfrm>
                <a:off x="4219" y="1358"/>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59" name="Rectangle 263">
                <a:extLst>
                  <a:ext uri="{FF2B5EF4-FFF2-40B4-BE49-F238E27FC236}">
                    <a16:creationId xmlns:a16="http://schemas.microsoft.com/office/drawing/2014/main" id="{AD216EEF-90DF-6044-8300-79C8D0C9DB59}"/>
                  </a:ext>
                </a:extLst>
              </p:cNvPr>
              <p:cNvSpPr>
                <a:spLocks noChangeArrowheads="1"/>
              </p:cNvSpPr>
              <p:nvPr/>
            </p:nvSpPr>
            <p:spPr bwMode="auto">
              <a:xfrm>
                <a:off x="4225" y="1654"/>
                <a:ext cx="599"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260" name="Group 264">
                <a:extLst>
                  <a:ext uri="{FF2B5EF4-FFF2-40B4-BE49-F238E27FC236}">
                    <a16:creationId xmlns:a16="http://schemas.microsoft.com/office/drawing/2014/main" id="{38A22B19-490B-C242-8F58-277580AE97CF}"/>
                  </a:ext>
                </a:extLst>
              </p:cNvPr>
              <p:cNvGrpSpPr>
                <a:grpSpLocks/>
              </p:cNvGrpSpPr>
              <p:nvPr/>
            </p:nvGrpSpPr>
            <p:grpSpPr bwMode="auto">
              <a:xfrm>
                <a:off x="4735" y="1627"/>
                <a:ext cx="582" cy="151"/>
                <a:chOff x="614" y="2568"/>
                <a:chExt cx="725" cy="139"/>
              </a:xfrm>
            </p:grpSpPr>
            <p:sp>
              <p:nvSpPr>
                <p:cNvPr id="276" name="AutoShape 265">
                  <a:extLst>
                    <a:ext uri="{FF2B5EF4-FFF2-40B4-BE49-F238E27FC236}">
                      <a16:creationId xmlns:a16="http://schemas.microsoft.com/office/drawing/2014/main" id="{0F07B0CB-609F-5F42-B166-9E9E5B0F3873}"/>
                    </a:ext>
                  </a:extLst>
                </p:cNvPr>
                <p:cNvSpPr>
                  <a:spLocks noChangeArrowheads="1"/>
                </p:cNvSpPr>
                <p:nvPr/>
              </p:nvSpPr>
              <p:spPr bwMode="auto">
                <a:xfrm>
                  <a:off x="612" y="2570"/>
                  <a:ext cx="719"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7" name="AutoShape 266">
                  <a:extLst>
                    <a:ext uri="{FF2B5EF4-FFF2-40B4-BE49-F238E27FC236}">
                      <a16:creationId xmlns:a16="http://schemas.microsoft.com/office/drawing/2014/main" id="{C722D099-4A14-9D40-9F8A-E706A539833F}"/>
                    </a:ext>
                  </a:extLst>
                </p:cNvPr>
                <p:cNvSpPr>
                  <a:spLocks noChangeArrowheads="1"/>
                </p:cNvSpPr>
                <p:nvPr/>
              </p:nvSpPr>
              <p:spPr bwMode="auto">
                <a:xfrm>
                  <a:off x="625" y="2588"/>
                  <a:ext cx="693"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61" name="Freeform 267">
                <a:extLst>
                  <a:ext uri="{FF2B5EF4-FFF2-40B4-BE49-F238E27FC236}">
                    <a16:creationId xmlns:a16="http://schemas.microsoft.com/office/drawing/2014/main" id="{0E0C9BF4-C0A2-A84A-9613-F81F7F110E01}"/>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2" name="Group 268">
                <a:extLst>
                  <a:ext uri="{FF2B5EF4-FFF2-40B4-BE49-F238E27FC236}">
                    <a16:creationId xmlns:a16="http://schemas.microsoft.com/office/drawing/2014/main" id="{9FE0A4E1-4CF2-114C-845A-8481D9076B3B}"/>
                  </a:ext>
                </a:extLst>
              </p:cNvPr>
              <p:cNvGrpSpPr>
                <a:grpSpLocks/>
              </p:cNvGrpSpPr>
              <p:nvPr/>
            </p:nvGrpSpPr>
            <p:grpSpPr bwMode="auto">
              <a:xfrm>
                <a:off x="4739" y="1327"/>
                <a:ext cx="582" cy="139"/>
                <a:chOff x="614" y="2568"/>
                <a:chExt cx="725" cy="139"/>
              </a:xfrm>
            </p:grpSpPr>
            <p:sp>
              <p:nvSpPr>
                <p:cNvPr id="274" name="AutoShape 269">
                  <a:extLst>
                    <a:ext uri="{FF2B5EF4-FFF2-40B4-BE49-F238E27FC236}">
                      <a16:creationId xmlns:a16="http://schemas.microsoft.com/office/drawing/2014/main" id="{E06D45BF-7390-6A42-963D-1D3548228EEE}"/>
                    </a:ext>
                  </a:extLst>
                </p:cNvPr>
                <p:cNvSpPr>
                  <a:spLocks noChangeArrowheads="1"/>
                </p:cNvSpPr>
                <p:nvPr/>
              </p:nvSpPr>
              <p:spPr bwMode="auto">
                <a:xfrm>
                  <a:off x="614" y="2570"/>
                  <a:ext cx="726"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5" name="AutoShape 270">
                  <a:extLst>
                    <a:ext uri="{FF2B5EF4-FFF2-40B4-BE49-F238E27FC236}">
                      <a16:creationId xmlns:a16="http://schemas.microsoft.com/office/drawing/2014/main" id="{F1193CF1-1B3E-734C-9489-B2773E5EBB20}"/>
                    </a:ext>
                  </a:extLst>
                </p:cNvPr>
                <p:cNvSpPr>
                  <a:spLocks noChangeArrowheads="1"/>
                </p:cNvSpPr>
                <p:nvPr/>
              </p:nvSpPr>
              <p:spPr bwMode="auto">
                <a:xfrm>
                  <a:off x="627" y="2585"/>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63" name="Rectangle 271">
                <a:extLst>
                  <a:ext uri="{FF2B5EF4-FFF2-40B4-BE49-F238E27FC236}">
                    <a16:creationId xmlns:a16="http://schemas.microsoft.com/office/drawing/2014/main" id="{32BCEFA0-C9E2-DA4E-99BA-A8D6B2F52992}"/>
                  </a:ext>
                </a:extLst>
              </p:cNvPr>
              <p:cNvSpPr>
                <a:spLocks noChangeArrowheads="1"/>
              </p:cNvSpPr>
              <p:nvPr/>
            </p:nvSpPr>
            <p:spPr bwMode="auto">
              <a:xfrm>
                <a:off x="5252" y="429"/>
                <a:ext cx="64"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64" name="Freeform 272">
                <a:extLst>
                  <a:ext uri="{FF2B5EF4-FFF2-40B4-BE49-F238E27FC236}">
                    <a16:creationId xmlns:a16="http://schemas.microsoft.com/office/drawing/2014/main" id="{6A191132-8B3F-2C48-A27B-58F58CCC0002}"/>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273">
                <a:extLst>
                  <a:ext uri="{FF2B5EF4-FFF2-40B4-BE49-F238E27FC236}">
                    <a16:creationId xmlns:a16="http://schemas.microsoft.com/office/drawing/2014/main" id="{46FB17C7-5975-EA4A-B24E-E0968F52348A}"/>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Oval 274">
                <a:extLst>
                  <a:ext uri="{FF2B5EF4-FFF2-40B4-BE49-F238E27FC236}">
                    <a16:creationId xmlns:a16="http://schemas.microsoft.com/office/drawing/2014/main" id="{4F5F45CB-8948-BF44-A12C-CBB9ED44DD95}"/>
                  </a:ext>
                </a:extLst>
              </p:cNvPr>
              <p:cNvSpPr>
                <a:spLocks noChangeArrowheads="1"/>
              </p:cNvSpPr>
              <p:nvPr/>
            </p:nvSpPr>
            <p:spPr bwMode="auto">
              <a:xfrm>
                <a:off x="5517" y="2612"/>
                <a:ext cx="48"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67" name="Freeform 275">
                <a:extLst>
                  <a:ext uri="{FF2B5EF4-FFF2-40B4-BE49-F238E27FC236}">
                    <a16:creationId xmlns:a16="http://schemas.microsoft.com/office/drawing/2014/main" id="{9075DFD9-3F16-6E4D-861C-2319EA64E775}"/>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AutoShape 276">
                <a:extLst>
                  <a:ext uri="{FF2B5EF4-FFF2-40B4-BE49-F238E27FC236}">
                    <a16:creationId xmlns:a16="http://schemas.microsoft.com/office/drawing/2014/main" id="{2DB55821-399B-E044-BDB5-8E02E0ED1553}"/>
                  </a:ext>
                </a:extLst>
              </p:cNvPr>
              <p:cNvSpPr>
                <a:spLocks noChangeArrowheads="1"/>
              </p:cNvSpPr>
              <p:nvPr/>
            </p:nvSpPr>
            <p:spPr bwMode="auto">
              <a:xfrm>
                <a:off x="4140" y="2680"/>
                <a:ext cx="1203" cy="145"/>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69" name="AutoShape 277">
                <a:extLst>
                  <a:ext uri="{FF2B5EF4-FFF2-40B4-BE49-F238E27FC236}">
                    <a16:creationId xmlns:a16="http://schemas.microsoft.com/office/drawing/2014/main" id="{E5BA92D7-799B-CE46-871E-CCA9863424D0}"/>
                  </a:ext>
                </a:extLst>
              </p:cNvPr>
              <p:cNvSpPr>
                <a:spLocks noChangeArrowheads="1"/>
              </p:cNvSpPr>
              <p:nvPr/>
            </p:nvSpPr>
            <p:spPr bwMode="auto">
              <a:xfrm>
                <a:off x="4204" y="2709"/>
                <a:ext cx="1075" cy="82"/>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0" name="Oval 278">
                <a:extLst>
                  <a:ext uri="{FF2B5EF4-FFF2-40B4-BE49-F238E27FC236}">
                    <a16:creationId xmlns:a16="http://schemas.microsoft.com/office/drawing/2014/main" id="{3279B121-A511-4C48-A668-CAFE86B6842B}"/>
                  </a:ext>
                </a:extLst>
              </p:cNvPr>
              <p:cNvSpPr>
                <a:spLocks noChangeArrowheads="1"/>
              </p:cNvSpPr>
              <p:nvPr/>
            </p:nvSpPr>
            <p:spPr bwMode="auto">
              <a:xfrm>
                <a:off x="4310" y="2380"/>
                <a:ext cx="159" cy="14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1" name="Oval 279">
                <a:extLst>
                  <a:ext uri="{FF2B5EF4-FFF2-40B4-BE49-F238E27FC236}">
                    <a16:creationId xmlns:a16="http://schemas.microsoft.com/office/drawing/2014/main" id="{6181626E-D3B9-6D4D-9F91-E6BD5373FAA5}"/>
                  </a:ext>
                </a:extLst>
              </p:cNvPr>
              <p:cNvSpPr>
                <a:spLocks noChangeArrowheads="1"/>
              </p:cNvSpPr>
              <p:nvPr/>
            </p:nvSpPr>
            <p:spPr bwMode="auto">
              <a:xfrm>
                <a:off x="4484" y="2385"/>
                <a:ext cx="164" cy="140"/>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srgbClr val="FF0000"/>
                  </a:solidFill>
                  <a:effectLst/>
                  <a:uLnTx/>
                  <a:uFillTx/>
                  <a:latin typeface="Arial" charset="0"/>
                  <a:ea typeface="ＭＳ Ｐゴシック" charset="0"/>
                  <a:cs typeface="Arial" charset="0"/>
                </a:endParaRPr>
              </a:p>
            </p:txBody>
          </p:sp>
          <p:sp>
            <p:nvSpPr>
              <p:cNvPr id="272" name="Oval 280">
                <a:extLst>
                  <a:ext uri="{FF2B5EF4-FFF2-40B4-BE49-F238E27FC236}">
                    <a16:creationId xmlns:a16="http://schemas.microsoft.com/office/drawing/2014/main" id="{D546FF68-BE14-5140-8A04-2B0DB0111866}"/>
                  </a:ext>
                </a:extLst>
              </p:cNvPr>
              <p:cNvSpPr>
                <a:spLocks noChangeArrowheads="1"/>
              </p:cNvSpPr>
              <p:nvPr/>
            </p:nvSpPr>
            <p:spPr bwMode="auto">
              <a:xfrm>
                <a:off x="4664" y="2380"/>
                <a:ext cx="154"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73" name="Rectangle 281">
                <a:extLst>
                  <a:ext uri="{FF2B5EF4-FFF2-40B4-BE49-F238E27FC236}">
                    <a16:creationId xmlns:a16="http://schemas.microsoft.com/office/drawing/2014/main" id="{B9666053-A441-4D4D-95B5-747CF79B7663}"/>
                  </a:ext>
                </a:extLst>
              </p:cNvPr>
              <p:cNvSpPr>
                <a:spLocks noChangeArrowheads="1"/>
              </p:cNvSpPr>
              <p:nvPr/>
            </p:nvSpPr>
            <p:spPr bwMode="auto">
              <a:xfrm>
                <a:off x="5062" y="1838"/>
                <a:ext cx="85" cy="760"/>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grpSp>
          <p:nvGrpSpPr>
            <p:cNvPr id="245" name="Group 244">
              <a:extLst>
                <a:ext uri="{FF2B5EF4-FFF2-40B4-BE49-F238E27FC236}">
                  <a16:creationId xmlns:a16="http://schemas.microsoft.com/office/drawing/2014/main" id="{840EBCD1-E7B6-A743-BF86-6330FD745789}"/>
                </a:ext>
              </a:extLst>
            </p:cNvPr>
            <p:cNvGrpSpPr/>
            <p:nvPr/>
          </p:nvGrpSpPr>
          <p:grpSpPr>
            <a:xfrm>
              <a:off x="7698509" y="2176725"/>
              <a:ext cx="943482" cy="604263"/>
              <a:chOff x="7698509" y="2176725"/>
              <a:chExt cx="943482" cy="604263"/>
            </a:xfrm>
          </p:grpSpPr>
          <p:pic>
            <p:nvPicPr>
              <p:cNvPr id="246" name="Picture 245" descr="A picture containing monitor, television, screen, photo&#10;&#10;Description automatically generated">
                <a:extLst>
                  <a:ext uri="{FF2B5EF4-FFF2-40B4-BE49-F238E27FC236}">
                    <a16:creationId xmlns:a16="http://schemas.microsoft.com/office/drawing/2014/main" id="{D6E1F21D-864B-1F40-9C96-47C2BCA3CBF2}"/>
                  </a:ext>
                </a:extLst>
              </p:cNvPr>
              <p:cNvPicPr>
                <a:picLocks noChangeAspect="1"/>
              </p:cNvPicPr>
              <p:nvPr/>
            </p:nvPicPr>
            <p:blipFill>
              <a:blip r:embed="rId3"/>
              <a:stretch>
                <a:fillRect/>
              </a:stretch>
            </p:blipFill>
            <p:spPr>
              <a:xfrm>
                <a:off x="7744691" y="2449197"/>
                <a:ext cx="772609" cy="262519"/>
              </a:xfrm>
              <a:prstGeom prst="rect">
                <a:avLst/>
              </a:prstGeom>
            </p:spPr>
          </p:pic>
          <p:pic>
            <p:nvPicPr>
              <p:cNvPr id="247" name="Picture 246" descr="A picture containing monitor, television, screen, photo&#10;&#10;Description automatically generated">
                <a:extLst>
                  <a:ext uri="{FF2B5EF4-FFF2-40B4-BE49-F238E27FC236}">
                    <a16:creationId xmlns:a16="http://schemas.microsoft.com/office/drawing/2014/main" id="{42370393-D738-C942-9E56-D3F94CBE1B2B}"/>
                  </a:ext>
                </a:extLst>
              </p:cNvPr>
              <p:cNvPicPr>
                <a:picLocks noChangeAspect="1"/>
              </p:cNvPicPr>
              <p:nvPr/>
            </p:nvPicPr>
            <p:blipFill>
              <a:blip r:embed="rId3"/>
              <a:stretch>
                <a:fillRect/>
              </a:stretch>
            </p:blipFill>
            <p:spPr>
              <a:xfrm>
                <a:off x="7698509" y="2518469"/>
                <a:ext cx="772609" cy="262519"/>
              </a:xfrm>
              <a:prstGeom prst="rect">
                <a:avLst/>
              </a:prstGeom>
            </p:spPr>
          </p:pic>
          <p:pic>
            <p:nvPicPr>
              <p:cNvPr id="248" name="Picture 247" descr="A picture containing monitor, television, screen, photo&#10;&#10;Description automatically generated">
                <a:extLst>
                  <a:ext uri="{FF2B5EF4-FFF2-40B4-BE49-F238E27FC236}">
                    <a16:creationId xmlns:a16="http://schemas.microsoft.com/office/drawing/2014/main" id="{FF03F89A-E5B5-5947-8B74-5B1C5D68CB24}"/>
                  </a:ext>
                </a:extLst>
              </p:cNvPr>
              <p:cNvPicPr>
                <a:picLocks noChangeAspect="1"/>
              </p:cNvPicPr>
              <p:nvPr/>
            </p:nvPicPr>
            <p:blipFill>
              <a:blip r:embed="rId3"/>
              <a:stretch>
                <a:fillRect/>
              </a:stretch>
            </p:blipFill>
            <p:spPr>
              <a:xfrm>
                <a:off x="7869382" y="2176725"/>
                <a:ext cx="772609" cy="262519"/>
              </a:xfrm>
              <a:prstGeom prst="rect">
                <a:avLst/>
              </a:prstGeom>
            </p:spPr>
          </p:pic>
          <p:sp>
            <p:nvSpPr>
              <p:cNvPr id="249" name="TextBox 248">
                <a:extLst>
                  <a:ext uri="{FF2B5EF4-FFF2-40B4-BE49-F238E27FC236}">
                    <a16:creationId xmlns:a16="http://schemas.microsoft.com/office/drawing/2014/main" id="{162E8850-E3DD-E04E-A0E6-24BA9B907E8F}"/>
                  </a:ext>
                </a:extLst>
              </p:cNvPr>
              <p:cNvSpPr txBox="1"/>
              <p:nvPr/>
            </p:nvSpPr>
            <p:spPr>
              <a:xfrm>
                <a:off x="8026400" y="2202874"/>
                <a:ext cx="357790" cy="369332"/>
              </a:xfrm>
              <a:prstGeom prst="rect">
                <a:avLst/>
              </a:prstGeom>
              <a:noFill/>
            </p:spPr>
            <p:txBody>
              <a:bodyPr wrap="none" rtlCol="0">
                <a:spAutoFit/>
              </a:bodyPr>
              <a:lstStyle/>
              <a:p>
                <a:r>
                  <a:rPr lang="en-US" dirty="0"/>
                  <a:t>...</a:t>
                </a:r>
              </a:p>
            </p:txBody>
          </p:sp>
        </p:grpSp>
      </p:grpSp>
      <p:grpSp>
        <p:nvGrpSpPr>
          <p:cNvPr id="282" name="Group 249">
            <a:extLst>
              <a:ext uri="{FF2B5EF4-FFF2-40B4-BE49-F238E27FC236}">
                <a16:creationId xmlns:a16="http://schemas.microsoft.com/office/drawing/2014/main" id="{303AAFB7-AE59-FB43-806F-88716418AD9D}"/>
              </a:ext>
            </a:extLst>
          </p:cNvPr>
          <p:cNvGrpSpPr>
            <a:grpSpLocks/>
          </p:cNvGrpSpPr>
          <p:nvPr/>
        </p:nvGrpSpPr>
        <p:grpSpPr bwMode="auto">
          <a:xfrm>
            <a:off x="9125221" y="2229519"/>
            <a:ext cx="269531" cy="537772"/>
            <a:chOff x="4140" y="429"/>
            <a:chExt cx="1425" cy="2396"/>
          </a:xfrm>
        </p:grpSpPr>
        <p:sp>
          <p:nvSpPr>
            <p:cNvPr id="283" name="Freeform 250">
              <a:extLst>
                <a:ext uri="{FF2B5EF4-FFF2-40B4-BE49-F238E27FC236}">
                  <a16:creationId xmlns:a16="http://schemas.microsoft.com/office/drawing/2014/main" id="{F583EC39-0EF7-C047-B61C-FCA4140C6365}"/>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4" name="Rectangle 251">
              <a:extLst>
                <a:ext uri="{FF2B5EF4-FFF2-40B4-BE49-F238E27FC236}">
                  <a16:creationId xmlns:a16="http://schemas.microsoft.com/office/drawing/2014/main" id="{1E2AD361-9367-024D-9B13-A995814D5BDA}"/>
                </a:ext>
              </a:extLst>
            </p:cNvPr>
            <p:cNvSpPr>
              <a:spLocks noChangeArrowheads="1"/>
            </p:cNvSpPr>
            <p:nvPr/>
          </p:nvSpPr>
          <p:spPr bwMode="auto">
            <a:xfrm>
              <a:off x="4204"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85" name="Freeform 252">
              <a:extLst>
                <a:ext uri="{FF2B5EF4-FFF2-40B4-BE49-F238E27FC236}">
                  <a16:creationId xmlns:a16="http://schemas.microsoft.com/office/drawing/2014/main" id="{280AB857-6E8B-F04E-86E8-884DCDEB64A9}"/>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6" name="Freeform 253">
              <a:extLst>
                <a:ext uri="{FF2B5EF4-FFF2-40B4-BE49-F238E27FC236}">
                  <a16:creationId xmlns:a16="http://schemas.microsoft.com/office/drawing/2014/main" id="{17A6D9FD-0410-2E4A-A1DE-0C447AB9A1F7}"/>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7" name="Rectangle 254">
              <a:extLst>
                <a:ext uri="{FF2B5EF4-FFF2-40B4-BE49-F238E27FC236}">
                  <a16:creationId xmlns:a16="http://schemas.microsoft.com/office/drawing/2014/main" id="{A927C600-2D52-FB43-8F04-602018E3EB8E}"/>
                </a:ext>
              </a:extLst>
            </p:cNvPr>
            <p:cNvSpPr>
              <a:spLocks noChangeArrowheads="1"/>
            </p:cNvSpPr>
            <p:nvPr/>
          </p:nvSpPr>
          <p:spPr bwMode="auto">
            <a:xfrm>
              <a:off x="4214" y="695"/>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288" name="Group 255">
              <a:extLst>
                <a:ext uri="{FF2B5EF4-FFF2-40B4-BE49-F238E27FC236}">
                  <a16:creationId xmlns:a16="http://schemas.microsoft.com/office/drawing/2014/main" id="{AD441C89-2F79-AA41-9247-E41725858419}"/>
                </a:ext>
              </a:extLst>
            </p:cNvPr>
            <p:cNvGrpSpPr>
              <a:grpSpLocks/>
            </p:cNvGrpSpPr>
            <p:nvPr/>
          </p:nvGrpSpPr>
          <p:grpSpPr bwMode="auto">
            <a:xfrm>
              <a:off x="4749" y="668"/>
              <a:ext cx="581" cy="145"/>
              <a:chOff x="614" y="2568"/>
              <a:chExt cx="725" cy="139"/>
            </a:xfrm>
          </p:grpSpPr>
          <p:sp>
            <p:nvSpPr>
              <p:cNvPr id="313" name="AutoShape 256">
                <a:extLst>
                  <a:ext uri="{FF2B5EF4-FFF2-40B4-BE49-F238E27FC236}">
                    <a16:creationId xmlns:a16="http://schemas.microsoft.com/office/drawing/2014/main" id="{1BDD9056-3563-DC4A-8E6F-D9E7C31BD6F9}"/>
                  </a:ext>
                </a:extLst>
              </p:cNvPr>
              <p:cNvSpPr>
                <a:spLocks noChangeArrowheads="1"/>
              </p:cNvSpPr>
              <p:nvPr/>
            </p:nvSpPr>
            <p:spPr bwMode="auto">
              <a:xfrm>
                <a:off x="614" y="2566"/>
                <a:ext cx="727"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14" name="AutoShape 257">
                <a:extLst>
                  <a:ext uri="{FF2B5EF4-FFF2-40B4-BE49-F238E27FC236}">
                    <a16:creationId xmlns:a16="http://schemas.microsoft.com/office/drawing/2014/main" id="{A464F9AC-80D5-8647-A3BF-7C8016D2E9F2}"/>
                  </a:ext>
                </a:extLst>
              </p:cNvPr>
              <p:cNvSpPr>
                <a:spLocks noChangeArrowheads="1"/>
              </p:cNvSpPr>
              <p:nvPr/>
            </p:nvSpPr>
            <p:spPr bwMode="auto">
              <a:xfrm>
                <a:off x="627" y="2580"/>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89" name="Rectangle 258">
              <a:extLst>
                <a:ext uri="{FF2B5EF4-FFF2-40B4-BE49-F238E27FC236}">
                  <a16:creationId xmlns:a16="http://schemas.microsoft.com/office/drawing/2014/main" id="{3CC90EBF-BE9D-094F-8D80-09DD69A5C8C2}"/>
                </a:ext>
              </a:extLst>
            </p:cNvPr>
            <p:cNvSpPr>
              <a:spLocks noChangeArrowheads="1"/>
            </p:cNvSpPr>
            <p:nvPr/>
          </p:nvSpPr>
          <p:spPr bwMode="auto">
            <a:xfrm>
              <a:off x="4225" y="1020"/>
              <a:ext cx="593"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290" name="Group 259">
              <a:extLst>
                <a:ext uri="{FF2B5EF4-FFF2-40B4-BE49-F238E27FC236}">
                  <a16:creationId xmlns:a16="http://schemas.microsoft.com/office/drawing/2014/main" id="{8FD2B698-C302-134D-AA60-7CB77F0FA456}"/>
                </a:ext>
              </a:extLst>
            </p:cNvPr>
            <p:cNvGrpSpPr>
              <a:grpSpLocks/>
            </p:cNvGrpSpPr>
            <p:nvPr/>
          </p:nvGrpSpPr>
          <p:grpSpPr bwMode="auto">
            <a:xfrm>
              <a:off x="4747" y="994"/>
              <a:ext cx="581" cy="134"/>
              <a:chOff x="614" y="2568"/>
              <a:chExt cx="725" cy="139"/>
            </a:xfrm>
          </p:grpSpPr>
          <p:sp>
            <p:nvSpPr>
              <p:cNvPr id="311" name="AutoShape 260">
                <a:extLst>
                  <a:ext uri="{FF2B5EF4-FFF2-40B4-BE49-F238E27FC236}">
                    <a16:creationId xmlns:a16="http://schemas.microsoft.com/office/drawing/2014/main" id="{3C8C97B6-C649-304C-B810-3DCC29D051F6}"/>
                  </a:ext>
                </a:extLst>
              </p:cNvPr>
              <p:cNvSpPr>
                <a:spLocks noChangeArrowheads="1"/>
              </p:cNvSpPr>
              <p:nvPr/>
            </p:nvSpPr>
            <p:spPr bwMode="auto">
              <a:xfrm>
                <a:off x="617" y="2569"/>
                <a:ext cx="721"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12" name="AutoShape 261">
                <a:extLst>
                  <a:ext uri="{FF2B5EF4-FFF2-40B4-BE49-F238E27FC236}">
                    <a16:creationId xmlns:a16="http://schemas.microsoft.com/office/drawing/2014/main" id="{1E6EFFBD-86DF-3A4E-B6C4-5B74F419477D}"/>
                  </a:ext>
                </a:extLst>
              </p:cNvPr>
              <p:cNvSpPr>
                <a:spLocks noChangeArrowheads="1"/>
              </p:cNvSpPr>
              <p:nvPr/>
            </p:nvSpPr>
            <p:spPr bwMode="auto">
              <a:xfrm>
                <a:off x="630" y="2584"/>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91" name="Rectangle 262">
              <a:extLst>
                <a:ext uri="{FF2B5EF4-FFF2-40B4-BE49-F238E27FC236}">
                  <a16:creationId xmlns:a16="http://schemas.microsoft.com/office/drawing/2014/main" id="{A2087108-BB9B-C74D-BED2-AEEFB9631589}"/>
                </a:ext>
              </a:extLst>
            </p:cNvPr>
            <p:cNvSpPr>
              <a:spLocks noChangeArrowheads="1"/>
            </p:cNvSpPr>
            <p:nvPr/>
          </p:nvSpPr>
          <p:spPr bwMode="auto">
            <a:xfrm>
              <a:off x="4219" y="1358"/>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92" name="Rectangle 263">
              <a:extLst>
                <a:ext uri="{FF2B5EF4-FFF2-40B4-BE49-F238E27FC236}">
                  <a16:creationId xmlns:a16="http://schemas.microsoft.com/office/drawing/2014/main" id="{629E30AC-175A-7C47-B5DB-137A2A969134}"/>
                </a:ext>
              </a:extLst>
            </p:cNvPr>
            <p:cNvSpPr>
              <a:spLocks noChangeArrowheads="1"/>
            </p:cNvSpPr>
            <p:nvPr/>
          </p:nvSpPr>
          <p:spPr bwMode="auto">
            <a:xfrm>
              <a:off x="4225" y="1654"/>
              <a:ext cx="599"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293" name="Group 264">
              <a:extLst>
                <a:ext uri="{FF2B5EF4-FFF2-40B4-BE49-F238E27FC236}">
                  <a16:creationId xmlns:a16="http://schemas.microsoft.com/office/drawing/2014/main" id="{631BEC3E-EC7B-E641-9B73-CEB1B33C79F3}"/>
                </a:ext>
              </a:extLst>
            </p:cNvPr>
            <p:cNvGrpSpPr>
              <a:grpSpLocks/>
            </p:cNvGrpSpPr>
            <p:nvPr/>
          </p:nvGrpSpPr>
          <p:grpSpPr bwMode="auto">
            <a:xfrm>
              <a:off x="4735" y="1627"/>
              <a:ext cx="582" cy="151"/>
              <a:chOff x="614" y="2568"/>
              <a:chExt cx="725" cy="139"/>
            </a:xfrm>
          </p:grpSpPr>
          <p:sp>
            <p:nvSpPr>
              <p:cNvPr id="309" name="AutoShape 265">
                <a:extLst>
                  <a:ext uri="{FF2B5EF4-FFF2-40B4-BE49-F238E27FC236}">
                    <a16:creationId xmlns:a16="http://schemas.microsoft.com/office/drawing/2014/main" id="{CA74522A-6DD3-C941-B6C5-B88ADF1B75F0}"/>
                  </a:ext>
                </a:extLst>
              </p:cNvPr>
              <p:cNvSpPr>
                <a:spLocks noChangeArrowheads="1"/>
              </p:cNvSpPr>
              <p:nvPr/>
            </p:nvSpPr>
            <p:spPr bwMode="auto">
              <a:xfrm>
                <a:off x="612" y="2570"/>
                <a:ext cx="719"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10" name="AutoShape 266">
                <a:extLst>
                  <a:ext uri="{FF2B5EF4-FFF2-40B4-BE49-F238E27FC236}">
                    <a16:creationId xmlns:a16="http://schemas.microsoft.com/office/drawing/2014/main" id="{0FC67C26-9D79-7645-9585-2783C4FBAB04}"/>
                  </a:ext>
                </a:extLst>
              </p:cNvPr>
              <p:cNvSpPr>
                <a:spLocks noChangeArrowheads="1"/>
              </p:cNvSpPr>
              <p:nvPr/>
            </p:nvSpPr>
            <p:spPr bwMode="auto">
              <a:xfrm>
                <a:off x="625" y="2588"/>
                <a:ext cx="693"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94" name="Freeform 267">
              <a:extLst>
                <a:ext uri="{FF2B5EF4-FFF2-40B4-BE49-F238E27FC236}">
                  <a16:creationId xmlns:a16="http://schemas.microsoft.com/office/drawing/2014/main" id="{0009B838-E394-AB4B-B620-18BE1F04F16F}"/>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5" name="Group 268">
              <a:extLst>
                <a:ext uri="{FF2B5EF4-FFF2-40B4-BE49-F238E27FC236}">
                  <a16:creationId xmlns:a16="http://schemas.microsoft.com/office/drawing/2014/main" id="{CE9E851F-17AE-C347-AAE2-A26FC9005C11}"/>
                </a:ext>
              </a:extLst>
            </p:cNvPr>
            <p:cNvGrpSpPr>
              <a:grpSpLocks/>
            </p:cNvGrpSpPr>
            <p:nvPr/>
          </p:nvGrpSpPr>
          <p:grpSpPr bwMode="auto">
            <a:xfrm>
              <a:off x="4739" y="1327"/>
              <a:ext cx="582" cy="139"/>
              <a:chOff x="614" y="2568"/>
              <a:chExt cx="725" cy="139"/>
            </a:xfrm>
          </p:grpSpPr>
          <p:sp>
            <p:nvSpPr>
              <p:cNvPr id="307" name="AutoShape 269">
                <a:extLst>
                  <a:ext uri="{FF2B5EF4-FFF2-40B4-BE49-F238E27FC236}">
                    <a16:creationId xmlns:a16="http://schemas.microsoft.com/office/drawing/2014/main" id="{BC8583DE-ADF4-6447-B9E5-82785FCF6CBF}"/>
                  </a:ext>
                </a:extLst>
              </p:cNvPr>
              <p:cNvSpPr>
                <a:spLocks noChangeArrowheads="1"/>
              </p:cNvSpPr>
              <p:nvPr/>
            </p:nvSpPr>
            <p:spPr bwMode="auto">
              <a:xfrm>
                <a:off x="614" y="2570"/>
                <a:ext cx="726"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08" name="AutoShape 270">
                <a:extLst>
                  <a:ext uri="{FF2B5EF4-FFF2-40B4-BE49-F238E27FC236}">
                    <a16:creationId xmlns:a16="http://schemas.microsoft.com/office/drawing/2014/main" id="{86B22511-2C8C-B74B-A13E-4B4859111467}"/>
                  </a:ext>
                </a:extLst>
              </p:cNvPr>
              <p:cNvSpPr>
                <a:spLocks noChangeArrowheads="1"/>
              </p:cNvSpPr>
              <p:nvPr/>
            </p:nvSpPr>
            <p:spPr bwMode="auto">
              <a:xfrm>
                <a:off x="627" y="2585"/>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296" name="Rectangle 271">
              <a:extLst>
                <a:ext uri="{FF2B5EF4-FFF2-40B4-BE49-F238E27FC236}">
                  <a16:creationId xmlns:a16="http://schemas.microsoft.com/office/drawing/2014/main" id="{20AF6706-04DB-3F45-9CC0-357417946DCA}"/>
                </a:ext>
              </a:extLst>
            </p:cNvPr>
            <p:cNvSpPr>
              <a:spLocks noChangeArrowheads="1"/>
            </p:cNvSpPr>
            <p:nvPr/>
          </p:nvSpPr>
          <p:spPr bwMode="auto">
            <a:xfrm>
              <a:off x="5252" y="429"/>
              <a:ext cx="64"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297" name="Freeform 272">
              <a:extLst>
                <a:ext uri="{FF2B5EF4-FFF2-40B4-BE49-F238E27FC236}">
                  <a16:creationId xmlns:a16="http://schemas.microsoft.com/office/drawing/2014/main" id="{E6032D49-B972-724F-BC66-1C24B5F058F0}"/>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8" name="Freeform 273">
              <a:extLst>
                <a:ext uri="{FF2B5EF4-FFF2-40B4-BE49-F238E27FC236}">
                  <a16:creationId xmlns:a16="http://schemas.microsoft.com/office/drawing/2014/main" id="{B84F01B6-1C0C-C943-B856-7FE3BD2D7664}"/>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Oval 274">
              <a:extLst>
                <a:ext uri="{FF2B5EF4-FFF2-40B4-BE49-F238E27FC236}">
                  <a16:creationId xmlns:a16="http://schemas.microsoft.com/office/drawing/2014/main" id="{3819F9EA-CE5A-6F47-B1D1-45A3176A8CAE}"/>
                </a:ext>
              </a:extLst>
            </p:cNvPr>
            <p:cNvSpPr>
              <a:spLocks noChangeArrowheads="1"/>
            </p:cNvSpPr>
            <p:nvPr/>
          </p:nvSpPr>
          <p:spPr bwMode="auto">
            <a:xfrm>
              <a:off x="5517" y="2612"/>
              <a:ext cx="48"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00" name="Freeform 275">
              <a:extLst>
                <a:ext uri="{FF2B5EF4-FFF2-40B4-BE49-F238E27FC236}">
                  <a16:creationId xmlns:a16="http://schemas.microsoft.com/office/drawing/2014/main" id="{BD6129AD-4010-6541-8BD2-9C417B597605}"/>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AutoShape 276">
              <a:extLst>
                <a:ext uri="{FF2B5EF4-FFF2-40B4-BE49-F238E27FC236}">
                  <a16:creationId xmlns:a16="http://schemas.microsoft.com/office/drawing/2014/main" id="{DAF156C3-BBE4-AD4E-8C8F-504F05E6FA94}"/>
                </a:ext>
              </a:extLst>
            </p:cNvPr>
            <p:cNvSpPr>
              <a:spLocks noChangeArrowheads="1"/>
            </p:cNvSpPr>
            <p:nvPr/>
          </p:nvSpPr>
          <p:spPr bwMode="auto">
            <a:xfrm>
              <a:off x="4140" y="2680"/>
              <a:ext cx="1203" cy="145"/>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02" name="AutoShape 277">
              <a:extLst>
                <a:ext uri="{FF2B5EF4-FFF2-40B4-BE49-F238E27FC236}">
                  <a16:creationId xmlns:a16="http://schemas.microsoft.com/office/drawing/2014/main" id="{FAC7EFD2-3973-3341-9E30-2375745B4E2E}"/>
                </a:ext>
              </a:extLst>
            </p:cNvPr>
            <p:cNvSpPr>
              <a:spLocks noChangeArrowheads="1"/>
            </p:cNvSpPr>
            <p:nvPr/>
          </p:nvSpPr>
          <p:spPr bwMode="auto">
            <a:xfrm>
              <a:off x="4204" y="2709"/>
              <a:ext cx="1075" cy="82"/>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03" name="Oval 278">
              <a:extLst>
                <a:ext uri="{FF2B5EF4-FFF2-40B4-BE49-F238E27FC236}">
                  <a16:creationId xmlns:a16="http://schemas.microsoft.com/office/drawing/2014/main" id="{279C258F-5AE0-4A40-9D2A-27C3520660F0}"/>
                </a:ext>
              </a:extLst>
            </p:cNvPr>
            <p:cNvSpPr>
              <a:spLocks noChangeArrowheads="1"/>
            </p:cNvSpPr>
            <p:nvPr/>
          </p:nvSpPr>
          <p:spPr bwMode="auto">
            <a:xfrm>
              <a:off x="4310" y="2380"/>
              <a:ext cx="159" cy="14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04" name="Oval 279">
              <a:extLst>
                <a:ext uri="{FF2B5EF4-FFF2-40B4-BE49-F238E27FC236}">
                  <a16:creationId xmlns:a16="http://schemas.microsoft.com/office/drawing/2014/main" id="{AB54CDF9-44A8-F945-8C47-F29CE6B004CC}"/>
                </a:ext>
              </a:extLst>
            </p:cNvPr>
            <p:cNvSpPr>
              <a:spLocks noChangeArrowheads="1"/>
            </p:cNvSpPr>
            <p:nvPr/>
          </p:nvSpPr>
          <p:spPr bwMode="auto">
            <a:xfrm>
              <a:off x="4484" y="2385"/>
              <a:ext cx="164" cy="140"/>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srgbClr val="FF0000"/>
                </a:solidFill>
                <a:effectLst/>
                <a:uLnTx/>
                <a:uFillTx/>
                <a:latin typeface="Arial" charset="0"/>
                <a:ea typeface="ＭＳ Ｐゴシック" charset="0"/>
                <a:cs typeface="Arial" charset="0"/>
              </a:endParaRPr>
            </a:p>
          </p:txBody>
        </p:sp>
        <p:sp>
          <p:nvSpPr>
            <p:cNvPr id="305" name="Oval 280">
              <a:extLst>
                <a:ext uri="{FF2B5EF4-FFF2-40B4-BE49-F238E27FC236}">
                  <a16:creationId xmlns:a16="http://schemas.microsoft.com/office/drawing/2014/main" id="{C12B8B40-4A95-634B-A938-6930B06F5088}"/>
                </a:ext>
              </a:extLst>
            </p:cNvPr>
            <p:cNvSpPr>
              <a:spLocks noChangeArrowheads="1"/>
            </p:cNvSpPr>
            <p:nvPr/>
          </p:nvSpPr>
          <p:spPr bwMode="auto">
            <a:xfrm>
              <a:off x="4664" y="2380"/>
              <a:ext cx="154"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06" name="Rectangle 281">
              <a:extLst>
                <a:ext uri="{FF2B5EF4-FFF2-40B4-BE49-F238E27FC236}">
                  <a16:creationId xmlns:a16="http://schemas.microsoft.com/office/drawing/2014/main" id="{56A64972-4A2C-2147-8B6A-849EA1C52816}"/>
                </a:ext>
              </a:extLst>
            </p:cNvPr>
            <p:cNvSpPr>
              <a:spLocks noChangeArrowheads="1"/>
            </p:cNvSpPr>
            <p:nvPr/>
          </p:nvSpPr>
          <p:spPr bwMode="auto">
            <a:xfrm>
              <a:off x="5062" y="1838"/>
              <a:ext cx="85" cy="760"/>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grpSp>
        <p:nvGrpSpPr>
          <p:cNvPr id="315" name="Group 314">
            <a:extLst>
              <a:ext uri="{FF2B5EF4-FFF2-40B4-BE49-F238E27FC236}">
                <a16:creationId xmlns:a16="http://schemas.microsoft.com/office/drawing/2014/main" id="{7CEE8967-09D9-EA4A-BE8F-89D0A51FA901}"/>
              </a:ext>
            </a:extLst>
          </p:cNvPr>
          <p:cNvGrpSpPr/>
          <p:nvPr/>
        </p:nvGrpSpPr>
        <p:grpSpPr>
          <a:xfrm>
            <a:off x="9411855" y="1981647"/>
            <a:ext cx="943482" cy="604263"/>
            <a:chOff x="7698509" y="2176725"/>
            <a:chExt cx="943482" cy="604263"/>
          </a:xfrm>
        </p:grpSpPr>
        <p:pic>
          <p:nvPicPr>
            <p:cNvPr id="316" name="Picture 315" descr="A picture containing monitor, television, screen, photo&#10;&#10;Description automatically generated">
              <a:extLst>
                <a:ext uri="{FF2B5EF4-FFF2-40B4-BE49-F238E27FC236}">
                  <a16:creationId xmlns:a16="http://schemas.microsoft.com/office/drawing/2014/main" id="{0EAEB9B3-A22A-234F-82DF-4AAC2BF42789}"/>
                </a:ext>
              </a:extLst>
            </p:cNvPr>
            <p:cNvPicPr>
              <a:picLocks noChangeAspect="1"/>
            </p:cNvPicPr>
            <p:nvPr/>
          </p:nvPicPr>
          <p:blipFill>
            <a:blip r:embed="rId3"/>
            <a:stretch>
              <a:fillRect/>
            </a:stretch>
          </p:blipFill>
          <p:spPr>
            <a:xfrm>
              <a:off x="7744691" y="2449197"/>
              <a:ext cx="772609" cy="262519"/>
            </a:xfrm>
            <a:prstGeom prst="rect">
              <a:avLst/>
            </a:prstGeom>
          </p:spPr>
        </p:pic>
        <p:pic>
          <p:nvPicPr>
            <p:cNvPr id="317" name="Picture 316" descr="A picture containing monitor, television, screen, photo&#10;&#10;Description automatically generated">
              <a:extLst>
                <a:ext uri="{FF2B5EF4-FFF2-40B4-BE49-F238E27FC236}">
                  <a16:creationId xmlns:a16="http://schemas.microsoft.com/office/drawing/2014/main" id="{D8797FD1-FD5F-5E42-86F9-D71425D34BED}"/>
                </a:ext>
              </a:extLst>
            </p:cNvPr>
            <p:cNvPicPr>
              <a:picLocks noChangeAspect="1"/>
            </p:cNvPicPr>
            <p:nvPr/>
          </p:nvPicPr>
          <p:blipFill>
            <a:blip r:embed="rId3"/>
            <a:stretch>
              <a:fillRect/>
            </a:stretch>
          </p:blipFill>
          <p:spPr>
            <a:xfrm>
              <a:off x="7698509" y="2518469"/>
              <a:ext cx="772609" cy="262519"/>
            </a:xfrm>
            <a:prstGeom prst="rect">
              <a:avLst/>
            </a:prstGeom>
          </p:spPr>
        </p:pic>
        <p:pic>
          <p:nvPicPr>
            <p:cNvPr id="318" name="Picture 317" descr="A picture containing monitor, television, screen, photo&#10;&#10;Description automatically generated">
              <a:extLst>
                <a:ext uri="{FF2B5EF4-FFF2-40B4-BE49-F238E27FC236}">
                  <a16:creationId xmlns:a16="http://schemas.microsoft.com/office/drawing/2014/main" id="{9A3D2276-CCAA-964B-A522-778FC9030BE4}"/>
                </a:ext>
              </a:extLst>
            </p:cNvPr>
            <p:cNvPicPr>
              <a:picLocks noChangeAspect="1"/>
            </p:cNvPicPr>
            <p:nvPr/>
          </p:nvPicPr>
          <p:blipFill>
            <a:blip r:embed="rId3"/>
            <a:stretch>
              <a:fillRect/>
            </a:stretch>
          </p:blipFill>
          <p:spPr>
            <a:xfrm>
              <a:off x="7869382" y="2176725"/>
              <a:ext cx="772609" cy="262519"/>
            </a:xfrm>
            <a:prstGeom prst="rect">
              <a:avLst/>
            </a:prstGeom>
          </p:spPr>
        </p:pic>
        <p:sp>
          <p:nvSpPr>
            <p:cNvPr id="319" name="TextBox 318">
              <a:extLst>
                <a:ext uri="{FF2B5EF4-FFF2-40B4-BE49-F238E27FC236}">
                  <a16:creationId xmlns:a16="http://schemas.microsoft.com/office/drawing/2014/main" id="{FA64888F-27BD-6D49-9E8A-1C105E1F77CE}"/>
                </a:ext>
              </a:extLst>
            </p:cNvPr>
            <p:cNvSpPr txBox="1"/>
            <p:nvPr/>
          </p:nvSpPr>
          <p:spPr>
            <a:xfrm>
              <a:off x="8026400" y="2202874"/>
              <a:ext cx="357790" cy="369332"/>
            </a:xfrm>
            <a:prstGeom prst="rect">
              <a:avLst/>
            </a:prstGeom>
            <a:noFill/>
          </p:spPr>
          <p:txBody>
            <a:bodyPr wrap="none" rtlCol="0">
              <a:spAutoFit/>
            </a:bodyPr>
            <a:lstStyle/>
            <a:p>
              <a:r>
                <a:rPr lang="en-US" dirty="0"/>
                <a:t>...</a:t>
              </a:r>
            </a:p>
          </p:txBody>
        </p:sp>
      </p:grpSp>
      <p:grpSp>
        <p:nvGrpSpPr>
          <p:cNvPr id="320" name="Group 249">
            <a:extLst>
              <a:ext uri="{FF2B5EF4-FFF2-40B4-BE49-F238E27FC236}">
                <a16:creationId xmlns:a16="http://schemas.microsoft.com/office/drawing/2014/main" id="{F1BCE0E4-BDB5-B544-89E7-F7F4C8B45DDD}"/>
              </a:ext>
            </a:extLst>
          </p:cNvPr>
          <p:cNvGrpSpPr>
            <a:grpSpLocks/>
          </p:cNvGrpSpPr>
          <p:nvPr/>
        </p:nvGrpSpPr>
        <p:grpSpPr bwMode="auto">
          <a:xfrm>
            <a:off x="9119966" y="3154428"/>
            <a:ext cx="269531" cy="537772"/>
            <a:chOff x="4140" y="429"/>
            <a:chExt cx="1425" cy="2396"/>
          </a:xfrm>
        </p:grpSpPr>
        <p:sp>
          <p:nvSpPr>
            <p:cNvPr id="321" name="Freeform 250">
              <a:extLst>
                <a:ext uri="{FF2B5EF4-FFF2-40B4-BE49-F238E27FC236}">
                  <a16:creationId xmlns:a16="http://schemas.microsoft.com/office/drawing/2014/main" id="{61F36965-BC45-1D46-9296-4C5A2F8361F9}"/>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2" name="Rectangle 251">
              <a:extLst>
                <a:ext uri="{FF2B5EF4-FFF2-40B4-BE49-F238E27FC236}">
                  <a16:creationId xmlns:a16="http://schemas.microsoft.com/office/drawing/2014/main" id="{40BA023C-2812-9340-A050-0121D082901F}"/>
                </a:ext>
              </a:extLst>
            </p:cNvPr>
            <p:cNvSpPr>
              <a:spLocks noChangeArrowheads="1"/>
            </p:cNvSpPr>
            <p:nvPr/>
          </p:nvSpPr>
          <p:spPr bwMode="auto">
            <a:xfrm>
              <a:off x="4204"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23" name="Freeform 252">
              <a:extLst>
                <a:ext uri="{FF2B5EF4-FFF2-40B4-BE49-F238E27FC236}">
                  <a16:creationId xmlns:a16="http://schemas.microsoft.com/office/drawing/2014/main" id="{7D40D788-F435-474A-A7BF-25C0498EA307}"/>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4" name="Freeform 253">
              <a:extLst>
                <a:ext uri="{FF2B5EF4-FFF2-40B4-BE49-F238E27FC236}">
                  <a16:creationId xmlns:a16="http://schemas.microsoft.com/office/drawing/2014/main" id="{7ECC0C33-1994-A443-BE35-89E1A830F7EE}"/>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254">
              <a:extLst>
                <a:ext uri="{FF2B5EF4-FFF2-40B4-BE49-F238E27FC236}">
                  <a16:creationId xmlns:a16="http://schemas.microsoft.com/office/drawing/2014/main" id="{5F77B878-EAC9-4540-9E09-E05F7ED091FE}"/>
                </a:ext>
              </a:extLst>
            </p:cNvPr>
            <p:cNvSpPr>
              <a:spLocks noChangeArrowheads="1"/>
            </p:cNvSpPr>
            <p:nvPr/>
          </p:nvSpPr>
          <p:spPr bwMode="auto">
            <a:xfrm>
              <a:off x="4214" y="695"/>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326" name="Group 255">
              <a:extLst>
                <a:ext uri="{FF2B5EF4-FFF2-40B4-BE49-F238E27FC236}">
                  <a16:creationId xmlns:a16="http://schemas.microsoft.com/office/drawing/2014/main" id="{3AD2D83D-AFAB-F544-B840-C231A3CC601D}"/>
                </a:ext>
              </a:extLst>
            </p:cNvPr>
            <p:cNvGrpSpPr>
              <a:grpSpLocks/>
            </p:cNvGrpSpPr>
            <p:nvPr/>
          </p:nvGrpSpPr>
          <p:grpSpPr bwMode="auto">
            <a:xfrm>
              <a:off x="4749" y="668"/>
              <a:ext cx="581" cy="145"/>
              <a:chOff x="614" y="2568"/>
              <a:chExt cx="725" cy="139"/>
            </a:xfrm>
          </p:grpSpPr>
          <p:sp>
            <p:nvSpPr>
              <p:cNvPr id="351" name="AutoShape 256">
                <a:extLst>
                  <a:ext uri="{FF2B5EF4-FFF2-40B4-BE49-F238E27FC236}">
                    <a16:creationId xmlns:a16="http://schemas.microsoft.com/office/drawing/2014/main" id="{4227C343-CCC4-A04E-8886-6361D39B43A0}"/>
                  </a:ext>
                </a:extLst>
              </p:cNvPr>
              <p:cNvSpPr>
                <a:spLocks noChangeArrowheads="1"/>
              </p:cNvSpPr>
              <p:nvPr/>
            </p:nvSpPr>
            <p:spPr bwMode="auto">
              <a:xfrm>
                <a:off x="614" y="2566"/>
                <a:ext cx="727"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52" name="AutoShape 257">
                <a:extLst>
                  <a:ext uri="{FF2B5EF4-FFF2-40B4-BE49-F238E27FC236}">
                    <a16:creationId xmlns:a16="http://schemas.microsoft.com/office/drawing/2014/main" id="{9E39270E-D4A5-AD40-A9B3-1748EE312647}"/>
                  </a:ext>
                </a:extLst>
              </p:cNvPr>
              <p:cNvSpPr>
                <a:spLocks noChangeArrowheads="1"/>
              </p:cNvSpPr>
              <p:nvPr/>
            </p:nvSpPr>
            <p:spPr bwMode="auto">
              <a:xfrm>
                <a:off x="627" y="2580"/>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27" name="Rectangle 258">
              <a:extLst>
                <a:ext uri="{FF2B5EF4-FFF2-40B4-BE49-F238E27FC236}">
                  <a16:creationId xmlns:a16="http://schemas.microsoft.com/office/drawing/2014/main" id="{7B72FE59-00DA-AB4C-818F-65FE468FBE7D}"/>
                </a:ext>
              </a:extLst>
            </p:cNvPr>
            <p:cNvSpPr>
              <a:spLocks noChangeArrowheads="1"/>
            </p:cNvSpPr>
            <p:nvPr/>
          </p:nvSpPr>
          <p:spPr bwMode="auto">
            <a:xfrm>
              <a:off x="4225" y="1020"/>
              <a:ext cx="593"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328" name="Group 259">
              <a:extLst>
                <a:ext uri="{FF2B5EF4-FFF2-40B4-BE49-F238E27FC236}">
                  <a16:creationId xmlns:a16="http://schemas.microsoft.com/office/drawing/2014/main" id="{09C06909-C34E-C94A-8C7D-0BFC94D6E039}"/>
                </a:ext>
              </a:extLst>
            </p:cNvPr>
            <p:cNvGrpSpPr>
              <a:grpSpLocks/>
            </p:cNvGrpSpPr>
            <p:nvPr/>
          </p:nvGrpSpPr>
          <p:grpSpPr bwMode="auto">
            <a:xfrm>
              <a:off x="4747" y="994"/>
              <a:ext cx="581" cy="134"/>
              <a:chOff x="614" y="2568"/>
              <a:chExt cx="725" cy="139"/>
            </a:xfrm>
          </p:grpSpPr>
          <p:sp>
            <p:nvSpPr>
              <p:cNvPr id="349" name="AutoShape 260">
                <a:extLst>
                  <a:ext uri="{FF2B5EF4-FFF2-40B4-BE49-F238E27FC236}">
                    <a16:creationId xmlns:a16="http://schemas.microsoft.com/office/drawing/2014/main" id="{7ED60691-FC99-B943-BE37-D6C97FF6718A}"/>
                  </a:ext>
                </a:extLst>
              </p:cNvPr>
              <p:cNvSpPr>
                <a:spLocks noChangeArrowheads="1"/>
              </p:cNvSpPr>
              <p:nvPr/>
            </p:nvSpPr>
            <p:spPr bwMode="auto">
              <a:xfrm>
                <a:off x="617" y="2569"/>
                <a:ext cx="721"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50" name="AutoShape 261">
                <a:extLst>
                  <a:ext uri="{FF2B5EF4-FFF2-40B4-BE49-F238E27FC236}">
                    <a16:creationId xmlns:a16="http://schemas.microsoft.com/office/drawing/2014/main" id="{BBBF7CE5-2F2F-C240-89B7-6B006565DB29}"/>
                  </a:ext>
                </a:extLst>
              </p:cNvPr>
              <p:cNvSpPr>
                <a:spLocks noChangeArrowheads="1"/>
              </p:cNvSpPr>
              <p:nvPr/>
            </p:nvSpPr>
            <p:spPr bwMode="auto">
              <a:xfrm>
                <a:off x="630" y="2584"/>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29" name="Rectangle 262">
              <a:extLst>
                <a:ext uri="{FF2B5EF4-FFF2-40B4-BE49-F238E27FC236}">
                  <a16:creationId xmlns:a16="http://schemas.microsoft.com/office/drawing/2014/main" id="{E1859B99-BC2B-8445-9920-653550A398C3}"/>
                </a:ext>
              </a:extLst>
            </p:cNvPr>
            <p:cNvSpPr>
              <a:spLocks noChangeArrowheads="1"/>
            </p:cNvSpPr>
            <p:nvPr/>
          </p:nvSpPr>
          <p:spPr bwMode="auto">
            <a:xfrm>
              <a:off x="4219" y="1358"/>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30" name="Rectangle 263">
              <a:extLst>
                <a:ext uri="{FF2B5EF4-FFF2-40B4-BE49-F238E27FC236}">
                  <a16:creationId xmlns:a16="http://schemas.microsoft.com/office/drawing/2014/main" id="{DC4E26D3-7125-8945-9746-2441735961F5}"/>
                </a:ext>
              </a:extLst>
            </p:cNvPr>
            <p:cNvSpPr>
              <a:spLocks noChangeArrowheads="1"/>
            </p:cNvSpPr>
            <p:nvPr/>
          </p:nvSpPr>
          <p:spPr bwMode="auto">
            <a:xfrm>
              <a:off x="4225" y="1654"/>
              <a:ext cx="599"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331" name="Group 264">
              <a:extLst>
                <a:ext uri="{FF2B5EF4-FFF2-40B4-BE49-F238E27FC236}">
                  <a16:creationId xmlns:a16="http://schemas.microsoft.com/office/drawing/2014/main" id="{E6BAA1DE-AF76-6C44-833A-D07152C0737D}"/>
                </a:ext>
              </a:extLst>
            </p:cNvPr>
            <p:cNvGrpSpPr>
              <a:grpSpLocks/>
            </p:cNvGrpSpPr>
            <p:nvPr/>
          </p:nvGrpSpPr>
          <p:grpSpPr bwMode="auto">
            <a:xfrm>
              <a:off x="4735" y="1627"/>
              <a:ext cx="582" cy="151"/>
              <a:chOff x="614" y="2568"/>
              <a:chExt cx="725" cy="139"/>
            </a:xfrm>
          </p:grpSpPr>
          <p:sp>
            <p:nvSpPr>
              <p:cNvPr id="347" name="AutoShape 265">
                <a:extLst>
                  <a:ext uri="{FF2B5EF4-FFF2-40B4-BE49-F238E27FC236}">
                    <a16:creationId xmlns:a16="http://schemas.microsoft.com/office/drawing/2014/main" id="{C5750C06-37B1-7942-BC63-5A0DFB73A572}"/>
                  </a:ext>
                </a:extLst>
              </p:cNvPr>
              <p:cNvSpPr>
                <a:spLocks noChangeArrowheads="1"/>
              </p:cNvSpPr>
              <p:nvPr/>
            </p:nvSpPr>
            <p:spPr bwMode="auto">
              <a:xfrm>
                <a:off x="612" y="2570"/>
                <a:ext cx="719"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48" name="AutoShape 266">
                <a:extLst>
                  <a:ext uri="{FF2B5EF4-FFF2-40B4-BE49-F238E27FC236}">
                    <a16:creationId xmlns:a16="http://schemas.microsoft.com/office/drawing/2014/main" id="{2FBF1907-BD45-434A-8B85-372B329D2C77}"/>
                  </a:ext>
                </a:extLst>
              </p:cNvPr>
              <p:cNvSpPr>
                <a:spLocks noChangeArrowheads="1"/>
              </p:cNvSpPr>
              <p:nvPr/>
            </p:nvSpPr>
            <p:spPr bwMode="auto">
              <a:xfrm>
                <a:off x="625" y="2588"/>
                <a:ext cx="693"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32" name="Freeform 267">
              <a:extLst>
                <a:ext uri="{FF2B5EF4-FFF2-40B4-BE49-F238E27FC236}">
                  <a16:creationId xmlns:a16="http://schemas.microsoft.com/office/drawing/2014/main" id="{C3D05EC3-4DA7-F74C-B6F6-0918126C019C}"/>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3" name="Group 268">
              <a:extLst>
                <a:ext uri="{FF2B5EF4-FFF2-40B4-BE49-F238E27FC236}">
                  <a16:creationId xmlns:a16="http://schemas.microsoft.com/office/drawing/2014/main" id="{5BF350AD-3646-0C41-87CF-18D04562FCE7}"/>
                </a:ext>
              </a:extLst>
            </p:cNvPr>
            <p:cNvGrpSpPr>
              <a:grpSpLocks/>
            </p:cNvGrpSpPr>
            <p:nvPr/>
          </p:nvGrpSpPr>
          <p:grpSpPr bwMode="auto">
            <a:xfrm>
              <a:off x="4739" y="1327"/>
              <a:ext cx="582" cy="139"/>
              <a:chOff x="614" y="2568"/>
              <a:chExt cx="725" cy="139"/>
            </a:xfrm>
          </p:grpSpPr>
          <p:sp>
            <p:nvSpPr>
              <p:cNvPr id="345" name="AutoShape 269">
                <a:extLst>
                  <a:ext uri="{FF2B5EF4-FFF2-40B4-BE49-F238E27FC236}">
                    <a16:creationId xmlns:a16="http://schemas.microsoft.com/office/drawing/2014/main" id="{E6FF77A3-8808-214A-B3F1-99756744193D}"/>
                  </a:ext>
                </a:extLst>
              </p:cNvPr>
              <p:cNvSpPr>
                <a:spLocks noChangeArrowheads="1"/>
              </p:cNvSpPr>
              <p:nvPr/>
            </p:nvSpPr>
            <p:spPr bwMode="auto">
              <a:xfrm>
                <a:off x="614" y="2570"/>
                <a:ext cx="726"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46" name="AutoShape 270">
                <a:extLst>
                  <a:ext uri="{FF2B5EF4-FFF2-40B4-BE49-F238E27FC236}">
                    <a16:creationId xmlns:a16="http://schemas.microsoft.com/office/drawing/2014/main" id="{DBA06383-D10B-7446-8AB5-80825280F507}"/>
                  </a:ext>
                </a:extLst>
              </p:cNvPr>
              <p:cNvSpPr>
                <a:spLocks noChangeArrowheads="1"/>
              </p:cNvSpPr>
              <p:nvPr/>
            </p:nvSpPr>
            <p:spPr bwMode="auto">
              <a:xfrm>
                <a:off x="627" y="2585"/>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34" name="Rectangle 271">
              <a:extLst>
                <a:ext uri="{FF2B5EF4-FFF2-40B4-BE49-F238E27FC236}">
                  <a16:creationId xmlns:a16="http://schemas.microsoft.com/office/drawing/2014/main" id="{075E3183-6A9A-F845-B994-D8A428ABB4E7}"/>
                </a:ext>
              </a:extLst>
            </p:cNvPr>
            <p:cNvSpPr>
              <a:spLocks noChangeArrowheads="1"/>
            </p:cNvSpPr>
            <p:nvPr/>
          </p:nvSpPr>
          <p:spPr bwMode="auto">
            <a:xfrm>
              <a:off x="5252" y="429"/>
              <a:ext cx="64"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35" name="Freeform 272">
              <a:extLst>
                <a:ext uri="{FF2B5EF4-FFF2-40B4-BE49-F238E27FC236}">
                  <a16:creationId xmlns:a16="http://schemas.microsoft.com/office/drawing/2014/main" id="{047D761C-70AD-CD4F-A747-381D740168F4}"/>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6" name="Freeform 273">
              <a:extLst>
                <a:ext uri="{FF2B5EF4-FFF2-40B4-BE49-F238E27FC236}">
                  <a16:creationId xmlns:a16="http://schemas.microsoft.com/office/drawing/2014/main" id="{8AE72908-FAF1-9C46-AA62-CED69F948A42}"/>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7" name="Oval 274">
              <a:extLst>
                <a:ext uri="{FF2B5EF4-FFF2-40B4-BE49-F238E27FC236}">
                  <a16:creationId xmlns:a16="http://schemas.microsoft.com/office/drawing/2014/main" id="{2E034F12-0D5A-AA43-BEB5-3FD391F7368C}"/>
                </a:ext>
              </a:extLst>
            </p:cNvPr>
            <p:cNvSpPr>
              <a:spLocks noChangeArrowheads="1"/>
            </p:cNvSpPr>
            <p:nvPr/>
          </p:nvSpPr>
          <p:spPr bwMode="auto">
            <a:xfrm>
              <a:off x="5517" y="2612"/>
              <a:ext cx="48"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38" name="Freeform 275">
              <a:extLst>
                <a:ext uri="{FF2B5EF4-FFF2-40B4-BE49-F238E27FC236}">
                  <a16:creationId xmlns:a16="http://schemas.microsoft.com/office/drawing/2014/main" id="{028A5345-010B-C24D-B709-B8375E9715E9}"/>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AutoShape 276">
              <a:extLst>
                <a:ext uri="{FF2B5EF4-FFF2-40B4-BE49-F238E27FC236}">
                  <a16:creationId xmlns:a16="http://schemas.microsoft.com/office/drawing/2014/main" id="{F6EF7A89-3C93-8540-B2E3-A30599E7AA82}"/>
                </a:ext>
              </a:extLst>
            </p:cNvPr>
            <p:cNvSpPr>
              <a:spLocks noChangeArrowheads="1"/>
            </p:cNvSpPr>
            <p:nvPr/>
          </p:nvSpPr>
          <p:spPr bwMode="auto">
            <a:xfrm>
              <a:off x="4140" y="2680"/>
              <a:ext cx="1203" cy="145"/>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40" name="AutoShape 277">
              <a:extLst>
                <a:ext uri="{FF2B5EF4-FFF2-40B4-BE49-F238E27FC236}">
                  <a16:creationId xmlns:a16="http://schemas.microsoft.com/office/drawing/2014/main" id="{AE5883C3-8966-4941-AD3C-EECE6A8A6E19}"/>
                </a:ext>
              </a:extLst>
            </p:cNvPr>
            <p:cNvSpPr>
              <a:spLocks noChangeArrowheads="1"/>
            </p:cNvSpPr>
            <p:nvPr/>
          </p:nvSpPr>
          <p:spPr bwMode="auto">
            <a:xfrm>
              <a:off x="4204" y="2709"/>
              <a:ext cx="1075" cy="82"/>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41" name="Oval 278">
              <a:extLst>
                <a:ext uri="{FF2B5EF4-FFF2-40B4-BE49-F238E27FC236}">
                  <a16:creationId xmlns:a16="http://schemas.microsoft.com/office/drawing/2014/main" id="{8D05B60E-CC47-924E-9CC3-7D3C363DC011}"/>
                </a:ext>
              </a:extLst>
            </p:cNvPr>
            <p:cNvSpPr>
              <a:spLocks noChangeArrowheads="1"/>
            </p:cNvSpPr>
            <p:nvPr/>
          </p:nvSpPr>
          <p:spPr bwMode="auto">
            <a:xfrm>
              <a:off x="4310" y="2380"/>
              <a:ext cx="159" cy="14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42" name="Oval 279">
              <a:extLst>
                <a:ext uri="{FF2B5EF4-FFF2-40B4-BE49-F238E27FC236}">
                  <a16:creationId xmlns:a16="http://schemas.microsoft.com/office/drawing/2014/main" id="{02D38BA8-EE3B-314C-9EA1-24BC62A7102F}"/>
                </a:ext>
              </a:extLst>
            </p:cNvPr>
            <p:cNvSpPr>
              <a:spLocks noChangeArrowheads="1"/>
            </p:cNvSpPr>
            <p:nvPr/>
          </p:nvSpPr>
          <p:spPr bwMode="auto">
            <a:xfrm>
              <a:off x="4484" y="2385"/>
              <a:ext cx="164" cy="140"/>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srgbClr val="FF0000"/>
                </a:solidFill>
                <a:effectLst/>
                <a:uLnTx/>
                <a:uFillTx/>
                <a:latin typeface="Arial" charset="0"/>
                <a:ea typeface="ＭＳ Ｐゴシック" charset="0"/>
                <a:cs typeface="Arial" charset="0"/>
              </a:endParaRPr>
            </a:p>
          </p:txBody>
        </p:sp>
        <p:sp>
          <p:nvSpPr>
            <p:cNvPr id="343" name="Oval 280">
              <a:extLst>
                <a:ext uri="{FF2B5EF4-FFF2-40B4-BE49-F238E27FC236}">
                  <a16:creationId xmlns:a16="http://schemas.microsoft.com/office/drawing/2014/main" id="{7354E114-1700-274C-AD93-5D4A999682B1}"/>
                </a:ext>
              </a:extLst>
            </p:cNvPr>
            <p:cNvSpPr>
              <a:spLocks noChangeArrowheads="1"/>
            </p:cNvSpPr>
            <p:nvPr/>
          </p:nvSpPr>
          <p:spPr bwMode="auto">
            <a:xfrm>
              <a:off x="4664" y="2380"/>
              <a:ext cx="154"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44" name="Rectangle 281">
              <a:extLst>
                <a:ext uri="{FF2B5EF4-FFF2-40B4-BE49-F238E27FC236}">
                  <a16:creationId xmlns:a16="http://schemas.microsoft.com/office/drawing/2014/main" id="{D7FCC302-455F-0E42-A8A7-378C5B6CC7E2}"/>
                </a:ext>
              </a:extLst>
            </p:cNvPr>
            <p:cNvSpPr>
              <a:spLocks noChangeArrowheads="1"/>
            </p:cNvSpPr>
            <p:nvPr/>
          </p:nvSpPr>
          <p:spPr bwMode="auto">
            <a:xfrm>
              <a:off x="5062" y="1838"/>
              <a:ext cx="85" cy="760"/>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grpSp>
        <p:nvGrpSpPr>
          <p:cNvPr id="353" name="Group 352">
            <a:extLst>
              <a:ext uri="{FF2B5EF4-FFF2-40B4-BE49-F238E27FC236}">
                <a16:creationId xmlns:a16="http://schemas.microsoft.com/office/drawing/2014/main" id="{BA41EE0A-FE82-9040-BD52-7DC1EB35BBFB}"/>
              </a:ext>
            </a:extLst>
          </p:cNvPr>
          <p:cNvGrpSpPr/>
          <p:nvPr/>
        </p:nvGrpSpPr>
        <p:grpSpPr>
          <a:xfrm>
            <a:off x="9343538" y="3332225"/>
            <a:ext cx="943482" cy="604263"/>
            <a:chOff x="7698509" y="2176725"/>
            <a:chExt cx="943482" cy="604263"/>
          </a:xfrm>
        </p:grpSpPr>
        <p:pic>
          <p:nvPicPr>
            <p:cNvPr id="354" name="Picture 353" descr="A picture containing monitor, television, screen, photo&#10;&#10;Description automatically generated">
              <a:extLst>
                <a:ext uri="{FF2B5EF4-FFF2-40B4-BE49-F238E27FC236}">
                  <a16:creationId xmlns:a16="http://schemas.microsoft.com/office/drawing/2014/main" id="{441DFADE-BB1B-7C4C-8738-3FEA9FC7E262}"/>
                </a:ext>
              </a:extLst>
            </p:cNvPr>
            <p:cNvPicPr>
              <a:picLocks noChangeAspect="1"/>
            </p:cNvPicPr>
            <p:nvPr/>
          </p:nvPicPr>
          <p:blipFill>
            <a:blip r:embed="rId3"/>
            <a:stretch>
              <a:fillRect/>
            </a:stretch>
          </p:blipFill>
          <p:spPr>
            <a:xfrm>
              <a:off x="7744691" y="2449197"/>
              <a:ext cx="772609" cy="262519"/>
            </a:xfrm>
            <a:prstGeom prst="rect">
              <a:avLst/>
            </a:prstGeom>
          </p:spPr>
        </p:pic>
        <p:pic>
          <p:nvPicPr>
            <p:cNvPr id="355" name="Picture 354" descr="A picture containing monitor, television, screen, photo&#10;&#10;Description automatically generated">
              <a:extLst>
                <a:ext uri="{FF2B5EF4-FFF2-40B4-BE49-F238E27FC236}">
                  <a16:creationId xmlns:a16="http://schemas.microsoft.com/office/drawing/2014/main" id="{A360817E-CEBE-5D4D-AAA5-1AA0E80B2448}"/>
                </a:ext>
              </a:extLst>
            </p:cNvPr>
            <p:cNvPicPr>
              <a:picLocks noChangeAspect="1"/>
            </p:cNvPicPr>
            <p:nvPr/>
          </p:nvPicPr>
          <p:blipFill>
            <a:blip r:embed="rId3"/>
            <a:stretch>
              <a:fillRect/>
            </a:stretch>
          </p:blipFill>
          <p:spPr>
            <a:xfrm>
              <a:off x="7698509" y="2518469"/>
              <a:ext cx="772609" cy="262519"/>
            </a:xfrm>
            <a:prstGeom prst="rect">
              <a:avLst/>
            </a:prstGeom>
          </p:spPr>
        </p:pic>
        <p:pic>
          <p:nvPicPr>
            <p:cNvPr id="356" name="Picture 355" descr="A picture containing monitor, television, screen, photo&#10;&#10;Description automatically generated">
              <a:extLst>
                <a:ext uri="{FF2B5EF4-FFF2-40B4-BE49-F238E27FC236}">
                  <a16:creationId xmlns:a16="http://schemas.microsoft.com/office/drawing/2014/main" id="{1B7D7E89-8D15-B14F-8ABE-F03063924DF7}"/>
                </a:ext>
              </a:extLst>
            </p:cNvPr>
            <p:cNvPicPr>
              <a:picLocks noChangeAspect="1"/>
            </p:cNvPicPr>
            <p:nvPr/>
          </p:nvPicPr>
          <p:blipFill>
            <a:blip r:embed="rId3"/>
            <a:stretch>
              <a:fillRect/>
            </a:stretch>
          </p:blipFill>
          <p:spPr>
            <a:xfrm>
              <a:off x="7869382" y="2176725"/>
              <a:ext cx="772609" cy="262519"/>
            </a:xfrm>
            <a:prstGeom prst="rect">
              <a:avLst/>
            </a:prstGeom>
          </p:spPr>
        </p:pic>
        <p:sp>
          <p:nvSpPr>
            <p:cNvPr id="357" name="TextBox 356">
              <a:extLst>
                <a:ext uri="{FF2B5EF4-FFF2-40B4-BE49-F238E27FC236}">
                  <a16:creationId xmlns:a16="http://schemas.microsoft.com/office/drawing/2014/main" id="{95A2DFAC-E2E9-BA4E-B877-0FDFCB8AFF96}"/>
                </a:ext>
              </a:extLst>
            </p:cNvPr>
            <p:cNvSpPr txBox="1"/>
            <p:nvPr/>
          </p:nvSpPr>
          <p:spPr>
            <a:xfrm>
              <a:off x="8026400" y="2202874"/>
              <a:ext cx="357790" cy="369332"/>
            </a:xfrm>
            <a:prstGeom prst="rect">
              <a:avLst/>
            </a:prstGeom>
            <a:noFill/>
          </p:spPr>
          <p:txBody>
            <a:bodyPr wrap="none" rtlCol="0">
              <a:spAutoFit/>
            </a:bodyPr>
            <a:lstStyle/>
            <a:p>
              <a:r>
                <a:rPr lang="en-US" dirty="0"/>
                <a:t>...</a:t>
              </a:r>
            </a:p>
          </p:txBody>
        </p:sp>
      </p:grpSp>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Streaming multimedia: DASH</a:t>
            </a:r>
          </a:p>
        </p:txBody>
      </p:sp>
      <p:sp>
        <p:nvSpPr>
          <p:cNvPr id="57" name="Rectangle 3">
            <a:extLst>
              <a:ext uri="{FF2B5EF4-FFF2-40B4-BE49-F238E27FC236}">
                <a16:creationId xmlns:a16="http://schemas.microsoft.com/office/drawing/2014/main" id="{57B06ED9-18F5-DA42-AB34-1D8668A5BAAE}"/>
              </a:ext>
            </a:extLst>
          </p:cNvPr>
          <p:cNvSpPr txBox="1">
            <a:spLocks noChangeArrowheads="1"/>
          </p:cNvSpPr>
          <p:nvPr/>
        </p:nvSpPr>
        <p:spPr>
          <a:xfrm>
            <a:off x="750123" y="1425422"/>
            <a:ext cx="6582550" cy="505301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1" u="none" strike="noStrike" kern="1200" cap="none" spc="0" normalizeH="0" baseline="0" noProof="0" dirty="0">
                <a:ln>
                  <a:noFill/>
                </a:ln>
                <a:solidFill>
                  <a:srgbClr val="000099"/>
                </a:solidFill>
                <a:effectLst/>
                <a:uLnTx/>
                <a:uFillTx/>
                <a:latin typeface="Gill Sans MT" panose="020B0502020104020203" pitchFamily="34" charset="77"/>
                <a:ea typeface="ＭＳ Ｐゴシック" panose="020B0600070205080204" pitchFamily="34" charset="-128"/>
                <a:cs typeface="+mn-cs"/>
              </a:rPr>
              <a:t>“</a:t>
            </a:r>
            <a:r>
              <a:rPr kumimoji="0" lang="en-US" altLang="en-US" sz="32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intelligence” </a:t>
            </a:r>
            <a:r>
              <a:rPr kumimoji="0" lang="en-US" altLang="en-US" sz="32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at client: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client determines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when</a:t>
            </a:r>
            <a:r>
              <a:rPr kumimoji="0" lang="en-US" altLang="en-US" sz="2800" b="0" i="1" u="none" strike="noStrike" kern="1200" cap="none" spc="0" normalizeH="0" baseline="0" noProof="0" dirty="0">
                <a:ln>
                  <a:noFill/>
                </a:ln>
                <a:solidFill>
                  <a:srgbClr val="80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to request chunk (so that buffer starvation, or overflow does not occur)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what encoding rate </a:t>
            </a: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to request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(higher quality when more bandwidth available) </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8" name="Rectangle 3">
            <a:extLst>
              <a:ext uri="{FF2B5EF4-FFF2-40B4-BE49-F238E27FC236}">
                <a16:creationId xmlns:a16="http://schemas.microsoft.com/office/drawing/2014/main" id="{66B29FA5-F250-2145-B75A-6362A2B90004}"/>
              </a:ext>
            </a:extLst>
          </p:cNvPr>
          <p:cNvSpPr txBox="1">
            <a:spLocks noChangeArrowheads="1"/>
          </p:cNvSpPr>
          <p:nvPr/>
        </p:nvSpPr>
        <p:spPr>
          <a:xfrm>
            <a:off x="764871" y="4418084"/>
            <a:ext cx="6296330" cy="1601010"/>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where</a:t>
            </a:r>
            <a:r>
              <a:rPr kumimoji="0" lang="en-US" altLang="en-US" sz="2800" b="0" i="1" u="none" strike="noStrike" kern="1200" cap="none" spc="0" normalizeH="0" baseline="0" noProof="0" dirty="0">
                <a:ln>
                  <a:noFill/>
                </a:ln>
                <a:solidFill>
                  <a:srgbClr val="80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to request chunk (can request from URL server that is “close” to client or has high available bandwidth</a:t>
            </a:r>
            <a:r>
              <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p>
        </p:txBody>
      </p:sp>
      <p:sp>
        <p:nvSpPr>
          <p:cNvPr id="2" name="TextBox 1">
            <a:extLst>
              <a:ext uri="{FF2B5EF4-FFF2-40B4-BE49-F238E27FC236}">
                <a16:creationId xmlns:a16="http://schemas.microsoft.com/office/drawing/2014/main" id="{51BFA338-92F2-B84C-A3FD-65CE9CE1AE33}"/>
              </a:ext>
            </a:extLst>
          </p:cNvPr>
          <p:cNvSpPr txBox="1"/>
          <p:nvPr/>
        </p:nvSpPr>
        <p:spPr>
          <a:xfrm>
            <a:off x="1455456" y="6024759"/>
            <a:ext cx="938930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Streaming video =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encoding +</a:t>
            </a: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DASH + playout buffering</a:t>
            </a:r>
          </a:p>
        </p:txBody>
      </p:sp>
      <p:grpSp>
        <p:nvGrpSpPr>
          <p:cNvPr id="60" name="Group 2">
            <a:extLst>
              <a:ext uri="{FF2B5EF4-FFF2-40B4-BE49-F238E27FC236}">
                <a16:creationId xmlns:a16="http://schemas.microsoft.com/office/drawing/2014/main" id="{DDFD13CE-95C2-3B46-BAA9-2442B7BBFB5C}"/>
              </a:ext>
            </a:extLst>
          </p:cNvPr>
          <p:cNvGrpSpPr>
            <a:grpSpLocks/>
          </p:cNvGrpSpPr>
          <p:nvPr/>
        </p:nvGrpSpPr>
        <p:grpSpPr bwMode="auto">
          <a:xfrm>
            <a:off x="10418918" y="2387938"/>
            <a:ext cx="1331627" cy="1083147"/>
            <a:chOff x="1842724" y="2867233"/>
            <a:chExt cx="5649912" cy="3416300"/>
          </a:xfrm>
        </p:grpSpPr>
        <p:sp>
          <p:nvSpPr>
            <p:cNvPr id="161" name="AutoShape 99">
              <a:extLst>
                <a:ext uri="{FF2B5EF4-FFF2-40B4-BE49-F238E27FC236}">
                  <a16:creationId xmlns:a16="http://schemas.microsoft.com/office/drawing/2014/main" id="{6A423CE6-3BBC-A441-B17F-E87432DB8AA2}"/>
                </a:ext>
              </a:extLst>
            </p:cNvPr>
            <p:cNvSpPr>
              <a:spLocks noChangeArrowheads="1"/>
            </p:cNvSpPr>
            <p:nvPr/>
          </p:nvSpPr>
          <p:spPr bwMode="auto">
            <a:xfrm>
              <a:off x="1842724" y="2867233"/>
              <a:ext cx="5649912" cy="768350"/>
            </a:xfrm>
            <a:prstGeom prst="triangle">
              <a:avLst>
                <a:gd name="adj" fmla="val 50000"/>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62" name="Rectangle 87">
              <a:extLst>
                <a:ext uri="{FF2B5EF4-FFF2-40B4-BE49-F238E27FC236}">
                  <a16:creationId xmlns:a16="http://schemas.microsoft.com/office/drawing/2014/main" id="{4285C26E-DA02-9648-A64A-514AEBD4FE48}"/>
                </a:ext>
              </a:extLst>
            </p:cNvPr>
            <p:cNvSpPr>
              <a:spLocks noChangeArrowheads="1"/>
            </p:cNvSpPr>
            <p:nvPr/>
          </p:nvSpPr>
          <p:spPr bwMode="auto">
            <a:xfrm>
              <a:off x="2277699" y="3621296"/>
              <a:ext cx="4781550" cy="2662237"/>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grpSp>
        <p:nvGrpSpPr>
          <p:cNvPr id="63" name="Group 349">
            <a:extLst>
              <a:ext uri="{FF2B5EF4-FFF2-40B4-BE49-F238E27FC236}">
                <a16:creationId xmlns:a16="http://schemas.microsoft.com/office/drawing/2014/main" id="{D41C9560-ED4B-414F-8273-72B78F6B318D}"/>
              </a:ext>
            </a:extLst>
          </p:cNvPr>
          <p:cNvGrpSpPr>
            <a:grpSpLocks/>
          </p:cNvGrpSpPr>
          <p:nvPr/>
        </p:nvGrpSpPr>
        <p:grpSpPr bwMode="auto">
          <a:xfrm>
            <a:off x="10897863" y="2829271"/>
            <a:ext cx="427844" cy="454118"/>
            <a:chOff x="4437" y="1472"/>
            <a:chExt cx="427" cy="418"/>
          </a:xfrm>
        </p:grpSpPr>
        <p:sp>
          <p:nvSpPr>
            <p:cNvPr id="69" name="Rectangle 350">
              <a:extLst>
                <a:ext uri="{FF2B5EF4-FFF2-40B4-BE49-F238E27FC236}">
                  <a16:creationId xmlns:a16="http://schemas.microsoft.com/office/drawing/2014/main" id="{E963C356-4AF2-0349-824A-1E49D132EE53}"/>
                </a:ext>
              </a:extLst>
            </p:cNvPr>
            <p:cNvSpPr>
              <a:spLocks noChangeArrowheads="1"/>
            </p:cNvSpPr>
            <p:nvPr/>
          </p:nvSpPr>
          <p:spPr bwMode="auto">
            <a:xfrm>
              <a:off x="4443" y="1475"/>
              <a:ext cx="421" cy="361"/>
            </a:xfrm>
            <a:prstGeom prst="rect">
              <a:avLst/>
            </a:prstGeom>
            <a:gradFill rotWithShape="0">
              <a:gsLst>
                <a:gs pos="0">
                  <a:srgbClr val="99CCFF">
                    <a:gamma/>
                    <a:shade val="46275"/>
                    <a:invGamma/>
                  </a:srgbClr>
                </a:gs>
                <a:gs pos="50000">
                  <a:srgbClr val="99CCFF"/>
                </a:gs>
                <a:gs pos="100000">
                  <a:srgbClr val="99CCFF">
                    <a:gamma/>
                    <a:shade val="46275"/>
                    <a:invGamma/>
                  </a:srgbClr>
                </a:gs>
              </a:gsLst>
              <a:lin ang="5400000" scaled="1"/>
            </a:gradFill>
            <a:ln w="19050">
              <a:solidFill>
                <a:srgbClr val="5F5F5F"/>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sp>
          <p:nvSpPr>
            <p:cNvPr id="70" name="Rectangle 351">
              <a:extLst>
                <a:ext uri="{FF2B5EF4-FFF2-40B4-BE49-F238E27FC236}">
                  <a16:creationId xmlns:a16="http://schemas.microsoft.com/office/drawing/2014/main" id="{40253B0C-2089-BD4A-9EFE-D60909E55D73}"/>
                </a:ext>
              </a:extLst>
            </p:cNvPr>
            <p:cNvSpPr>
              <a:spLocks noChangeArrowheads="1"/>
            </p:cNvSpPr>
            <p:nvPr/>
          </p:nvSpPr>
          <p:spPr bwMode="auto">
            <a:xfrm>
              <a:off x="4567" y="1837"/>
              <a:ext cx="179" cy="23"/>
            </a:xfrm>
            <a:prstGeom prst="rect">
              <a:avLst/>
            </a:prstGeom>
            <a:solidFill>
              <a:srgbClr val="5F5F5F"/>
            </a:solidFill>
            <a:ln w="19050">
              <a:solidFill>
                <a:srgbClr val="5F5F5F"/>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sp>
          <p:nvSpPr>
            <p:cNvPr id="71" name="Rectangle 352">
              <a:extLst>
                <a:ext uri="{FF2B5EF4-FFF2-40B4-BE49-F238E27FC236}">
                  <a16:creationId xmlns:a16="http://schemas.microsoft.com/office/drawing/2014/main" id="{53AC6590-6B2B-9143-AF1D-BB4636551A83}"/>
                </a:ext>
              </a:extLst>
            </p:cNvPr>
            <p:cNvSpPr>
              <a:spLocks noChangeArrowheads="1"/>
            </p:cNvSpPr>
            <p:nvPr/>
          </p:nvSpPr>
          <p:spPr bwMode="auto">
            <a:xfrm>
              <a:off x="4442" y="1866"/>
              <a:ext cx="414" cy="24"/>
            </a:xfrm>
            <a:prstGeom prst="rect">
              <a:avLst/>
            </a:prstGeom>
            <a:solidFill>
              <a:schemeClr val="tx2"/>
            </a:solidFill>
            <a:ln w="1905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sp>
          <p:nvSpPr>
            <p:cNvPr id="72" name="Rectangle 353">
              <a:extLst>
                <a:ext uri="{FF2B5EF4-FFF2-40B4-BE49-F238E27FC236}">
                  <a16:creationId xmlns:a16="http://schemas.microsoft.com/office/drawing/2014/main" id="{E94F9AC9-0854-D042-AF8B-C87D4C9D754C}"/>
                </a:ext>
              </a:extLst>
            </p:cNvPr>
            <p:cNvSpPr>
              <a:spLocks noChangeArrowheads="1"/>
            </p:cNvSpPr>
            <p:nvPr/>
          </p:nvSpPr>
          <p:spPr bwMode="auto">
            <a:xfrm>
              <a:off x="4437" y="1472"/>
              <a:ext cx="423" cy="356"/>
            </a:xfrm>
            <a:prstGeom prst="rect">
              <a:avLst/>
            </a:prstGeom>
            <a:noFill/>
            <a:ln w="19050">
              <a:solidFill>
                <a:schemeClr val="accent2"/>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grpSp>
      <p:cxnSp>
        <p:nvCxnSpPr>
          <p:cNvPr id="65" name="Straight Connector 45">
            <a:extLst>
              <a:ext uri="{FF2B5EF4-FFF2-40B4-BE49-F238E27FC236}">
                <a16:creationId xmlns:a16="http://schemas.microsoft.com/office/drawing/2014/main" id="{95FF3D69-527D-104D-8467-DBBDF81195A1}"/>
              </a:ext>
            </a:extLst>
          </p:cNvPr>
          <p:cNvCxnSpPr>
            <a:cxnSpLocks noChangeShapeType="1"/>
          </p:cNvCxnSpPr>
          <p:nvPr/>
        </p:nvCxnSpPr>
        <p:spPr bwMode="auto">
          <a:xfrm>
            <a:off x="8593059" y="3030964"/>
            <a:ext cx="2202124" cy="0"/>
          </a:xfrm>
          <a:prstGeom prst="line">
            <a:avLst/>
          </a:prstGeom>
          <a:noFill/>
          <a:ln w="3175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7" name="TextBox 64">
            <a:extLst>
              <a:ext uri="{FF2B5EF4-FFF2-40B4-BE49-F238E27FC236}">
                <a16:creationId xmlns:a16="http://schemas.microsoft.com/office/drawing/2014/main" id="{4A9C7B1D-9788-C24C-BE9F-0B7DEE643917}"/>
              </a:ext>
            </a:extLst>
          </p:cNvPr>
          <p:cNvSpPr txBox="1">
            <a:spLocks noChangeArrowheads="1"/>
          </p:cNvSpPr>
          <p:nvPr/>
        </p:nvSpPr>
        <p:spPr bwMode="auto">
          <a:xfrm>
            <a:off x="10844758" y="3478691"/>
            <a:ext cx="483955" cy="25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client</a:t>
            </a:r>
            <a:endParaRPr kumimoji="0" lang="en-US" altLang="en-US" sz="18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7" name="Freeform 6">
            <a:extLst>
              <a:ext uri="{FF2B5EF4-FFF2-40B4-BE49-F238E27FC236}">
                <a16:creationId xmlns:a16="http://schemas.microsoft.com/office/drawing/2014/main" id="{B1332400-C13A-1144-94EF-1249953DECAC}"/>
              </a:ext>
            </a:extLst>
          </p:cNvPr>
          <p:cNvSpPr/>
          <p:nvPr/>
        </p:nvSpPr>
        <p:spPr>
          <a:xfrm>
            <a:off x="9433447" y="2723465"/>
            <a:ext cx="1348576" cy="190774"/>
          </a:xfrm>
          <a:custGeom>
            <a:avLst/>
            <a:gdLst>
              <a:gd name="connsiteX0" fmla="*/ 0 w 1348576"/>
              <a:gd name="connsiteY0" fmla="*/ 0 h 190774"/>
              <a:gd name="connsiteX1" fmla="*/ 374970 w 1348576"/>
              <a:gd name="connsiteY1" fmla="*/ 190774 h 190774"/>
              <a:gd name="connsiteX2" fmla="*/ 1348576 w 1348576"/>
              <a:gd name="connsiteY2" fmla="*/ 190774 h 190774"/>
              <a:gd name="connsiteX3" fmla="*/ 1348576 w 1348576"/>
              <a:gd name="connsiteY3" fmla="*/ 177617 h 190774"/>
              <a:gd name="connsiteX0" fmla="*/ 0 w 1348576"/>
              <a:gd name="connsiteY0" fmla="*/ 0 h 190774"/>
              <a:gd name="connsiteX1" fmla="*/ 374970 w 1348576"/>
              <a:gd name="connsiteY1" fmla="*/ 190774 h 190774"/>
              <a:gd name="connsiteX2" fmla="*/ 1348576 w 1348576"/>
              <a:gd name="connsiteY2" fmla="*/ 190774 h 190774"/>
            </a:gdLst>
            <a:ahLst/>
            <a:cxnLst>
              <a:cxn ang="0">
                <a:pos x="connsiteX0" y="connsiteY0"/>
              </a:cxn>
              <a:cxn ang="0">
                <a:pos x="connsiteX1" y="connsiteY1"/>
              </a:cxn>
              <a:cxn ang="0">
                <a:pos x="connsiteX2" y="connsiteY2"/>
              </a:cxn>
            </a:cxnLst>
            <a:rect l="l" t="t" r="r" b="b"/>
            <a:pathLst>
              <a:path w="1348576" h="190774">
                <a:moveTo>
                  <a:pt x="0" y="0"/>
                </a:moveTo>
                <a:lnTo>
                  <a:pt x="374970" y="190774"/>
                </a:lnTo>
                <a:lnTo>
                  <a:pt x="1348576" y="190774"/>
                </a:lnTo>
              </a:path>
            </a:pathLst>
          </a:custGeom>
          <a:noFill/>
          <a:ln w="31750">
            <a:solidFill>
              <a:srgbClr val="CD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a:extLst>
              <a:ext uri="{FF2B5EF4-FFF2-40B4-BE49-F238E27FC236}">
                <a16:creationId xmlns:a16="http://schemas.microsoft.com/office/drawing/2014/main" id="{6A4AC1EA-45FB-014E-A65A-F10B6E8D2FCC}"/>
              </a:ext>
            </a:extLst>
          </p:cNvPr>
          <p:cNvSpPr/>
          <p:nvPr/>
        </p:nvSpPr>
        <p:spPr>
          <a:xfrm flipV="1">
            <a:off x="9441126" y="3152158"/>
            <a:ext cx="1348576" cy="190774"/>
          </a:xfrm>
          <a:custGeom>
            <a:avLst/>
            <a:gdLst>
              <a:gd name="connsiteX0" fmla="*/ 0 w 1348576"/>
              <a:gd name="connsiteY0" fmla="*/ 0 h 190774"/>
              <a:gd name="connsiteX1" fmla="*/ 374970 w 1348576"/>
              <a:gd name="connsiteY1" fmla="*/ 190774 h 190774"/>
              <a:gd name="connsiteX2" fmla="*/ 1348576 w 1348576"/>
              <a:gd name="connsiteY2" fmla="*/ 190774 h 190774"/>
              <a:gd name="connsiteX3" fmla="*/ 1348576 w 1348576"/>
              <a:gd name="connsiteY3" fmla="*/ 177617 h 190774"/>
              <a:gd name="connsiteX0" fmla="*/ 0 w 1348576"/>
              <a:gd name="connsiteY0" fmla="*/ 0 h 190774"/>
              <a:gd name="connsiteX1" fmla="*/ 374970 w 1348576"/>
              <a:gd name="connsiteY1" fmla="*/ 190774 h 190774"/>
              <a:gd name="connsiteX2" fmla="*/ 1348576 w 1348576"/>
              <a:gd name="connsiteY2" fmla="*/ 190774 h 190774"/>
            </a:gdLst>
            <a:ahLst/>
            <a:cxnLst>
              <a:cxn ang="0">
                <a:pos x="connsiteX0" y="connsiteY0"/>
              </a:cxn>
              <a:cxn ang="0">
                <a:pos x="connsiteX1" y="connsiteY1"/>
              </a:cxn>
              <a:cxn ang="0">
                <a:pos x="connsiteX2" y="connsiteY2"/>
              </a:cxn>
            </a:cxnLst>
            <a:rect l="l" t="t" r="r" b="b"/>
            <a:pathLst>
              <a:path w="1348576" h="190774">
                <a:moveTo>
                  <a:pt x="0" y="0"/>
                </a:moveTo>
                <a:lnTo>
                  <a:pt x="374970" y="190774"/>
                </a:lnTo>
                <a:lnTo>
                  <a:pt x="1348576" y="190774"/>
                </a:lnTo>
              </a:path>
            </a:pathLst>
          </a:custGeom>
          <a:noFill/>
          <a:ln w="31750">
            <a:solidFill>
              <a:srgbClr val="CD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8A41415-2E09-914F-B249-353A26FD167B}"/>
              </a:ext>
            </a:extLst>
          </p:cNvPr>
          <p:cNvGrpSpPr/>
          <p:nvPr/>
        </p:nvGrpSpPr>
        <p:grpSpPr>
          <a:xfrm>
            <a:off x="10236017" y="2762935"/>
            <a:ext cx="351378" cy="523220"/>
            <a:chOff x="10485997" y="1295948"/>
            <a:chExt cx="351378" cy="523220"/>
          </a:xfrm>
        </p:grpSpPr>
        <p:sp>
          <p:nvSpPr>
            <p:cNvPr id="9" name="Oval 8">
              <a:extLst>
                <a:ext uri="{FF2B5EF4-FFF2-40B4-BE49-F238E27FC236}">
                  <a16:creationId xmlns:a16="http://schemas.microsoft.com/office/drawing/2014/main" id="{E52F97C2-D322-E045-9AB6-784F8D7F9529}"/>
                </a:ext>
              </a:extLst>
            </p:cNvPr>
            <p:cNvSpPr/>
            <p:nvPr/>
          </p:nvSpPr>
          <p:spPr>
            <a:xfrm>
              <a:off x="10492576" y="1381467"/>
              <a:ext cx="342078" cy="342078"/>
            </a:xfrm>
            <a:prstGeom prst="ellipse">
              <a:avLst/>
            </a:prstGeom>
            <a:solidFill>
              <a:schemeClr val="bg1"/>
            </a:solidFill>
            <a:ln>
              <a:solidFill>
                <a:srgbClr val="CD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7B7AA05-43E1-2749-8D01-6881B6C88DEB}"/>
                </a:ext>
              </a:extLst>
            </p:cNvPr>
            <p:cNvSpPr txBox="1"/>
            <p:nvPr/>
          </p:nvSpPr>
          <p:spPr>
            <a:xfrm>
              <a:off x="10485997" y="1295948"/>
              <a:ext cx="351378" cy="523220"/>
            </a:xfrm>
            <a:prstGeom prst="rect">
              <a:avLst/>
            </a:prstGeom>
            <a:noFill/>
          </p:spPr>
          <p:txBody>
            <a:bodyPr wrap="none" rtlCol="0">
              <a:spAutoFit/>
            </a:bodyPr>
            <a:lstStyle/>
            <a:p>
              <a:r>
                <a:rPr lang="en-US" sz="2800" dirty="0">
                  <a:solidFill>
                    <a:srgbClr val="CD0000"/>
                  </a:solidFill>
                </a:rPr>
                <a:t>?</a:t>
              </a:r>
            </a:p>
          </p:txBody>
        </p:sp>
      </p:grpSp>
      <p:pic>
        <p:nvPicPr>
          <p:cNvPr id="12" name="Picture 11" descr="A close up of a logo&#10;&#10;Description automatically generated">
            <a:extLst>
              <a:ext uri="{FF2B5EF4-FFF2-40B4-BE49-F238E27FC236}">
                <a16:creationId xmlns:a16="http://schemas.microsoft.com/office/drawing/2014/main" id="{F6886CA6-4288-E842-A0EC-EBA7EC3D93D5}"/>
              </a:ext>
            </a:extLst>
          </p:cNvPr>
          <p:cNvPicPr>
            <a:picLocks noChangeAspect="1"/>
          </p:cNvPicPr>
          <p:nvPr/>
        </p:nvPicPr>
        <p:blipFill>
          <a:blip r:embed="rId4"/>
          <a:stretch>
            <a:fillRect/>
          </a:stretch>
        </p:blipFill>
        <p:spPr>
          <a:xfrm>
            <a:off x="10002982" y="1738745"/>
            <a:ext cx="2003136" cy="1602509"/>
          </a:xfrm>
          <a:prstGeom prst="rect">
            <a:avLst/>
          </a:prstGeom>
        </p:spPr>
      </p:pic>
      <p:sp>
        <p:nvSpPr>
          <p:cNvPr id="138" name="Slide Number Placeholder 2">
            <a:extLst>
              <a:ext uri="{FF2B5EF4-FFF2-40B4-BE49-F238E27FC236}">
                <a16:creationId xmlns:a16="http://schemas.microsoft.com/office/drawing/2014/main" id="{C79354C6-01ED-3F43-B7F7-C9EDEFEC0F6C}"/>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101</a:t>
            </a:fld>
            <a:endParaRPr lang="en-US" dirty="0"/>
          </a:p>
        </p:txBody>
      </p:sp>
    </p:spTree>
    <p:extLst>
      <p:ext uri="{BB962C8B-B14F-4D97-AF65-F5344CB8AC3E}">
        <p14:creationId xmlns:p14="http://schemas.microsoft.com/office/powerpoint/2010/main" val="3936656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7">
                                            <p:txEl>
                                              <p:pRg st="1" end="1"/>
                                            </p:txEl>
                                          </p:spTgt>
                                        </p:tgtEl>
                                        <p:attrNameLst>
                                          <p:attrName>style.visibility</p:attrName>
                                        </p:attrNameLst>
                                      </p:cBhvr>
                                      <p:to>
                                        <p:strVal val="visible"/>
                                      </p:to>
                                    </p:set>
                                    <p:animEffect transition="in" filter="dissolve">
                                      <p:cBhvr>
                                        <p:cTn id="7" dur="500"/>
                                        <p:tgtEl>
                                          <p:spTgt spid="5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7">
                                            <p:txEl>
                                              <p:pRg st="2" end="2"/>
                                            </p:txEl>
                                          </p:spTgt>
                                        </p:tgtEl>
                                        <p:attrNameLst>
                                          <p:attrName>style.visibility</p:attrName>
                                        </p:attrNameLst>
                                      </p:cBhvr>
                                      <p:to>
                                        <p:strVal val="visible"/>
                                      </p:to>
                                    </p:set>
                                    <p:animEffect transition="in" filter="dissolve">
                                      <p:cBhvr>
                                        <p:cTn id="12" dur="500"/>
                                        <p:tgtEl>
                                          <p:spTgt spid="5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8">
                                            <p:txEl>
                                              <p:pRg st="0" end="0"/>
                                            </p:txEl>
                                          </p:spTgt>
                                        </p:tgtEl>
                                        <p:attrNameLst>
                                          <p:attrName>style.visibility</p:attrName>
                                        </p:attrNameLst>
                                      </p:cBhvr>
                                      <p:to>
                                        <p:strVal val="visible"/>
                                      </p:to>
                                    </p:set>
                                    <p:animEffect transition="in" filter="dissolve">
                                      <p:cBhvr>
                                        <p:cTn id="17" dur="500"/>
                                        <p:tgtEl>
                                          <p:spTgt spid="5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dissolve">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Content distribution </a:t>
            </a:r>
            <a:r>
              <a:rPr lang="en-US" altLang="en-US" dirty="0">
                <a:ea typeface="ＭＳ Ｐゴシック" panose="020B0600070205080204" pitchFamily="34" charset="-128"/>
              </a:rPr>
              <a:t>n</a:t>
            </a:r>
            <a:r>
              <a:rPr lang="en-US" altLang="en-US" sz="4400" dirty="0">
                <a:ea typeface="ＭＳ Ｐゴシック" panose="020B0600070205080204" pitchFamily="34" charset="-128"/>
              </a:rPr>
              <a:t>etworks (CDNs)</a:t>
            </a:r>
          </a:p>
        </p:txBody>
      </p:sp>
      <p:sp>
        <p:nvSpPr>
          <p:cNvPr id="59" name="Rectangle 3">
            <a:extLst>
              <a:ext uri="{FF2B5EF4-FFF2-40B4-BE49-F238E27FC236}">
                <a16:creationId xmlns:a16="http://schemas.microsoft.com/office/drawing/2014/main" id="{A251E4DB-D295-254B-882D-9EE91FD48D8F}"/>
              </a:ext>
            </a:extLst>
          </p:cNvPr>
          <p:cNvSpPr txBox="1">
            <a:spLocks noChangeArrowheads="1"/>
          </p:cNvSpPr>
          <p:nvPr/>
        </p:nvSpPr>
        <p:spPr>
          <a:xfrm>
            <a:off x="1013029" y="1454599"/>
            <a:ext cx="10515599" cy="505301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0000A3"/>
              </a:buClr>
              <a:buSzTx/>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challenge: </a:t>
            </a: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how to stream content (selected from millions of videos) to hundreds of thousands of </a:t>
            </a:r>
            <a:r>
              <a:rPr kumimoji="0" lang="en-US" altLang="en-US" sz="3200" b="0" i="1"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simultaneous</a:t>
            </a: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users?</a:t>
            </a: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 name="Rectangle 3">
            <a:extLst>
              <a:ext uri="{FF2B5EF4-FFF2-40B4-BE49-F238E27FC236}">
                <a16:creationId xmlns:a16="http://schemas.microsoft.com/office/drawing/2014/main" id="{8044D9F7-CD89-AB45-B6F9-16C59524F86C}"/>
              </a:ext>
            </a:extLst>
          </p:cNvPr>
          <p:cNvSpPr txBox="1">
            <a:spLocks noChangeArrowheads="1"/>
          </p:cNvSpPr>
          <p:nvPr/>
        </p:nvSpPr>
        <p:spPr>
          <a:xfrm>
            <a:off x="1010693" y="2685802"/>
            <a:ext cx="5831541" cy="2508643"/>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option 1: </a:t>
            </a: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single, large “mega-server”</a:t>
            </a:r>
          </a:p>
          <a:p>
            <a:pPr marL="681038" marR="0" lvl="1" indent="-2238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single point of failure</a:t>
            </a:r>
          </a:p>
          <a:p>
            <a:pPr marL="681038" marR="0" lvl="1" indent="-2238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point of network congestion</a:t>
            </a:r>
          </a:p>
          <a:p>
            <a:pPr marL="681038" marR="0" lvl="1" indent="-2238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long (and possibly congested) path to distant clients</a:t>
            </a: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 name="Rectangle 3">
            <a:extLst>
              <a:ext uri="{FF2B5EF4-FFF2-40B4-BE49-F238E27FC236}">
                <a16:creationId xmlns:a16="http://schemas.microsoft.com/office/drawing/2014/main" id="{207B8273-3CDB-5A4C-BCB0-5458A1560072}"/>
              </a:ext>
            </a:extLst>
          </p:cNvPr>
          <p:cNvSpPr txBox="1">
            <a:spLocks noChangeArrowheads="1"/>
          </p:cNvSpPr>
          <p:nvPr/>
        </p:nvSpPr>
        <p:spPr>
          <a:xfrm>
            <a:off x="894495" y="5517758"/>
            <a:ext cx="10515599" cy="832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….quite simply: this solution </a:t>
            </a:r>
            <a:r>
              <a:rPr kumimoji="0" lang="en-US" altLang="en-US" sz="3200" b="0" i="1" u="none" strike="noStrike" kern="1200" cap="none" spc="0" normalizeH="0" baseline="0" noProof="0" dirty="0" err="1">
                <a:ln>
                  <a:noFill/>
                </a:ln>
                <a:solidFill>
                  <a:srgbClr val="C00000"/>
                </a:solidFill>
                <a:effectLst/>
                <a:uLnTx/>
                <a:uFillTx/>
                <a:latin typeface="Calibri" panose="020F0502020204030204"/>
                <a:ea typeface="ＭＳ Ｐゴシック" panose="020B0600070205080204" pitchFamily="34" charset="-128"/>
                <a:cs typeface="+mn-cs"/>
              </a:rPr>
              <a:t>doesn</a:t>
            </a:r>
            <a:r>
              <a:rPr kumimoji="0" lang="fr-FR"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t>
            </a:r>
            <a:r>
              <a:rPr kumimoji="0" lang="en-US" altLang="ja-JP"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 scale</a:t>
            </a:r>
          </a:p>
          <a:p>
            <a:pPr marL="681038" marR="0" lvl="1" indent="-2238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7" name="Slide Number Placeholder 2">
            <a:extLst>
              <a:ext uri="{FF2B5EF4-FFF2-40B4-BE49-F238E27FC236}">
                <a16:creationId xmlns:a16="http://schemas.microsoft.com/office/drawing/2014/main" id="{570D28A7-7536-C148-9DF7-A474F521448D}"/>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102</a:t>
            </a:fld>
            <a:endParaRPr lang="en-US" dirty="0"/>
          </a:p>
        </p:txBody>
      </p:sp>
    </p:spTree>
    <p:extLst>
      <p:ext uri="{BB962C8B-B14F-4D97-AF65-F5344CB8AC3E}">
        <p14:creationId xmlns:p14="http://schemas.microsoft.com/office/powerpoint/2010/main" val="1667169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Content distribution </a:t>
            </a:r>
            <a:r>
              <a:rPr lang="en-US" altLang="en-US" dirty="0">
                <a:ea typeface="ＭＳ Ｐゴシック" panose="020B0600070205080204" pitchFamily="34" charset="-128"/>
              </a:rPr>
              <a:t>n</a:t>
            </a:r>
            <a:r>
              <a:rPr lang="en-US" altLang="en-US" sz="4400" dirty="0">
                <a:ea typeface="ＭＳ Ｐゴシック" panose="020B0600070205080204" pitchFamily="34" charset="-128"/>
              </a:rPr>
              <a:t>etworks (CDNs)</a:t>
            </a:r>
          </a:p>
        </p:txBody>
      </p:sp>
      <p:sp>
        <p:nvSpPr>
          <p:cNvPr id="59" name="Rectangle 3">
            <a:extLst>
              <a:ext uri="{FF2B5EF4-FFF2-40B4-BE49-F238E27FC236}">
                <a16:creationId xmlns:a16="http://schemas.microsoft.com/office/drawing/2014/main" id="{A251E4DB-D295-254B-882D-9EE91FD48D8F}"/>
              </a:ext>
            </a:extLst>
          </p:cNvPr>
          <p:cNvSpPr txBox="1">
            <a:spLocks noChangeArrowheads="1"/>
          </p:cNvSpPr>
          <p:nvPr/>
        </p:nvSpPr>
        <p:spPr>
          <a:xfrm>
            <a:off x="1013029" y="1454599"/>
            <a:ext cx="10515599" cy="535361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0000A3"/>
              </a:buClr>
              <a:buSzTx/>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challenge: </a:t>
            </a: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how to stream content (selected from millions of videos) to hundreds of thousands of </a:t>
            </a:r>
            <a:r>
              <a:rPr kumimoji="0" lang="en-US" altLang="en-US" sz="3200" b="0" i="1"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simultaneous</a:t>
            </a: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users?</a:t>
            </a: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pic>
        <p:nvPicPr>
          <p:cNvPr id="48130" name="Picture 2" descr="Limelight Networks">
            <a:extLst>
              <a:ext uri="{FF2B5EF4-FFF2-40B4-BE49-F238E27FC236}">
                <a16:creationId xmlns:a16="http://schemas.microsoft.com/office/drawing/2014/main" id="{A3065E66-FEC7-2E49-8807-DCF5473C92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20180" y="5450903"/>
            <a:ext cx="3162300" cy="6985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a:extLst>
              <a:ext uri="{FF2B5EF4-FFF2-40B4-BE49-F238E27FC236}">
                <a16:creationId xmlns:a16="http://schemas.microsoft.com/office/drawing/2014/main" id="{D76CBC50-4E28-E24C-84D3-3E63230986B4}"/>
              </a:ext>
            </a:extLst>
          </p:cNvPr>
          <p:cNvSpPr txBox="1">
            <a:spLocks noChangeArrowheads="1"/>
          </p:cNvSpPr>
          <p:nvPr/>
        </p:nvSpPr>
        <p:spPr>
          <a:xfrm>
            <a:off x="804333" y="3569967"/>
            <a:ext cx="10027722" cy="189928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enter deep: </a:t>
            </a: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push CDN servers deep into many access networks </a:t>
            </a:r>
          </a:p>
          <a:p>
            <a:pPr marL="1143000" marR="0" lvl="2" indent="-228600" algn="l" defTabSz="914400" rtl="0" eaLnBrk="1" fontAlgn="auto" latinLnBrk="0" hangingPunct="1">
              <a:spcBef>
                <a:spcPts val="0"/>
              </a:spcBef>
              <a:spcAft>
                <a:spcPts val="0"/>
              </a:spcAft>
              <a:buClrTx/>
              <a:buSzTx/>
              <a:buFont typeface="Arial" panose="020B0604020202020204" pitchFamily="34" charset="0"/>
              <a:buChar char="•"/>
              <a:tabLst/>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close to users</a:t>
            </a:r>
          </a:p>
          <a:p>
            <a:pPr marL="1143000" marR="0" lvl="2" indent="-228600" algn="l" defTabSz="914400" rtl="0" eaLnBrk="1" fontAlgn="auto" latinLnBrk="0" hangingPunct="1">
              <a:spcBef>
                <a:spcPts val="0"/>
              </a:spcBef>
              <a:spcAft>
                <a:spcPts val="0"/>
              </a:spcAft>
              <a:buClrTx/>
              <a:buSzTx/>
              <a:buFont typeface="Arial" panose="020B0604020202020204" pitchFamily="34" charset="0"/>
              <a:buChar char="•"/>
              <a:tabLst/>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Akamai: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240,000 servers deployed </a:t>
            </a:r>
          </a:p>
          <a:p>
            <a:pPr marL="914400" marR="0" lvl="2" indent="0" algn="l" defTabSz="914400" rtl="0" eaLnBrk="1" fontAlgn="auto" latinLnBrk="0" hangingPunct="1">
              <a:spcBef>
                <a:spcPts val="0"/>
              </a:spcBef>
              <a:spcAft>
                <a:spcPts val="0"/>
              </a:spcAft>
              <a:buClrTx/>
              <a:buSzTx/>
              <a:buNone/>
              <a:tabLst/>
              <a:defRPr/>
            </a:pPr>
            <a:r>
              <a:rPr lang="en-US" sz="2400" dirty="0">
                <a:solidFill>
                  <a:prstClr val="black"/>
                </a:solidFill>
                <a:latin typeface="Calibri" panose="020F0502020204030204"/>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in &gt; 120 countries (2015)</a:t>
            </a:r>
            <a:endPar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pic>
        <p:nvPicPr>
          <p:cNvPr id="48132" name="Picture 4" descr="Image result for akamai logo">
            <a:extLst>
              <a:ext uri="{FF2B5EF4-FFF2-40B4-BE49-F238E27FC236}">
                <a16:creationId xmlns:a16="http://schemas.microsoft.com/office/drawing/2014/main" id="{93C9C7F3-5C9B-6B47-8777-2D7282FAEA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20180" y="4361465"/>
            <a:ext cx="1886155" cy="76625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3">
            <a:extLst>
              <a:ext uri="{FF2B5EF4-FFF2-40B4-BE49-F238E27FC236}">
                <a16:creationId xmlns:a16="http://schemas.microsoft.com/office/drawing/2014/main" id="{6D604A88-D269-3D45-A9EC-60CC071F92E6}"/>
              </a:ext>
            </a:extLst>
          </p:cNvPr>
          <p:cNvSpPr txBox="1">
            <a:spLocks noChangeArrowheads="1"/>
          </p:cNvSpPr>
          <p:nvPr/>
        </p:nvSpPr>
        <p:spPr>
          <a:xfrm>
            <a:off x="976811" y="2027274"/>
            <a:ext cx="10515599" cy="156897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option 2: </a:t>
            </a: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store/serve multiple copies of videos at multiple geographically distributed sites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(CDN)</a:t>
            </a:r>
          </a:p>
          <a:p>
            <a:pPr marL="0" marR="0" lvl="0" indent="0" algn="l" defTabSz="914400" rtl="0" eaLnBrk="1" fontAlgn="auto" latinLnBrk="0" hangingPunct="1">
              <a:lnSpc>
                <a:spcPct val="90000"/>
              </a:lnSpc>
              <a:spcBef>
                <a:spcPts val="1000"/>
              </a:spcBef>
              <a:spcAft>
                <a:spcPts val="0"/>
              </a:spcAft>
              <a:buClr>
                <a:srgbClr val="0000A3"/>
              </a:buClr>
              <a:buSzTx/>
              <a:buNone/>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0" name="Rectangle 3">
            <a:extLst>
              <a:ext uri="{FF2B5EF4-FFF2-40B4-BE49-F238E27FC236}">
                <a16:creationId xmlns:a16="http://schemas.microsoft.com/office/drawing/2014/main" id="{BF6948A4-CBD7-934C-8264-52F2841557C0}"/>
              </a:ext>
            </a:extLst>
          </p:cNvPr>
          <p:cNvSpPr txBox="1">
            <a:spLocks noChangeArrowheads="1"/>
          </p:cNvSpPr>
          <p:nvPr/>
        </p:nvSpPr>
        <p:spPr>
          <a:xfrm>
            <a:off x="812910" y="4953442"/>
            <a:ext cx="7025245" cy="1337181"/>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bring home: </a:t>
            </a: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smaller number (10’s) of larger clusters in POPs near access nets</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4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used by Limelight</a:t>
            </a:r>
            <a:endParaRPr kumimoji="0" lang="en-US" altLang="en-US"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681038" marR="0" lvl="1" indent="-2238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a:p>
            <a:pPr marL="28733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9" name="Slide Number Placeholder 2">
            <a:extLst>
              <a:ext uri="{FF2B5EF4-FFF2-40B4-BE49-F238E27FC236}">
                <a16:creationId xmlns:a16="http://schemas.microsoft.com/office/drawing/2014/main" id="{D474FA8A-D529-F648-AC28-8634041068DF}"/>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103</a:t>
            </a:fld>
            <a:endParaRPr lang="en-US" dirty="0"/>
          </a:p>
        </p:txBody>
      </p:sp>
    </p:spTree>
    <p:extLst>
      <p:ext uri="{BB962C8B-B14F-4D97-AF65-F5344CB8AC3E}">
        <p14:creationId xmlns:p14="http://schemas.microsoft.com/office/powerpoint/2010/main" val="1373698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48132"/>
                                        </p:tgtEl>
                                        <p:attrNameLst>
                                          <p:attrName>style.visibility</p:attrName>
                                        </p:attrNameLst>
                                      </p:cBhvr>
                                      <p:to>
                                        <p:strVal val="visible"/>
                                      </p:to>
                                    </p:set>
                                    <p:animEffect transition="in" filter="dissolve">
                                      <p:cBhvr>
                                        <p:cTn id="16" dur="500"/>
                                        <p:tgtEl>
                                          <p:spTgt spid="48132"/>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dissolve">
                                      <p:cBhvr>
                                        <p:cTn id="21" dur="500"/>
                                        <p:tgtEl>
                                          <p:spTgt spid="10"/>
                                        </p:tgtEl>
                                      </p:cBhvr>
                                    </p:animEffect>
                                  </p:childTnLst>
                                </p:cTn>
                              </p:par>
                            </p:childTnLst>
                          </p:cTn>
                        </p:par>
                        <p:par>
                          <p:cTn id="22" fill="hold">
                            <p:stCondLst>
                              <p:cond delay="500"/>
                            </p:stCondLst>
                            <p:childTnLst>
                              <p:par>
                                <p:cTn id="23" presetID="9" presetClass="entr" presetSubtype="0" fill="hold" nodeType="afterEffect">
                                  <p:stCondLst>
                                    <p:cond delay="0"/>
                                  </p:stCondLst>
                                  <p:childTnLst>
                                    <p:set>
                                      <p:cBhvr>
                                        <p:cTn id="24" dur="1" fill="hold">
                                          <p:stCondLst>
                                            <p:cond delay="0"/>
                                          </p:stCondLst>
                                        </p:cTn>
                                        <p:tgtEl>
                                          <p:spTgt spid="48130"/>
                                        </p:tgtEl>
                                        <p:attrNameLst>
                                          <p:attrName>style.visibility</p:attrName>
                                        </p:attrNameLst>
                                      </p:cBhvr>
                                      <p:to>
                                        <p:strVal val="visible"/>
                                      </p:to>
                                    </p:set>
                                    <p:animEffect transition="in" filter="dissolve">
                                      <p:cBhvr>
                                        <p:cTn id="25" dur="500"/>
                                        <p:tgtEl>
                                          <p:spTgt spid="48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05CB5D98-8FAE-8041-ADCD-FC2907B3D45D}"/>
              </a:ext>
            </a:extLst>
          </p:cNvPr>
          <p:cNvGrpSpPr>
            <a:grpSpLocks/>
          </p:cNvGrpSpPr>
          <p:nvPr/>
        </p:nvGrpSpPr>
        <p:grpSpPr bwMode="auto">
          <a:xfrm>
            <a:off x="3201988" y="3854450"/>
            <a:ext cx="347662" cy="681038"/>
            <a:chOff x="7923189" y="2486664"/>
            <a:chExt cx="360377" cy="884585"/>
          </a:xfrm>
        </p:grpSpPr>
        <p:pic>
          <p:nvPicPr>
            <p:cNvPr id="212606" name="Picture 3">
              <a:extLst>
                <a:ext uri="{FF2B5EF4-FFF2-40B4-BE49-F238E27FC236}">
                  <a16:creationId xmlns:a16="http://schemas.microsoft.com/office/drawing/2014/main" id="{93B880F3-6ED0-DC49-91FB-DD77B9BC3A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3998" y="2486664"/>
              <a:ext cx="239568"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2607" name="Group 950">
              <a:extLst>
                <a:ext uri="{FF2B5EF4-FFF2-40B4-BE49-F238E27FC236}">
                  <a16:creationId xmlns:a16="http://schemas.microsoft.com/office/drawing/2014/main" id="{63E65803-F64E-964C-BB0E-AC02BE265241}"/>
                </a:ext>
              </a:extLst>
            </p:cNvPr>
            <p:cNvGrpSpPr>
              <a:grpSpLocks/>
            </p:cNvGrpSpPr>
            <p:nvPr/>
          </p:nvGrpSpPr>
          <p:grpSpPr bwMode="auto">
            <a:xfrm>
              <a:off x="7923189" y="2890236"/>
              <a:ext cx="227012" cy="481013"/>
              <a:chOff x="4140" y="429"/>
              <a:chExt cx="1425" cy="2396"/>
            </a:xfrm>
          </p:grpSpPr>
          <p:sp>
            <p:nvSpPr>
              <p:cNvPr id="212608" name="Freeform 951">
                <a:extLst>
                  <a:ext uri="{FF2B5EF4-FFF2-40B4-BE49-F238E27FC236}">
                    <a16:creationId xmlns:a16="http://schemas.microsoft.com/office/drawing/2014/main" id="{CFF7ED6D-0989-344B-AE4C-20DA03C91380}"/>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09" name="Rectangle 952">
                <a:extLst>
                  <a:ext uri="{FF2B5EF4-FFF2-40B4-BE49-F238E27FC236}">
                    <a16:creationId xmlns:a16="http://schemas.microsoft.com/office/drawing/2014/main" id="{941BE1AF-5E27-B647-BA9C-B3EE5B9C11C0}"/>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10" name="Freeform 953">
                <a:extLst>
                  <a:ext uri="{FF2B5EF4-FFF2-40B4-BE49-F238E27FC236}">
                    <a16:creationId xmlns:a16="http://schemas.microsoft.com/office/drawing/2014/main" id="{50AD6637-E4A0-0942-BBC1-F02D41C1E206}"/>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11" name="Freeform 954">
                <a:extLst>
                  <a:ext uri="{FF2B5EF4-FFF2-40B4-BE49-F238E27FC236}">
                    <a16:creationId xmlns:a16="http://schemas.microsoft.com/office/drawing/2014/main" id="{67DBE244-4946-4D42-BC84-2F3267DF9677}"/>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12" name="Rectangle 955">
                <a:extLst>
                  <a:ext uri="{FF2B5EF4-FFF2-40B4-BE49-F238E27FC236}">
                    <a16:creationId xmlns:a16="http://schemas.microsoft.com/office/drawing/2014/main" id="{DD82E102-0A0D-0346-8F3B-B698E5201740}"/>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613" name="Group 956">
                <a:extLst>
                  <a:ext uri="{FF2B5EF4-FFF2-40B4-BE49-F238E27FC236}">
                    <a16:creationId xmlns:a16="http://schemas.microsoft.com/office/drawing/2014/main" id="{80F347B8-7A32-C349-B708-CA539685CF1F}"/>
                  </a:ext>
                </a:extLst>
              </p:cNvPr>
              <p:cNvGrpSpPr>
                <a:grpSpLocks/>
              </p:cNvGrpSpPr>
              <p:nvPr/>
            </p:nvGrpSpPr>
            <p:grpSpPr bwMode="auto">
              <a:xfrm>
                <a:off x="4749" y="668"/>
                <a:ext cx="581" cy="145"/>
                <a:chOff x="614" y="2568"/>
                <a:chExt cx="725" cy="139"/>
              </a:xfrm>
            </p:grpSpPr>
            <p:sp>
              <p:nvSpPr>
                <p:cNvPr id="212638" name="AutoShape 957">
                  <a:extLst>
                    <a:ext uri="{FF2B5EF4-FFF2-40B4-BE49-F238E27FC236}">
                      <a16:creationId xmlns:a16="http://schemas.microsoft.com/office/drawing/2014/main" id="{6EBE3CF4-E2AE-F04F-8673-94548E006613}"/>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39" name="AutoShape 958">
                  <a:extLst>
                    <a:ext uri="{FF2B5EF4-FFF2-40B4-BE49-F238E27FC236}">
                      <a16:creationId xmlns:a16="http://schemas.microsoft.com/office/drawing/2014/main" id="{C6074E49-AF32-2D40-A2B2-E8FFE4B0889A}"/>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614" name="Rectangle 959">
                <a:extLst>
                  <a:ext uri="{FF2B5EF4-FFF2-40B4-BE49-F238E27FC236}">
                    <a16:creationId xmlns:a16="http://schemas.microsoft.com/office/drawing/2014/main" id="{8666B075-7D41-A948-B062-3213757512D5}"/>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615" name="Group 960">
                <a:extLst>
                  <a:ext uri="{FF2B5EF4-FFF2-40B4-BE49-F238E27FC236}">
                    <a16:creationId xmlns:a16="http://schemas.microsoft.com/office/drawing/2014/main" id="{85FAAB2E-96E2-C24D-A075-A1108BD297D4}"/>
                  </a:ext>
                </a:extLst>
              </p:cNvPr>
              <p:cNvGrpSpPr>
                <a:grpSpLocks/>
              </p:cNvGrpSpPr>
              <p:nvPr/>
            </p:nvGrpSpPr>
            <p:grpSpPr bwMode="auto">
              <a:xfrm>
                <a:off x="4747" y="994"/>
                <a:ext cx="581" cy="134"/>
                <a:chOff x="614" y="2568"/>
                <a:chExt cx="725" cy="139"/>
              </a:xfrm>
            </p:grpSpPr>
            <p:sp>
              <p:nvSpPr>
                <p:cNvPr id="212636" name="AutoShape 961">
                  <a:extLst>
                    <a:ext uri="{FF2B5EF4-FFF2-40B4-BE49-F238E27FC236}">
                      <a16:creationId xmlns:a16="http://schemas.microsoft.com/office/drawing/2014/main" id="{CF9C08E5-68D5-1F42-B433-F7983B261360}"/>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37" name="AutoShape 962">
                  <a:extLst>
                    <a:ext uri="{FF2B5EF4-FFF2-40B4-BE49-F238E27FC236}">
                      <a16:creationId xmlns:a16="http://schemas.microsoft.com/office/drawing/2014/main" id="{F8BBFFC8-9C86-1A4E-8626-6114E9D618FF}"/>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616" name="Rectangle 963">
                <a:extLst>
                  <a:ext uri="{FF2B5EF4-FFF2-40B4-BE49-F238E27FC236}">
                    <a16:creationId xmlns:a16="http://schemas.microsoft.com/office/drawing/2014/main" id="{5E1DE06F-7558-B246-BCD0-52A050D14003}"/>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17" name="Rectangle 964">
                <a:extLst>
                  <a:ext uri="{FF2B5EF4-FFF2-40B4-BE49-F238E27FC236}">
                    <a16:creationId xmlns:a16="http://schemas.microsoft.com/office/drawing/2014/main" id="{70D6CE1F-E113-5D41-9A3A-2842A6254A1C}"/>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618" name="Group 965">
                <a:extLst>
                  <a:ext uri="{FF2B5EF4-FFF2-40B4-BE49-F238E27FC236}">
                    <a16:creationId xmlns:a16="http://schemas.microsoft.com/office/drawing/2014/main" id="{B90C6F47-1D9F-4348-84E4-01F62A019CE4}"/>
                  </a:ext>
                </a:extLst>
              </p:cNvPr>
              <p:cNvGrpSpPr>
                <a:grpSpLocks/>
              </p:cNvGrpSpPr>
              <p:nvPr/>
            </p:nvGrpSpPr>
            <p:grpSpPr bwMode="auto">
              <a:xfrm>
                <a:off x="4735" y="1627"/>
                <a:ext cx="582" cy="151"/>
                <a:chOff x="614" y="2568"/>
                <a:chExt cx="725" cy="139"/>
              </a:xfrm>
            </p:grpSpPr>
            <p:sp>
              <p:nvSpPr>
                <p:cNvPr id="212634" name="AutoShape 966">
                  <a:extLst>
                    <a:ext uri="{FF2B5EF4-FFF2-40B4-BE49-F238E27FC236}">
                      <a16:creationId xmlns:a16="http://schemas.microsoft.com/office/drawing/2014/main" id="{CB10DABD-7546-744C-A06D-EA9FF9EC1BDF}"/>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35" name="AutoShape 967">
                  <a:extLst>
                    <a:ext uri="{FF2B5EF4-FFF2-40B4-BE49-F238E27FC236}">
                      <a16:creationId xmlns:a16="http://schemas.microsoft.com/office/drawing/2014/main" id="{ADB1BD53-ABF1-5942-A55A-B9B4B99243D8}"/>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619" name="Freeform 968">
                <a:extLst>
                  <a:ext uri="{FF2B5EF4-FFF2-40B4-BE49-F238E27FC236}">
                    <a16:creationId xmlns:a16="http://schemas.microsoft.com/office/drawing/2014/main" id="{07D342AA-4A74-8945-B203-9C7B6738157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620" name="Group 969">
                <a:extLst>
                  <a:ext uri="{FF2B5EF4-FFF2-40B4-BE49-F238E27FC236}">
                    <a16:creationId xmlns:a16="http://schemas.microsoft.com/office/drawing/2014/main" id="{955A2A18-772E-8E43-8ACE-484F7BC123B2}"/>
                  </a:ext>
                </a:extLst>
              </p:cNvPr>
              <p:cNvGrpSpPr>
                <a:grpSpLocks/>
              </p:cNvGrpSpPr>
              <p:nvPr/>
            </p:nvGrpSpPr>
            <p:grpSpPr bwMode="auto">
              <a:xfrm>
                <a:off x="4739" y="1327"/>
                <a:ext cx="582" cy="139"/>
                <a:chOff x="614" y="2568"/>
                <a:chExt cx="725" cy="139"/>
              </a:xfrm>
            </p:grpSpPr>
            <p:sp>
              <p:nvSpPr>
                <p:cNvPr id="212632" name="AutoShape 970">
                  <a:extLst>
                    <a:ext uri="{FF2B5EF4-FFF2-40B4-BE49-F238E27FC236}">
                      <a16:creationId xmlns:a16="http://schemas.microsoft.com/office/drawing/2014/main" id="{C7944BB8-BC67-7C4A-9AB3-D92740B9D8E1}"/>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33" name="AutoShape 971">
                  <a:extLst>
                    <a:ext uri="{FF2B5EF4-FFF2-40B4-BE49-F238E27FC236}">
                      <a16:creationId xmlns:a16="http://schemas.microsoft.com/office/drawing/2014/main" id="{BE6BAF4F-AD6E-AE4A-B3D9-D9F40D477A6B}"/>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621" name="Rectangle 972">
                <a:extLst>
                  <a:ext uri="{FF2B5EF4-FFF2-40B4-BE49-F238E27FC236}">
                    <a16:creationId xmlns:a16="http://schemas.microsoft.com/office/drawing/2014/main" id="{8DAB0AD2-2D0C-3148-8CDF-1DFB5C045D8F}"/>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22" name="Freeform 973">
                <a:extLst>
                  <a:ext uri="{FF2B5EF4-FFF2-40B4-BE49-F238E27FC236}">
                    <a16:creationId xmlns:a16="http://schemas.microsoft.com/office/drawing/2014/main" id="{C6389979-2F5F-0E4F-89BF-9B568B356C0C}"/>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23" name="Freeform 974">
                <a:extLst>
                  <a:ext uri="{FF2B5EF4-FFF2-40B4-BE49-F238E27FC236}">
                    <a16:creationId xmlns:a16="http://schemas.microsoft.com/office/drawing/2014/main" id="{A9138F55-45C7-8F49-A5F3-2980321727CF}"/>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24" name="Oval 975">
                <a:extLst>
                  <a:ext uri="{FF2B5EF4-FFF2-40B4-BE49-F238E27FC236}">
                    <a16:creationId xmlns:a16="http://schemas.microsoft.com/office/drawing/2014/main" id="{C60910A5-106D-AF44-BC6D-021AA9E6EDE5}"/>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25" name="Freeform 976">
                <a:extLst>
                  <a:ext uri="{FF2B5EF4-FFF2-40B4-BE49-F238E27FC236}">
                    <a16:creationId xmlns:a16="http://schemas.microsoft.com/office/drawing/2014/main" id="{59E65F19-263A-0640-A0A4-99E16179E9D3}"/>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26" name="AutoShape 977">
                <a:extLst>
                  <a:ext uri="{FF2B5EF4-FFF2-40B4-BE49-F238E27FC236}">
                    <a16:creationId xmlns:a16="http://schemas.microsoft.com/office/drawing/2014/main" id="{B4E70DA1-717F-6346-B36E-32B32E690E81}"/>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27" name="AutoShape 978">
                <a:extLst>
                  <a:ext uri="{FF2B5EF4-FFF2-40B4-BE49-F238E27FC236}">
                    <a16:creationId xmlns:a16="http://schemas.microsoft.com/office/drawing/2014/main" id="{3C9B3FC7-307A-C04C-8110-86E6D54B78B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28" name="Oval 979">
                <a:extLst>
                  <a:ext uri="{FF2B5EF4-FFF2-40B4-BE49-F238E27FC236}">
                    <a16:creationId xmlns:a16="http://schemas.microsoft.com/office/drawing/2014/main" id="{D4E099B1-3CFA-E643-AEA7-8E5FA2C22A19}"/>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29" name="Oval 980">
                <a:extLst>
                  <a:ext uri="{FF2B5EF4-FFF2-40B4-BE49-F238E27FC236}">
                    <a16:creationId xmlns:a16="http://schemas.microsoft.com/office/drawing/2014/main" id="{DEFBEEB8-6061-8B44-B42A-26E9E262F6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a:endParaRPr>
              </a:p>
            </p:txBody>
          </p:sp>
          <p:sp>
            <p:nvSpPr>
              <p:cNvPr id="212630" name="Oval 981">
                <a:extLst>
                  <a:ext uri="{FF2B5EF4-FFF2-40B4-BE49-F238E27FC236}">
                    <a16:creationId xmlns:a16="http://schemas.microsoft.com/office/drawing/2014/main" id="{181687A3-7F73-B845-B099-940B8BF5E341}"/>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31" name="Rectangle 982">
                <a:extLst>
                  <a:ext uri="{FF2B5EF4-FFF2-40B4-BE49-F238E27FC236}">
                    <a16:creationId xmlns:a16="http://schemas.microsoft.com/office/drawing/2014/main" id="{4172238F-B7EC-A349-8B4B-54B820A7C2D3}"/>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grpSp>
        <p:nvGrpSpPr>
          <p:cNvPr id="211972" name="Group 485">
            <a:extLst>
              <a:ext uri="{FF2B5EF4-FFF2-40B4-BE49-F238E27FC236}">
                <a16:creationId xmlns:a16="http://schemas.microsoft.com/office/drawing/2014/main" id="{7FD56F01-D99A-C54E-BADA-142C8FA4142A}"/>
              </a:ext>
            </a:extLst>
          </p:cNvPr>
          <p:cNvGrpSpPr>
            <a:grpSpLocks/>
          </p:cNvGrpSpPr>
          <p:nvPr/>
        </p:nvGrpSpPr>
        <p:grpSpPr bwMode="auto">
          <a:xfrm>
            <a:off x="2644455" y="3773226"/>
            <a:ext cx="7044059" cy="2764362"/>
            <a:chOff x="399121" y="1433583"/>
            <a:chExt cx="8437850" cy="5258268"/>
          </a:xfrm>
        </p:grpSpPr>
        <p:sp>
          <p:nvSpPr>
            <p:cNvPr id="212306" name="Freeform 84">
              <a:extLst>
                <a:ext uri="{FF2B5EF4-FFF2-40B4-BE49-F238E27FC236}">
                  <a16:creationId xmlns:a16="http://schemas.microsoft.com/office/drawing/2014/main" id="{5B25B412-8CCF-6E45-90E6-042E5028473B}"/>
                </a:ext>
              </a:extLst>
            </p:cNvPr>
            <p:cNvSpPr>
              <a:spLocks/>
            </p:cNvSpPr>
            <p:nvPr/>
          </p:nvSpPr>
          <p:spPr bwMode="auto">
            <a:xfrm>
              <a:off x="1825539" y="2241382"/>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07" name="Freeform 84">
              <a:extLst>
                <a:ext uri="{FF2B5EF4-FFF2-40B4-BE49-F238E27FC236}">
                  <a16:creationId xmlns:a16="http://schemas.microsoft.com/office/drawing/2014/main" id="{6C24F7A6-9392-1A46-841F-34C36E8A2984}"/>
                </a:ext>
              </a:extLst>
            </p:cNvPr>
            <p:cNvSpPr>
              <a:spLocks/>
            </p:cNvSpPr>
            <p:nvPr/>
          </p:nvSpPr>
          <p:spPr bwMode="auto">
            <a:xfrm>
              <a:off x="669683" y="3041420"/>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08" name="Freeform 84">
              <a:extLst>
                <a:ext uri="{FF2B5EF4-FFF2-40B4-BE49-F238E27FC236}">
                  <a16:creationId xmlns:a16="http://schemas.microsoft.com/office/drawing/2014/main" id="{21137469-6038-DB4E-A0AA-0241DA206DD6}"/>
                </a:ext>
              </a:extLst>
            </p:cNvPr>
            <p:cNvSpPr>
              <a:spLocks/>
            </p:cNvSpPr>
            <p:nvPr/>
          </p:nvSpPr>
          <p:spPr bwMode="auto">
            <a:xfrm>
              <a:off x="6334646" y="2495362"/>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09" name="Freeform 84">
              <a:extLst>
                <a:ext uri="{FF2B5EF4-FFF2-40B4-BE49-F238E27FC236}">
                  <a16:creationId xmlns:a16="http://schemas.microsoft.com/office/drawing/2014/main" id="{95144D54-2789-AA43-A3BF-D8E54A59DD90}"/>
                </a:ext>
              </a:extLst>
            </p:cNvPr>
            <p:cNvSpPr>
              <a:spLocks/>
            </p:cNvSpPr>
            <p:nvPr/>
          </p:nvSpPr>
          <p:spPr bwMode="auto">
            <a:xfrm>
              <a:off x="1241260" y="5352642"/>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0" name="Freeform 84">
              <a:extLst>
                <a:ext uri="{FF2B5EF4-FFF2-40B4-BE49-F238E27FC236}">
                  <a16:creationId xmlns:a16="http://schemas.microsoft.com/office/drawing/2014/main" id="{7712001E-BBEF-5F4C-B5A1-80E20C76BE61}"/>
                </a:ext>
              </a:extLst>
            </p:cNvPr>
            <p:cNvSpPr>
              <a:spLocks/>
            </p:cNvSpPr>
            <p:nvPr/>
          </p:nvSpPr>
          <p:spPr bwMode="auto">
            <a:xfrm>
              <a:off x="822104" y="4730390"/>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1" name="Freeform 84">
              <a:extLst>
                <a:ext uri="{FF2B5EF4-FFF2-40B4-BE49-F238E27FC236}">
                  <a16:creationId xmlns:a16="http://schemas.microsoft.com/office/drawing/2014/main" id="{5A658EE5-8AEE-1244-AEC6-E8A90304AC62}"/>
                </a:ext>
              </a:extLst>
            </p:cNvPr>
            <p:cNvSpPr>
              <a:spLocks/>
            </p:cNvSpPr>
            <p:nvPr/>
          </p:nvSpPr>
          <p:spPr bwMode="auto">
            <a:xfrm>
              <a:off x="593473" y="4070041"/>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2" name="Freeform 84">
              <a:extLst>
                <a:ext uri="{FF2B5EF4-FFF2-40B4-BE49-F238E27FC236}">
                  <a16:creationId xmlns:a16="http://schemas.microsoft.com/office/drawing/2014/main" id="{AE82A2B8-7FBA-7544-8664-9B76854030E4}"/>
                </a:ext>
              </a:extLst>
            </p:cNvPr>
            <p:cNvSpPr>
              <a:spLocks/>
            </p:cNvSpPr>
            <p:nvPr/>
          </p:nvSpPr>
          <p:spPr bwMode="auto">
            <a:xfrm>
              <a:off x="7084047" y="2927129"/>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3" name="Freeform 84">
              <a:extLst>
                <a:ext uri="{FF2B5EF4-FFF2-40B4-BE49-F238E27FC236}">
                  <a16:creationId xmlns:a16="http://schemas.microsoft.com/office/drawing/2014/main" id="{51E69F33-32F0-A141-89E8-3BB975856107}"/>
                </a:ext>
              </a:extLst>
            </p:cNvPr>
            <p:cNvSpPr>
              <a:spLocks/>
            </p:cNvSpPr>
            <p:nvPr/>
          </p:nvSpPr>
          <p:spPr bwMode="auto">
            <a:xfrm>
              <a:off x="3425955" y="2000100"/>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4" name="Freeform 84">
              <a:extLst>
                <a:ext uri="{FF2B5EF4-FFF2-40B4-BE49-F238E27FC236}">
                  <a16:creationId xmlns:a16="http://schemas.microsoft.com/office/drawing/2014/main" id="{A1B980C1-30C9-3D46-AD9F-F49314DC052C}"/>
                </a:ext>
              </a:extLst>
            </p:cNvPr>
            <p:cNvSpPr>
              <a:spLocks/>
            </p:cNvSpPr>
            <p:nvPr/>
          </p:nvSpPr>
          <p:spPr bwMode="auto">
            <a:xfrm>
              <a:off x="1050735" y="2647751"/>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5" name="Freeform 84">
              <a:extLst>
                <a:ext uri="{FF2B5EF4-FFF2-40B4-BE49-F238E27FC236}">
                  <a16:creationId xmlns:a16="http://schemas.microsoft.com/office/drawing/2014/main" id="{64ADF263-5177-6243-8427-FD946E4F7A79}"/>
                </a:ext>
              </a:extLst>
            </p:cNvPr>
            <p:cNvSpPr>
              <a:spLocks/>
            </p:cNvSpPr>
            <p:nvPr/>
          </p:nvSpPr>
          <p:spPr bwMode="auto">
            <a:xfrm>
              <a:off x="4340478" y="1974702"/>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6" name="Freeform 84">
              <a:extLst>
                <a:ext uri="{FF2B5EF4-FFF2-40B4-BE49-F238E27FC236}">
                  <a16:creationId xmlns:a16="http://schemas.microsoft.com/office/drawing/2014/main" id="{8DAEAF03-797C-6A49-A948-2C18D04B0B20}"/>
                </a:ext>
              </a:extLst>
            </p:cNvPr>
            <p:cNvSpPr>
              <a:spLocks/>
            </p:cNvSpPr>
            <p:nvPr/>
          </p:nvSpPr>
          <p:spPr bwMode="auto">
            <a:xfrm>
              <a:off x="7401590" y="5606623"/>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7" name="Freeform 84">
              <a:extLst>
                <a:ext uri="{FF2B5EF4-FFF2-40B4-BE49-F238E27FC236}">
                  <a16:creationId xmlns:a16="http://schemas.microsoft.com/office/drawing/2014/main" id="{3F2175B4-EBB0-BD4A-8B5D-6585D56B331C}"/>
                </a:ext>
              </a:extLst>
            </p:cNvPr>
            <p:cNvSpPr>
              <a:spLocks/>
            </p:cNvSpPr>
            <p:nvPr/>
          </p:nvSpPr>
          <p:spPr bwMode="auto">
            <a:xfrm>
              <a:off x="8239903" y="4958973"/>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8" name="Freeform 84">
              <a:extLst>
                <a:ext uri="{FF2B5EF4-FFF2-40B4-BE49-F238E27FC236}">
                  <a16:creationId xmlns:a16="http://schemas.microsoft.com/office/drawing/2014/main" id="{421ACAA6-05EC-7E46-A062-4CB9911C41E2}"/>
                </a:ext>
              </a:extLst>
            </p:cNvPr>
            <p:cNvSpPr>
              <a:spLocks/>
            </p:cNvSpPr>
            <p:nvPr/>
          </p:nvSpPr>
          <p:spPr bwMode="auto">
            <a:xfrm>
              <a:off x="8011272" y="4044643"/>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19" name="Freeform 84">
              <a:extLst>
                <a:ext uri="{FF2B5EF4-FFF2-40B4-BE49-F238E27FC236}">
                  <a16:creationId xmlns:a16="http://schemas.microsoft.com/office/drawing/2014/main" id="{A5F0FAE4-AE20-7745-984A-C9A2F19C8622}"/>
                </a:ext>
              </a:extLst>
            </p:cNvPr>
            <p:cNvSpPr>
              <a:spLocks/>
            </p:cNvSpPr>
            <p:nvPr/>
          </p:nvSpPr>
          <p:spPr bwMode="auto">
            <a:xfrm>
              <a:off x="5166089" y="5847904"/>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20" name="Freeform 84">
              <a:extLst>
                <a:ext uri="{FF2B5EF4-FFF2-40B4-BE49-F238E27FC236}">
                  <a16:creationId xmlns:a16="http://schemas.microsoft.com/office/drawing/2014/main" id="{F1306984-B2C0-634F-B53A-1F62E1A8EC0B}"/>
                </a:ext>
              </a:extLst>
            </p:cNvPr>
            <p:cNvSpPr>
              <a:spLocks/>
            </p:cNvSpPr>
            <p:nvPr/>
          </p:nvSpPr>
          <p:spPr bwMode="auto">
            <a:xfrm>
              <a:off x="4251566" y="5987593"/>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21" name="Freeform 84">
              <a:extLst>
                <a:ext uri="{FF2B5EF4-FFF2-40B4-BE49-F238E27FC236}">
                  <a16:creationId xmlns:a16="http://schemas.microsoft.com/office/drawing/2014/main" id="{06334E65-5FB7-8645-84B2-14655241B2C4}"/>
                </a:ext>
              </a:extLst>
            </p:cNvPr>
            <p:cNvSpPr>
              <a:spLocks/>
            </p:cNvSpPr>
            <p:nvPr/>
          </p:nvSpPr>
          <p:spPr bwMode="auto">
            <a:xfrm>
              <a:off x="3032202" y="5835205"/>
              <a:ext cx="597068" cy="418221"/>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22" name="TextBox 4">
              <a:extLst>
                <a:ext uri="{FF2B5EF4-FFF2-40B4-BE49-F238E27FC236}">
                  <a16:creationId xmlns:a16="http://schemas.microsoft.com/office/drawing/2014/main" id="{68F6A953-C774-D140-BF5F-03B7AE56691E}"/>
                </a:ext>
              </a:extLst>
            </p:cNvPr>
            <p:cNvSpPr txBox="1">
              <a:spLocks noChangeArrowheads="1"/>
            </p:cNvSpPr>
            <p:nvPr/>
          </p:nvSpPr>
          <p:spPr bwMode="auto">
            <a:xfrm rot="307360">
              <a:off x="5241475" y="1433583"/>
              <a:ext cx="651327" cy="9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Arial"/>
                </a:rPr>
                <a:t>…</a:t>
              </a:r>
            </a:p>
          </p:txBody>
        </p:sp>
        <p:sp>
          <p:nvSpPr>
            <p:cNvPr id="212323" name="TextBox 179">
              <a:extLst>
                <a:ext uri="{FF2B5EF4-FFF2-40B4-BE49-F238E27FC236}">
                  <a16:creationId xmlns:a16="http://schemas.microsoft.com/office/drawing/2014/main" id="{67D4903A-9B4E-E042-88F2-C9DCB59FA17B}"/>
                </a:ext>
              </a:extLst>
            </p:cNvPr>
            <p:cNvSpPr txBox="1">
              <a:spLocks noChangeArrowheads="1"/>
            </p:cNvSpPr>
            <p:nvPr/>
          </p:nvSpPr>
          <p:spPr bwMode="auto">
            <a:xfrm rot="2829263">
              <a:off x="7390643" y="3033433"/>
              <a:ext cx="1034280" cy="626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Arial"/>
                </a:rPr>
                <a:t>…</a:t>
              </a:r>
            </a:p>
          </p:txBody>
        </p:sp>
        <p:sp>
          <p:nvSpPr>
            <p:cNvPr id="212324" name="TextBox 180">
              <a:extLst>
                <a:ext uri="{FF2B5EF4-FFF2-40B4-BE49-F238E27FC236}">
                  <a16:creationId xmlns:a16="http://schemas.microsoft.com/office/drawing/2014/main" id="{2CE764A2-A3E7-4F41-B73B-A36B8CE5E865}"/>
                </a:ext>
              </a:extLst>
            </p:cNvPr>
            <p:cNvSpPr txBox="1">
              <a:spLocks noChangeArrowheads="1"/>
            </p:cNvSpPr>
            <p:nvPr/>
          </p:nvSpPr>
          <p:spPr bwMode="auto">
            <a:xfrm rot="9845918">
              <a:off x="6341242" y="5649524"/>
              <a:ext cx="651327" cy="9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Arial"/>
                </a:rPr>
                <a:t>…</a:t>
              </a:r>
            </a:p>
          </p:txBody>
        </p:sp>
        <p:sp>
          <p:nvSpPr>
            <p:cNvPr id="212325" name="TextBox 181">
              <a:extLst>
                <a:ext uri="{FF2B5EF4-FFF2-40B4-BE49-F238E27FC236}">
                  <a16:creationId xmlns:a16="http://schemas.microsoft.com/office/drawing/2014/main" id="{5D6F55F3-40F8-0C4B-B878-9FE147792220}"/>
                </a:ext>
              </a:extLst>
            </p:cNvPr>
            <p:cNvSpPr txBox="1">
              <a:spLocks noChangeArrowheads="1"/>
            </p:cNvSpPr>
            <p:nvPr/>
          </p:nvSpPr>
          <p:spPr bwMode="auto">
            <a:xfrm rot="11651262">
              <a:off x="2063761" y="5696601"/>
              <a:ext cx="651327" cy="9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Arial"/>
                </a:rPr>
                <a:t>…</a:t>
              </a:r>
            </a:p>
          </p:txBody>
        </p:sp>
        <p:sp>
          <p:nvSpPr>
            <p:cNvPr id="212326" name="TextBox 182">
              <a:extLst>
                <a:ext uri="{FF2B5EF4-FFF2-40B4-BE49-F238E27FC236}">
                  <a16:creationId xmlns:a16="http://schemas.microsoft.com/office/drawing/2014/main" id="{69EE839B-5668-7040-A29F-4F42B05CBC41}"/>
                </a:ext>
              </a:extLst>
            </p:cNvPr>
            <p:cNvSpPr txBox="1">
              <a:spLocks noChangeArrowheads="1"/>
            </p:cNvSpPr>
            <p:nvPr/>
          </p:nvSpPr>
          <p:spPr bwMode="auto">
            <a:xfrm rot="16607303">
              <a:off x="195355" y="3660810"/>
              <a:ext cx="1034280" cy="626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Arial"/>
                </a:rPr>
                <a:t>…</a:t>
              </a:r>
            </a:p>
          </p:txBody>
        </p:sp>
        <p:sp>
          <p:nvSpPr>
            <p:cNvPr id="212327" name="TextBox 183">
              <a:extLst>
                <a:ext uri="{FF2B5EF4-FFF2-40B4-BE49-F238E27FC236}">
                  <a16:creationId xmlns:a16="http://schemas.microsoft.com/office/drawing/2014/main" id="{911FE559-513C-B14A-B4DD-3A3063186823}"/>
                </a:ext>
              </a:extLst>
            </p:cNvPr>
            <p:cNvSpPr txBox="1">
              <a:spLocks noChangeArrowheads="1"/>
            </p:cNvSpPr>
            <p:nvPr/>
          </p:nvSpPr>
          <p:spPr bwMode="auto">
            <a:xfrm rot="21079349">
              <a:off x="2482309" y="1498435"/>
              <a:ext cx="651327" cy="9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Arial"/>
                </a:rPr>
                <a:t>…</a:t>
              </a:r>
            </a:p>
          </p:txBody>
        </p:sp>
        <p:grpSp>
          <p:nvGrpSpPr>
            <p:cNvPr id="212328" name="Group 8">
              <a:extLst>
                <a:ext uri="{FF2B5EF4-FFF2-40B4-BE49-F238E27FC236}">
                  <a16:creationId xmlns:a16="http://schemas.microsoft.com/office/drawing/2014/main" id="{AF6A6FCC-5EED-C043-95CA-8F6767B5ED60}"/>
                </a:ext>
              </a:extLst>
            </p:cNvPr>
            <p:cNvGrpSpPr>
              <a:grpSpLocks/>
            </p:cNvGrpSpPr>
            <p:nvPr/>
          </p:nvGrpSpPr>
          <p:grpSpPr bwMode="auto">
            <a:xfrm>
              <a:off x="4546600" y="3746500"/>
              <a:ext cx="3225800" cy="1117600"/>
              <a:chOff x="7848600" y="2044700"/>
              <a:chExt cx="3200399" cy="1371600"/>
            </a:xfrm>
          </p:grpSpPr>
          <p:sp>
            <p:nvSpPr>
              <p:cNvPr id="212524" name="Oval 3">
                <a:extLst>
                  <a:ext uri="{FF2B5EF4-FFF2-40B4-BE49-F238E27FC236}">
                    <a16:creationId xmlns:a16="http://schemas.microsoft.com/office/drawing/2014/main" id="{DF5AE295-89EC-864E-B878-506BA61F7787}"/>
                  </a:ext>
                </a:extLst>
              </p:cNvPr>
              <p:cNvSpPr>
                <a:spLocks noChangeArrowheads="1"/>
              </p:cNvSpPr>
              <p:nvPr/>
            </p:nvSpPr>
            <p:spPr bwMode="auto">
              <a:xfrm>
                <a:off x="7848600" y="2044700"/>
                <a:ext cx="3200399" cy="1371600"/>
              </a:xfrm>
              <a:prstGeom prst="ellipse">
                <a:avLst/>
              </a:prstGeom>
              <a:solidFill>
                <a:srgbClr val="3C6CD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525" name="Group 133">
                <a:extLst>
                  <a:ext uri="{FF2B5EF4-FFF2-40B4-BE49-F238E27FC236}">
                    <a16:creationId xmlns:a16="http://schemas.microsoft.com/office/drawing/2014/main" id="{A3AF6952-D0EF-1B43-A48E-CA9F58CEC439}"/>
                  </a:ext>
                </a:extLst>
              </p:cNvPr>
              <p:cNvGrpSpPr>
                <a:grpSpLocks/>
              </p:cNvGrpSpPr>
              <p:nvPr/>
            </p:nvGrpSpPr>
            <p:grpSpPr bwMode="auto">
              <a:xfrm>
                <a:off x="8526482" y="2160804"/>
                <a:ext cx="532759" cy="184809"/>
                <a:chOff x="2356" y="1300"/>
                <a:chExt cx="555" cy="194"/>
              </a:xfrm>
            </p:grpSpPr>
            <p:sp>
              <p:nvSpPr>
                <p:cNvPr id="212598" name="Oval 407">
                  <a:extLst>
                    <a:ext uri="{FF2B5EF4-FFF2-40B4-BE49-F238E27FC236}">
                      <a16:creationId xmlns:a16="http://schemas.microsoft.com/office/drawing/2014/main" id="{ACDC49F7-2E63-6B46-9419-745D44E63927}"/>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99" name="Rectangle 410">
                  <a:extLst>
                    <a:ext uri="{FF2B5EF4-FFF2-40B4-BE49-F238E27FC236}">
                      <a16:creationId xmlns:a16="http://schemas.microsoft.com/office/drawing/2014/main" id="{D59600F9-BA01-C64E-B0D7-5D9D49BE01F9}"/>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600" name="Oval 411">
                  <a:extLst>
                    <a:ext uri="{FF2B5EF4-FFF2-40B4-BE49-F238E27FC236}">
                      <a16:creationId xmlns:a16="http://schemas.microsoft.com/office/drawing/2014/main" id="{AF12B2E2-7F1A-1F43-9981-4519A60C05C4}"/>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601" name="Group 137">
                  <a:extLst>
                    <a:ext uri="{FF2B5EF4-FFF2-40B4-BE49-F238E27FC236}">
                      <a16:creationId xmlns:a16="http://schemas.microsoft.com/office/drawing/2014/main" id="{E25BFB8E-9DBA-5743-838B-1F06ACAB3762}"/>
                    </a:ext>
                  </a:extLst>
                </p:cNvPr>
                <p:cNvGrpSpPr>
                  <a:grpSpLocks/>
                </p:cNvGrpSpPr>
                <p:nvPr/>
              </p:nvGrpSpPr>
              <p:grpSpPr bwMode="auto">
                <a:xfrm>
                  <a:off x="2468" y="1332"/>
                  <a:ext cx="310" cy="60"/>
                  <a:chOff x="2468" y="1332"/>
                  <a:chExt cx="310" cy="60"/>
                </a:xfrm>
              </p:grpSpPr>
              <p:sp>
                <p:nvSpPr>
                  <p:cNvPr id="212604" name="Freeform 138">
                    <a:extLst>
                      <a:ext uri="{FF2B5EF4-FFF2-40B4-BE49-F238E27FC236}">
                        <a16:creationId xmlns:a16="http://schemas.microsoft.com/office/drawing/2014/main" id="{C25BC153-5A6E-BD49-83E0-31E138303646}"/>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05" name="Freeform 139">
                    <a:extLst>
                      <a:ext uri="{FF2B5EF4-FFF2-40B4-BE49-F238E27FC236}">
                        <a16:creationId xmlns:a16="http://schemas.microsoft.com/office/drawing/2014/main" id="{290799BD-DADC-2A4E-BD8C-1D118F8287C9}"/>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602" name="Line 140">
                  <a:extLst>
                    <a:ext uri="{FF2B5EF4-FFF2-40B4-BE49-F238E27FC236}">
                      <a16:creationId xmlns:a16="http://schemas.microsoft.com/office/drawing/2014/main" id="{FD13B86F-2921-594E-AD36-848F408FBA22}"/>
                    </a:ext>
                  </a:extLst>
                </p:cNvPr>
                <p:cNvSpPr>
                  <a:spLocks noChangeShapeType="1"/>
                </p:cNvSpPr>
                <p:nvPr/>
              </p:nvSpPr>
              <p:spPr bwMode="auto">
                <a:xfrm>
                  <a:off x="2357" y="1362"/>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603" name="Line 141">
                  <a:extLst>
                    <a:ext uri="{FF2B5EF4-FFF2-40B4-BE49-F238E27FC236}">
                      <a16:creationId xmlns:a16="http://schemas.microsoft.com/office/drawing/2014/main" id="{D80A2786-6279-7E46-BDDD-DB268884B0E4}"/>
                    </a:ext>
                  </a:extLst>
                </p:cNvPr>
                <p:cNvSpPr>
                  <a:spLocks noChangeShapeType="1"/>
                </p:cNvSpPr>
                <p:nvPr/>
              </p:nvSpPr>
              <p:spPr bwMode="auto">
                <a:xfrm>
                  <a:off x="2908" y="1364"/>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cxnSp>
            <p:nvCxnSpPr>
              <p:cNvPr id="212526" name="Straight Connector 10">
                <a:extLst>
                  <a:ext uri="{FF2B5EF4-FFF2-40B4-BE49-F238E27FC236}">
                    <a16:creationId xmlns:a16="http://schemas.microsoft.com/office/drawing/2014/main" id="{8DE621D9-FC57-2047-BF3A-E8F05DF4E2CC}"/>
                  </a:ext>
                </a:extLst>
              </p:cNvPr>
              <p:cNvCxnSpPr>
                <a:cxnSpLocks noChangeShapeType="1"/>
                <a:stCxn id="212603" idx="0"/>
              </p:cNvCxnSpPr>
              <p:nvPr/>
            </p:nvCxnSpPr>
            <p:spPr bwMode="auto">
              <a:xfrm>
                <a:off x="9055401" y="2220819"/>
                <a:ext cx="975377" cy="13653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527" name="Straight Connector 297">
                <a:extLst>
                  <a:ext uri="{FF2B5EF4-FFF2-40B4-BE49-F238E27FC236}">
                    <a16:creationId xmlns:a16="http://schemas.microsoft.com/office/drawing/2014/main" id="{17ECA681-7ABE-4842-BF98-602882E49753}"/>
                  </a:ext>
                </a:extLst>
              </p:cNvPr>
              <p:cNvCxnSpPr>
                <a:cxnSpLocks noChangeShapeType="1"/>
              </p:cNvCxnSpPr>
              <p:nvPr/>
            </p:nvCxnSpPr>
            <p:spPr bwMode="auto">
              <a:xfrm>
                <a:off x="9522191" y="2583188"/>
                <a:ext cx="120745" cy="8339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528" name="Straight Connector 298">
                <a:extLst>
                  <a:ext uri="{FF2B5EF4-FFF2-40B4-BE49-F238E27FC236}">
                    <a16:creationId xmlns:a16="http://schemas.microsoft.com/office/drawing/2014/main" id="{544DAD35-B12D-6246-B6BC-2AFBE2EE8B0E}"/>
                  </a:ext>
                </a:extLst>
              </p:cNvPr>
              <p:cNvCxnSpPr>
                <a:cxnSpLocks noChangeShapeType="1"/>
              </p:cNvCxnSpPr>
              <p:nvPr/>
            </p:nvCxnSpPr>
            <p:spPr bwMode="auto">
              <a:xfrm flipV="1">
                <a:off x="9323081" y="2786992"/>
                <a:ext cx="243358" cy="4562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529" name="Straight Connector 299">
                <a:extLst>
                  <a:ext uri="{FF2B5EF4-FFF2-40B4-BE49-F238E27FC236}">
                    <a16:creationId xmlns:a16="http://schemas.microsoft.com/office/drawing/2014/main" id="{59CEAB92-2C50-4748-B256-26691227024E}"/>
                  </a:ext>
                </a:extLst>
              </p:cNvPr>
              <p:cNvCxnSpPr>
                <a:cxnSpLocks noChangeShapeType="1"/>
              </p:cNvCxnSpPr>
              <p:nvPr/>
            </p:nvCxnSpPr>
            <p:spPr bwMode="auto">
              <a:xfrm flipV="1">
                <a:off x="9028147" y="2611644"/>
                <a:ext cx="192778" cy="1095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530" name="Straight Connector 300">
                <a:extLst>
                  <a:ext uri="{FF2B5EF4-FFF2-40B4-BE49-F238E27FC236}">
                    <a16:creationId xmlns:a16="http://schemas.microsoft.com/office/drawing/2014/main" id="{CD05C096-BD08-CC42-ACA7-457D83C60607}"/>
                  </a:ext>
                </a:extLst>
              </p:cNvPr>
              <p:cNvCxnSpPr>
                <a:cxnSpLocks noChangeShapeType="1"/>
              </p:cNvCxnSpPr>
              <p:nvPr/>
            </p:nvCxnSpPr>
            <p:spPr bwMode="auto">
              <a:xfrm flipV="1">
                <a:off x="8729859" y="2909476"/>
                <a:ext cx="192778" cy="1095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531" name="Straight Connector 301">
                <a:extLst>
                  <a:ext uri="{FF2B5EF4-FFF2-40B4-BE49-F238E27FC236}">
                    <a16:creationId xmlns:a16="http://schemas.microsoft.com/office/drawing/2014/main" id="{C75463DA-468C-1940-B81E-5241B8808CE9}"/>
                  </a:ext>
                </a:extLst>
              </p:cNvPr>
              <p:cNvCxnSpPr>
                <a:cxnSpLocks noChangeShapeType="1"/>
              </p:cNvCxnSpPr>
              <p:nvPr/>
            </p:nvCxnSpPr>
            <p:spPr bwMode="auto">
              <a:xfrm flipV="1">
                <a:off x="9537887" y="2836224"/>
                <a:ext cx="252969" cy="25294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532" name="Straight Connector 302">
                <a:extLst>
                  <a:ext uri="{FF2B5EF4-FFF2-40B4-BE49-F238E27FC236}">
                    <a16:creationId xmlns:a16="http://schemas.microsoft.com/office/drawing/2014/main" id="{277E7771-6083-3B4A-B2F3-D844311A0A2B}"/>
                  </a:ext>
                </a:extLst>
              </p:cNvPr>
              <p:cNvCxnSpPr>
                <a:cxnSpLocks noChangeShapeType="1"/>
              </p:cNvCxnSpPr>
              <p:nvPr/>
            </p:nvCxnSpPr>
            <p:spPr bwMode="auto">
              <a:xfrm flipH="1" flipV="1">
                <a:off x="10029359" y="2822067"/>
                <a:ext cx="354959" cy="12439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533" name="Straight Connector 303">
                <a:extLst>
                  <a:ext uri="{FF2B5EF4-FFF2-40B4-BE49-F238E27FC236}">
                    <a16:creationId xmlns:a16="http://schemas.microsoft.com/office/drawing/2014/main" id="{5BF1A0FB-9675-FB47-B9FD-109D77184D5D}"/>
                  </a:ext>
                </a:extLst>
              </p:cNvPr>
              <p:cNvCxnSpPr>
                <a:cxnSpLocks noChangeShapeType="1"/>
              </p:cNvCxnSpPr>
              <p:nvPr/>
            </p:nvCxnSpPr>
            <p:spPr bwMode="auto">
              <a:xfrm flipV="1">
                <a:off x="10015190" y="2475242"/>
                <a:ext cx="283363" cy="19566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534" name="Straight Connector 304">
                <a:extLst>
                  <a:ext uri="{FF2B5EF4-FFF2-40B4-BE49-F238E27FC236}">
                    <a16:creationId xmlns:a16="http://schemas.microsoft.com/office/drawing/2014/main" id="{438C778A-CC87-5141-9B8F-C9F408B48093}"/>
                  </a:ext>
                </a:extLst>
              </p:cNvPr>
              <p:cNvCxnSpPr>
                <a:cxnSpLocks noChangeShapeType="1"/>
                <a:endCxn id="212598" idx="4"/>
              </p:cNvCxnSpPr>
              <p:nvPr/>
            </p:nvCxnSpPr>
            <p:spPr bwMode="auto">
              <a:xfrm flipH="1" flipV="1">
                <a:off x="8791902" y="2345614"/>
                <a:ext cx="410984" cy="8718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grpSp>
            <p:nvGrpSpPr>
              <p:cNvPr id="212535" name="Group 133">
                <a:extLst>
                  <a:ext uri="{FF2B5EF4-FFF2-40B4-BE49-F238E27FC236}">
                    <a16:creationId xmlns:a16="http://schemas.microsoft.com/office/drawing/2014/main" id="{0FBD653F-2A68-184A-BD9D-6C9311B9A196}"/>
                  </a:ext>
                </a:extLst>
              </p:cNvPr>
              <p:cNvGrpSpPr>
                <a:grpSpLocks/>
              </p:cNvGrpSpPr>
              <p:nvPr/>
            </p:nvGrpSpPr>
            <p:grpSpPr bwMode="auto">
              <a:xfrm>
                <a:off x="9555206" y="2650627"/>
                <a:ext cx="532759" cy="184809"/>
                <a:chOff x="2356" y="1300"/>
                <a:chExt cx="555" cy="194"/>
              </a:xfrm>
            </p:grpSpPr>
            <p:sp>
              <p:nvSpPr>
                <p:cNvPr id="212590" name="Oval 407">
                  <a:extLst>
                    <a:ext uri="{FF2B5EF4-FFF2-40B4-BE49-F238E27FC236}">
                      <a16:creationId xmlns:a16="http://schemas.microsoft.com/office/drawing/2014/main" id="{010C7E74-805A-2A40-95A0-6C4DDB5C69A6}"/>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91" name="Rectangle 410">
                  <a:extLst>
                    <a:ext uri="{FF2B5EF4-FFF2-40B4-BE49-F238E27FC236}">
                      <a16:creationId xmlns:a16="http://schemas.microsoft.com/office/drawing/2014/main" id="{D0A20A6D-4238-8F4A-89C0-F42A421E134E}"/>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92" name="Oval 411">
                  <a:extLst>
                    <a:ext uri="{FF2B5EF4-FFF2-40B4-BE49-F238E27FC236}">
                      <a16:creationId xmlns:a16="http://schemas.microsoft.com/office/drawing/2014/main" id="{20209D8C-A441-D643-9E6E-6D6BF7AE2CC2}"/>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93" name="Group 137">
                  <a:extLst>
                    <a:ext uri="{FF2B5EF4-FFF2-40B4-BE49-F238E27FC236}">
                      <a16:creationId xmlns:a16="http://schemas.microsoft.com/office/drawing/2014/main" id="{97BF3F1D-BFFD-CE46-AA4F-1EF96C3537F8}"/>
                    </a:ext>
                  </a:extLst>
                </p:cNvPr>
                <p:cNvGrpSpPr>
                  <a:grpSpLocks/>
                </p:cNvGrpSpPr>
                <p:nvPr/>
              </p:nvGrpSpPr>
              <p:grpSpPr bwMode="auto">
                <a:xfrm>
                  <a:off x="2468" y="1332"/>
                  <a:ext cx="310" cy="60"/>
                  <a:chOff x="2468" y="1332"/>
                  <a:chExt cx="310" cy="60"/>
                </a:xfrm>
              </p:grpSpPr>
              <p:sp>
                <p:nvSpPr>
                  <p:cNvPr id="212596" name="Freeform 138">
                    <a:extLst>
                      <a:ext uri="{FF2B5EF4-FFF2-40B4-BE49-F238E27FC236}">
                        <a16:creationId xmlns:a16="http://schemas.microsoft.com/office/drawing/2014/main" id="{CB5EAAD6-36AD-5940-8E93-CCDF5F657EE1}"/>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97" name="Freeform 139">
                    <a:extLst>
                      <a:ext uri="{FF2B5EF4-FFF2-40B4-BE49-F238E27FC236}">
                        <a16:creationId xmlns:a16="http://schemas.microsoft.com/office/drawing/2014/main" id="{D2783AA8-98DB-2742-9633-D1DB298BE1C6}"/>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94" name="Line 140">
                  <a:extLst>
                    <a:ext uri="{FF2B5EF4-FFF2-40B4-BE49-F238E27FC236}">
                      <a16:creationId xmlns:a16="http://schemas.microsoft.com/office/drawing/2014/main" id="{9A3A7A14-3CDE-3343-9E31-B79200B6CF09}"/>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95" name="Line 141">
                  <a:extLst>
                    <a:ext uri="{FF2B5EF4-FFF2-40B4-BE49-F238E27FC236}">
                      <a16:creationId xmlns:a16="http://schemas.microsoft.com/office/drawing/2014/main" id="{568B98BA-26D9-5648-9525-DB9872C35BC4}"/>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536" name="Group 133">
                <a:extLst>
                  <a:ext uri="{FF2B5EF4-FFF2-40B4-BE49-F238E27FC236}">
                    <a16:creationId xmlns:a16="http://schemas.microsoft.com/office/drawing/2014/main" id="{0E17A66D-7D8B-5F41-BCE3-E570B636835A}"/>
                  </a:ext>
                </a:extLst>
              </p:cNvPr>
              <p:cNvGrpSpPr>
                <a:grpSpLocks/>
              </p:cNvGrpSpPr>
              <p:nvPr/>
            </p:nvGrpSpPr>
            <p:grpSpPr bwMode="auto">
              <a:xfrm>
                <a:off x="8772607" y="2725609"/>
                <a:ext cx="532759" cy="184809"/>
                <a:chOff x="2356" y="1300"/>
                <a:chExt cx="555" cy="194"/>
              </a:xfrm>
            </p:grpSpPr>
            <p:sp>
              <p:nvSpPr>
                <p:cNvPr id="212582" name="Oval 407">
                  <a:extLst>
                    <a:ext uri="{FF2B5EF4-FFF2-40B4-BE49-F238E27FC236}">
                      <a16:creationId xmlns:a16="http://schemas.microsoft.com/office/drawing/2014/main" id="{08C4B1E3-E7B8-6643-8D79-369103CE73EA}"/>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83" name="Rectangle 410">
                  <a:extLst>
                    <a:ext uri="{FF2B5EF4-FFF2-40B4-BE49-F238E27FC236}">
                      <a16:creationId xmlns:a16="http://schemas.microsoft.com/office/drawing/2014/main" id="{5A2BCCD6-1805-C846-B54E-B2051A89B730}"/>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84" name="Oval 411">
                  <a:extLst>
                    <a:ext uri="{FF2B5EF4-FFF2-40B4-BE49-F238E27FC236}">
                      <a16:creationId xmlns:a16="http://schemas.microsoft.com/office/drawing/2014/main" id="{88589E86-04E3-9B43-B338-1546C6A51EE3}"/>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85" name="Group 137">
                  <a:extLst>
                    <a:ext uri="{FF2B5EF4-FFF2-40B4-BE49-F238E27FC236}">
                      <a16:creationId xmlns:a16="http://schemas.microsoft.com/office/drawing/2014/main" id="{826A4B0A-B788-E54A-9EA4-9D6261146308}"/>
                    </a:ext>
                  </a:extLst>
                </p:cNvPr>
                <p:cNvGrpSpPr>
                  <a:grpSpLocks/>
                </p:cNvGrpSpPr>
                <p:nvPr/>
              </p:nvGrpSpPr>
              <p:grpSpPr bwMode="auto">
                <a:xfrm>
                  <a:off x="2468" y="1332"/>
                  <a:ext cx="310" cy="60"/>
                  <a:chOff x="2468" y="1332"/>
                  <a:chExt cx="310" cy="60"/>
                </a:xfrm>
              </p:grpSpPr>
              <p:sp>
                <p:nvSpPr>
                  <p:cNvPr id="212588" name="Freeform 138">
                    <a:extLst>
                      <a:ext uri="{FF2B5EF4-FFF2-40B4-BE49-F238E27FC236}">
                        <a16:creationId xmlns:a16="http://schemas.microsoft.com/office/drawing/2014/main" id="{99939D3A-6B28-054A-B71F-0E4E67D9D83D}"/>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89" name="Freeform 139">
                    <a:extLst>
                      <a:ext uri="{FF2B5EF4-FFF2-40B4-BE49-F238E27FC236}">
                        <a16:creationId xmlns:a16="http://schemas.microsoft.com/office/drawing/2014/main" id="{71DD795F-B2F0-1743-8A24-D2306571152D}"/>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86" name="Line 140">
                  <a:extLst>
                    <a:ext uri="{FF2B5EF4-FFF2-40B4-BE49-F238E27FC236}">
                      <a16:creationId xmlns:a16="http://schemas.microsoft.com/office/drawing/2014/main" id="{C1A81B6B-0397-BD4C-A09F-6752DBD88710}"/>
                    </a:ext>
                  </a:extLst>
                </p:cNvPr>
                <p:cNvSpPr>
                  <a:spLocks noChangeShapeType="1"/>
                </p:cNvSpPr>
                <p:nvPr/>
              </p:nvSpPr>
              <p:spPr bwMode="auto">
                <a:xfrm>
                  <a:off x="2358" y="1356"/>
                  <a:ext cx="0" cy="8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87" name="Line 141">
                  <a:extLst>
                    <a:ext uri="{FF2B5EF4-FFF2-40B4-BE49-F238E27FC236}">
                      <a16:creationId xmlns:a16="http://schemas.microsoft.com/office/drawing/2014/main" id="{D95D2676-448B-2E41-A61F-1B226AD35642}"/>
                    </a:ext>
                  </a:extLst>
                </p:cNvPr>
                <p:cNvSpPr>
                  <a:spLocks noChangeShapeType="1"/>
                </p:cNvSpPr>
                <p:nvPr/>
              </p:nvSpPr>
              <p:spPr bwMode="auto">
                <a:xfrm>
                  <a:off x="2908" y="1358"/>
                  <a:ext cx="0" cy="86"/>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537" name="Group 133">
                <a:extLst>
                  <a:ext uri="{FF2B5EF4-FFF2-40B4-BE49-F238E27FC236}">
                    <a16:creationId xmlns:a16="http://schemas.microsoft.com/office/drawing/2014/main" id="{793837A4-55FA-2541-B594-F0C51D445F9F}"/>
                  </a:ext>
                </a:extLst>
              </p:cNvPr>
              <p:cNvGrpSpPr>
                <a:grpSpLocks/>
              </p:cNvGrpSpPr>
              <p:nvPr/>
            </p:nvGrpSpPr>
            <p:grpSpPr bwMode="auto">
              <a:xfrm>
                <a:off x="9060908" y="2428111"/>
                <a:ext cx="532759" cy="184809"/>
                <a:chOff x="2356" y="1300"/>
                <a:chExt cx="555" cy="194"/>
              </a:xfrm>
            </p:grpSpPr>
            <p:sp>
              <p:nvSpPr>
                <p:cNvPr id="212574" name="Oval 407">
                  <a:extLst>
                    <a:ext uri="{FF2B5EF4-FFF2-40B4-BE49-F238E27FC236}">
                      <a16:creationId xmlns:a16="http://schemas.microsoft.com/office/drawing/2014/main" id="{196B9A26-7308-8C4D-9336-8222537B5B1A}"/>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75" name="Rectangle 410">
                  <a:extLst>
                    <a:ext uri="{FF2B5EF4-FFF2-40B4-BE49-F238E27FC236}">
                      <a16:creationId xmlns:a16="http://schemas.microsoft.com/office/drawing/2014/main" id="{6645480F-8545-4F46-A661-8A40B381A15E}"/>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76" name="Oval 411">
                  <a:extLst>
                    <a:ext uri="{FF2B5EF4-FFF2-40B4-BE49-F238E27FC236}">
                      <a16:creationId xmlns:a16="http://schemas.microsoft.com/office/drawing/2014/main" id="{155A4888-4551-1846-BBFA-61604C9B504D}"/>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77" name="Group 137">
                  <a:extLst>
                    <a:ext uri="{FF2B5EF4-FFF2-40B4-BE49-F238E27FC236}">
                      <a16:creationId xmlns:a16="http://schemas.microsoft.com/office/drawing/2014/main" id="{15C82C35-1614-6D42-9C7F-35F402D84B1A}"/>
                    </a:ext>
                  </a:extLst>
                </p:cNvPr>
                <p:cNvGrpSpPr>
                  <a:grpSpLocks/>
                </p:cNvGrpSpPr>
                <p:nvPr/>
              </p:nvGrpSpPr>
              <p:grpSpPr bwMode="auto">
                <a:xfrm>
                  <a:off x="2468" y="1332"/>
                  <a:ext cx="310" cy="60"/>
                  <a:chOff x="2468" y="1332"/>
                  <a:chExt cx="310" cy="60"/>
                </a:xfrm>
              </p:grpSpPr>
              <p:sp>
                <p:nvSpPr>
                  <p:cNvPr id="212580" name="Freeform 138">
                    <a:extLst>
                      <a:ext uri="{FF2B5EF4-FFF2-40B4-BE49-F238E27FC236}">
                        <a16:creationId xmlns:a16="http://schemas.microsoft.com/office/drawing/2014/main" id="{43D75FD7-B2AE-6D4E-ACD0-3A2E5FA326D6}"/>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81" name="Freeform 139">
                    <a:extLst>
                      <a:ext uri="{FF2B5EF4-FFF2-40B4-BE49-F238E27FC236}">
                        <a16:creationId xmlns:a16="http://schemas.microsoft.com/office/drawing/2014/main" id="{948C0056-D7B2-0F4E-82C0-6EE9185E964E}"/>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78" name="Line 140">
                  <a:extLst>
                    <a:ext uri="{FF2B5EF4-FFF2-40B4-BE49-F238E27FC236}">
                      <a16:creationId xmlns:a16="http://schemas.microsoft.com/office/drawing/2014/main" id="{B6099386-2953-A24D-9C2F-183267CE1CE3}"/>
                    </a:ext>
                  </a:extLst>
                </p:cNvPr>
                <p:cNvSpPr>
                  <a:spLocks noChangeShapeType="1"/>
                </p:cNvSpPr>
                <p:nvPr/>
              </p:nvSpPr>
              <p:spPr bwMode="auto">
                <a:xfrm>
                  <a:off x="2358"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79" name="Line 141">
                  <a:extLst>
                    <a:ext uri="{FF2B5EF4-FFF2-40B4-BE49-F238E27FC236}">
                      <a16:creationId xmlns:a16="http://schemas.microsoft.com/office/drawing/2014/main" id="{47280217-6588-2442-88B2-2C978D2DBF0D}"/>
                    </a:ext>
                  </a:extLst>
                </p:cNvPr>
                <p:cNvSpPr>
                  <a:spLocks noChangeShapeType="1"/>
                </p:cNvSpPr>
                <p:nvPr/>
              </p:nvSpPr>
              <p:spPr bwMode="auto">
                <a:xfrm>
                  <a:off x="2908"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538" name="Group 133">
                <a:extLst>
                  <a:ext uri="{FF2B5EF4-FFF2-40B4-BE49-F238E27FC236}">
                    <a16:creationId xmlns:a16="http://schemas.microsoft.com/office/drawing/2014/main" id="{A06444CC-9092-1545-8DB8-6E8FDA47D29B}"/>
                  </a:ext>
                </a:extLst>
              </p:cNvPr>
              <p:cNvGrpSpPr>
                <a:grpSpLocks/>
              </p:cNvGrpSpPr>
              <p:nvPr/>
            </p:nvGrpSpPr>
            <p:grpSpPr bwMode="auto">
              <a:xfrm>
                <a:off x="10005281" y="2289952"/>
                <a:ext cx="532759" cy="184809"/>
                <a:chOff x="2356" y="1300"/>
                <a:chExt cx="555" cy="194"/>
              </a:xfrm>
            </p:grpSpPr>
            <p:sp>
              <p:nvSpPr>
                <p:cNvPr id="212566" name="Oval 407">
                  <a:extLst>
                    <a:ext uri="{FF2B5EF4-FFF2-40B4-BE49-F238E27FC236}">
                      <a16:creationId xmlns:a16="http://schemas.microsoft.com/office/drawing/2014/main" id="{98F0B009-EAE9-4D45-ADBF-90E4C8514AAD}"/>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67" name="Rectangle 410">
                  <a:extLst>
                    <a:ext uri="{FF2B5EF4-FFF2-40B4-BE49-F238E27FC236}">
                      <a16:creationId xmlns:a16="http://schemas.microsoft.com/office/drawing/2014/main" id="{69CB880D-4159-314B-8589-398633740F16}"/>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68" name="Oval 411">
                  <a:extLst>
                    <a:ext uri="{FF2B5EF4-FFF2-40B4-BE49-F238E27FC236}">
                      <a16:creationId xmlns:a16="http://schemas.microsoft.com/office/drawing/2014/main" id="{6B73AC4A-06D5-BD46-BC62-FAF54C96B236}"/>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69" name="Group 137">
                  <a:extLst>
                    <a:ext uri="{FF2B5EF4-FFF2-40B4-BE49-F238E27FC236}">
                      <a16:creationId xmlns:a16="http://schemas.microsoft.com/office/drawing/2014/main" id="{6A495CD8-F8C0-9D42-9061-64D1E60810A3}"/>
                    </a:ext>
                  </a:extLst>
                </p:cNvPr>
                <p:cNvGrpSpPr>
                  <a:grpSpLocks/>
                </p:cNvGrpSpPr>
                <p:nvPr/>
              </p:nvGrpSpPr>
              <p:grpSpPr bwMode="auto">
                <a:xfrm>
                  <a:off x="2468" y="1332"/>
                  <a:ext cx="310" cy="60"/>
                  <a:chOff x="2468" y="1332"/>
                  <a:chExt cx="310" cy="60"/>
                </a:xfrm>
              </p:grpSpPr>
              <p:sp>
                <p:nvSpPr>
                  <p:cNvPr id="212572" name="Freeform 138">
                    <a:extLst>
                      <a:ext uri="{FF2B5EF4-FFF2-40B4-BE49-F238E27FC236}">
                        <a16:creationId xmlns:a16="http://schemas.microsoft.com/office/drawing/2014/main" id="{88F3B665-197B-4F49-8C43-447D1016AC1B}"/>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73" name="Freeform 139">
                    <a:extLst>
                      <a:ext uri="{FF2B5EF4-FFF2-40B4-BE49-F238E27FC236}">
                        <a16:creationId xmlns:a16="http://schemas.microsoft.com/office/drawing/2014/main" id="{252B1589-DFED-0B42-BE9A-3315ED37723D}"/>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70" name="Line 140">
                  <a:extLst>
                    <a:ext uri="{FF2B5EF4-FFF2-40B4-BE49-F238E27FC236}">
                      <a16:creationId xmlns:a16="http://schemas.microsoft.com/office/drawing/2014/main" id="{FA2EF4E0-3B3F-CE46-8105-EE6EAFA7466C}"/>
                    </a:ext>
                  </a:extLst>
                </p:cNvPr>
                <p:cNvSpPr>
                  <a:spLocks noChangeShapeType="1"/>
                </p:cNvSpPr>
                <p:nvPr/>
              </p:nvSpPr>
              <p:spPr bwMode="auto">
                <a:xfrm>
                  <a:off x="2357"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71" name="Line 141">
                  <a:extLst>
                    <a:ext uri="{FF2B5EF4-FFF2-40B4-BE49-F238E27FC236}">
                      <a16:creationId xmlns:a16="http://schemas.microsoft.com/office/drawing/2014/main" id="{54F135E8-4A3E-7042-A857-E505A16F3516}"/>
                    </a:ext>
                  </a:extLst>
                </p:cNvPr>
                <p:cNvSpPr>
                  <a:spLocks noChangeShapeType="1"/>
                </p:cNvSpPr>
                <p:nvPr/>
              </p:nvSpPr>
              <p:spPr bwMode="auto">
                <a:xfrm>
                  <a:off x="2908"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539" name="Group 133">
                <a:extLst>
                  <a:ext uri="{FF2B5EF4-FFF2-40B4-BE49-F238E27FC236}">
                    <a16:creationId xmlns:a16="http://schemas.microsoft.com/office/drawing/2014/main" id="{C56D0DB6-C8C2-BD46-A61F-B87FCB32424B}"/>
                  </a:ext>
                </a:extLst>
              </p:cNvPr>
              <p:cNvGrpSpPr>
                <a:grpSpLocks/>
              </p:cNvGrpSpPr>
              <p:nvPr/>
            </p:nvGrpSpPr>
            <p:grpSpPr bwMode="auto">
              <a:xfrm>
                <a:off x="10232661" y="2882876"/>
                <a:ext cx="532759" cy="184809"/>
                <a:chOff x="2356" y="1300"/>
                <a:chExt cx="555" cy="194"/>
              </a:xfrm>
            </p:grpSpPr>
            <p:sp>
              <p:nvSpPr>
                <p:cNvPr id="212558" name="Oval 407">
                  <a:extLst>
                    <a:ext uri="{FF2B5EF4-FFF2-40B4-BE49-F238E27FC236}">
                      <a16:creationId xmlns:a16="http://schemas.microsoft.com/office/drawing/2014/main" id="{8DD481CE-4625-5444-84F8-C4FDB1565766}"/>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59" name="Rectangle 410">
                  <a:extLst>
                    <a:ext uri="{FF2B5EF4-FFF2-40B4-BE49-F238E27FC236}">
                      <a16:creationId xmlns:a16="http://schemas.microsoft.com/office/drawing/2014/main" id="{DE30FE06-38AD-6649-B253-DAA50CC45C2A}"/>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60" name="Oval 411">
                  <a:extLst>
                    <a:ext uri="{FF2B5EF4-FFF2-40B4-BE49-F238E27FC236}">
                      <a16:creationId xmlns:a16="http://schemas.microsoft.com/office/drawing/2014/main" id="{6209655C-FC5E-E44B-9975-53EE035307D5}"/>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61" name="Group 137">
                  <a:extLst>
                    <a:ext uri="{FF2B5EF4-FFF2-40B4-BE49-F238E27FC236}">
                      <a16:creationId xmlns:a16="http://schemas.microsoft.com/office/drawing/2014/main" id="{42D22DF6-EB02-344F-BA0F-82D271D19B85}"/>
                    </a:ext>
                  </a:extLst>
                </p:cNvPr>
                <p:cNvGrpSpPr>
                  <a:grpSpLocks/>
                </p:cNvGrpSpPr>
                <p:nvPr/>
              </p:nvGrpSpPr>
              <p:grpSpPr bwMode="auto">
                <a:xfrm>
                  <a:off x="2468" y="1332"/>
                  <a:ext cx="310" cy="60"/>
                  <a:chOff x="2468" y="1332"/>
                  <a:chExt cx="310" cy="60"/>
                </a:xfrm>
              </p:grpSpPr>
              <p:sp>
                <p:nvSpPr>
                  <p:cNvPr id="212564" name="Freeform 138">
                    <a:extLst>
                      <a:ext uri="{FF2B5EF4-FFF2-40B4-BE49-F238E27FC236}">
                        <a16:creationId xmlns:a16="http://schemas.microsoft.com/office/drawing/2014/main" id="{D1FD082C-1EE9-A840-9BBB-D573C2BAE212}"/>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65" name="Freeform 139">
                    <a:extLst>
                      <a:ext uri="{FF2B5EF4-FFF2-40B4-BE49-F238E27FC236}">
                        <a16:creationId xmlns:a16="http://schemas.microsoft.com/office/drawing/2014/main" id="{120A354C-EEB2-4349-805D-D662937E8F72}"/>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62" name="Line 140">
                  <a:extLst>
                    <a:ext uri="{FF2B5EF4-FFF2-40B4-BE49-F238E27FC236}">
                      <a16:creationId xmlns:a16="http://schemas.microsoft.com/office/drawing/2014/main" id="{735E47BC-2B85-9A40-AD5E-92DCDE8453BA}"/>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63" name="Line 141">
                  <a:extLst>
                    <a:ext uri="{FF2B5EF4-FFF2-40B4-BE49-F238E27FC236}">
                      <a16:creationId xmlns:a16="http://schemas.microsoft.com/office/drawing/2014/main" id="{DA8F5B97-1A95-DD40-9510-949A180093A4}"/>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540" name="Group 133">
                <a:extLst>
                  <a:ext uri="{FF2B5EF4-FFF2-40B4-BE49-F238E27FC236}">
                    <a16:creationId xmlns:a16="http://schemas.microsoft.com/office/drawing/2014/main" id="{62F71D57-BD92-A645-AED5-AD0F00C983A6}"/>
                  </a:ext>
                </a:extLst>
              </p:cNvPr>
              <p:cNvGrpSpPr>
                <a:grpSpLocks/>
              </p:cNvGrpSpPr>
              <p:nvPr/>
            </p:nvGrpSpPr>
            <p:grpSpPr bwMode="auto">
              <a:xfrm>
                <a:off x="9330660" y="3072767"/>
                <a:ext cx="532759" cy="184809"/>
                <a:chOff x="2356" y="1300"/>
                <a:chExt cx="555" cy="194"/>
              </a:xfrm>
            </p:grpSpPr>
            <p:sp>
              <p:nvSpPr>
                <p:cNvPr id="212550" name="Oval 407">
                  <a:extLst>
                    <a:ext uri="{FF2B5EF4-FFF2-40B4-BE49-F238E27FC236}">
                      <a16:creationId xmlns:a16="http://schemas.microsoft.com/office/drawing/2014/main" id="{E3F7C915-A486-E444-98C1-779B890F7C28}"/>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51" name="Rectangle 410">
                  <a:extLst>
                    <a:ext uri="{FF2B5EF4-FFF2-40B4-BE49-F238E27FC236}">
                      <a16:creationId xmlns:a16="http://schemas.microsoft.com/office/drawing/2014/main" id="{6E2EBA92-BAAC-8A4E-B9EE-659B6D50F95B}"/>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52" name="Oval 411">
                  <a:extLst>
                    <a:ext uri="{FF2B5EF4-FFF2-40B4-BE49-F238E27FC236}">
                      <a16:creationId xmlns:a16="http://schemas.microsoft.com/office/drawing/2014/main" id="{811CC388-E88F-794C-B93B-4BD0E270E834}"/>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53" name="Group 137">
                  <a:extLst>
                    <a:ext uri="{FF2B5EF4-FFF2-40B4-BE49-F238E27FC236}">
                      <a16:creationId xmlns:a16="http://schemas.microsoft.com/office/drawing/2014/main" id="{08071467-A7D7-4544-B96A-92880380E80B}"/>
                    </a:ext>
                  </a:extLst>
                </p:cNvPr>
                <p:cNvGrpSpPr>
                  <a:grpSpLocks/>
                </p:cNvGrpSpPr>
                <p:nvPr/>
              </p:nvGrpSpPr>
              <p:grpSpPr bwMode="auto">
                <a:xfrm>
                  <a:off x="2468" y="1332"/>
                  <a:ext cx="310" cy="60"/>
                  <a:chOff x="2468" y="1332"/>
                  <a:chExt cx="310" cy="60"/>
                </a:xfrm>
              </p:grpSpPr>
              <p:sp>
                <p:nvSpPr>
                  <p:cNvPr id="212556" name="Freeform 138">
                    <a:extLst>
                      <a:ext uri="{FF2B5EF4-FFF2-40B4-BE49-F238E27FC236}">
                        <a16:creationId xmlns:a16="http://schemas.microsoft.com/office/drawing/2014/main" id="{DFFC3363-8E4F-4246-A933-E3CDB2A91730}"/>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57" name="Freeform 139">
                    <a:extLst>
                      <a:ext uri="{FF2B5EF4-FFF2-40B4-BE49-F238E27FC236}">
                        <a16:creationId xmlns:a16="http://schemas.microsoft.com/office/drawing/2014/main" id="{FA89DEB4-2D16-5340-9560-4C1F194F9675}"/>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54" name="Line 140">
                  <a:extLst>
                    <a:ext uri="{FF2B5EF4-FFF2-40B4-BE49-F238E27FC236}">
                      <a16:creationId xmlns:a16="http://schemas.microsoft.com/office/drawing/2014/main" id="{C80F42E7-1527-D145-8D68-DB063A0343F7}"/>
                    </a:ext>
                  </a:extLst>
                </p:cNvPr>
                <p:cNvSpPr>
                  <a:spLocks noChangeShapeType="1"/>
                </p:cNvSpPr>
                <p:nvPr/>
              </p:nvSpPr>
              <p:spPr bwMode="auto">
                <a:xfrm>
                  <a:off x="2358"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55" name="Line 141">
                  <a:extLst>
                    <a:ext uri="{FF2B5EF4-FFF2-40B4-BE49-F238E27FC236}">
                      <a16:creationId xmlns:a16="http://schemas.microsoft.com/office/drawing/2014/main" id="{419CAED2-2FDF-AD45-BCC9-3051C70FAA71}"/>
                    </a:ext>
                  </a:extLst>
                </p:cNvPr>
                <p:cNvSpPr>
                  <a:spLocks noChangeShapeType="1"/>
                </p:cNvSpPr>
                <p:nvPr/>
              </p:nvSpPr>
              <p:spPr bwMode="auto">
                <a:xfrm>
                  <a:off x="2907"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541" name="Group 133">
                <a:extLst>
                  <a:ext uri="{FF2B5EF4-FFF2-40B4-BE49-F238E27FC236}">
                    <a16:creationId xmlns:a16="http://schemas.microsoft.com/office/drawing/2014/main" id="{FB922976-2E5B-5D49-807B-C93B68F18A12}"/>
                  </a:ext>
                </a:extLst>
              </p:cNvPr>
              <p:cNvGrpSpPr>
                <a:grpSpLocks/>
              </p:cNvGrpSpPr>
              <p:nvPr/>
            </p:nvGrpSpPr>
            <p:grpSpPr bwMode="auto">
              <a:xfrm>
                <a:off x="8438032" y="3018963"/>
                <a:ext cx="532759" cy="184809"/>
                <a:chOff x="2356" y="1300"/>
                <a:chExt cx="555" cy="194"/>
              </a:xfrm>
            </p:grpSpPr>
            <p:sp>
              <p:nvSpPr>
                <p:cNvPr id="212542" name="Oval 407">
                  <a:extLst>
                    <a:ext uri="{FF2B5EF4-FFF2-40B4-BE49-F238E27FC236}">
                      <a16:creationId xmlns:a16="http://schemas.microsoft.com/office/drawing/2014/main" id="{0CA521A0-0563-A445-99FF-4E670AB03E46}"/>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43" name="Rectangle 410">
                  <a:extLst>
                    <a:ext uri="{FF2B5EF4-FFF2-40B4-BE49-F238E27FC236}">
                      <a16:creationId xmlns:a16="http://schemas.microsoft.com/office/drawing/2014/main" id="{53B08889-B6A0-304D-B4AF-255569F733D2}"/>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44" name="Oval 411">
                  <a:extLst>
                    <a:ext uri="{FF2B5EF4-FFF2-40B4-BE49-F238E27FC236}">
                      <a16:creationId xmlns:a16="http://schemas.microsoft.com/office/drawing/2014/main" id="{1D769F62-F343-3A40-8620-384E7CA0FEF5}"/>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45" name="Group 137">
                  <a:extLst>
                    <a:ext uri="{FF2B5EF4-FFF2-40B4-BE49-F238E27FC236}">
                      <a16:creationId xmlns:a16="http://schemas.microsoft.com/office/drawing/2014/main" id="{738937E8-A4B3-3349-AD95-112B3D9B6019}"/>
                    </a:ext>
                  </a:extLst>
                </p:cNvPr>
                <p:cNvGrpSpPr>
                  <a:grpSpLocks/>
                </p:cNvGrpSpPr>
                <p:nvPr/>
              </p:nvGrpSpPr>
              <p:grpSpPr bwMode="auto">
                <a:xfrm>
                  <a:off x="2468" y="1332"/>
                  <a:ext cx="310" cy="60"/>
                  <a:chOff x="2468" y="1332"/>
                  <a:chExt cx="310" cy="60"/>
                </a:xfrm>
              </p:grpSpPr>
              <p:sp>
                <p:nvSpPr>
                  <p:cNvPr id="212548" name="Freeform 138">
                    <a:extLst>
                      <a:ext uri="{FF2B5EF4-FFF2-40B4-BE49-F238E27FC236}">
                        <a16:creationId xmlns:a16="http://schemas.microsoft.com/office/drawing/2014/main" id="{DC32E303-AE74-1446-98DB-33DD542D13FD}"/>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49" name="Freeform 139">
                    <a:extLst>
                      <a:ext uri="{FF2B5EF4-FFF2-40B4-BE49-F238E27FC236}">
                        <a16:creationId xmlns:a16="http://schemas.microsoft.com/office/drawing/2014/main" id="{534040FD-A850-1546-AE7B-911B7D8E7FF9}"/>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46" name="Line 140">
                  <a:extLst>
                    <a:ext uri="{FF2B5EF4-FFF2-40B4-BE49-F238E27FC236}">
                      <a16:creationId xmlns:a16="http://schemas.microsoft.com/office/drawing/2014/main" id="{8414AFD1-A6AE-0C43-87E8-330C24F518E2}"/>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47" name="Line 141">
                  <a:extLst>
                    <a:ext uri="{FF2B5EF4-FFF2-40B4-BE49-F238E27FC236}">
                      <a16:creationId xmlns:a16="http://schemas.microsoft.com/office/drawing/2014/main" id="{BC404CA4-DE57-A546-B3C0-F6DCD43DB027}"/>
                    </a:ext>
                  </a:extLst>
                </p:cNvPr>
                <p:cNvSpPr>
                  <a:spLocks noChangeShapeType="1"/>
                </p:cNvSpPr>
                <p:nvPr/>
              </p:nvSpPr>
              <p:spPr bwMode="auto">
                <a:xfrm>
                  <a:off x="2910"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grpSp>
          <p:nvGrpSpPr>
            <p:cNvPr id="212329" name="Group 331">
              <a:extLst>
                <a:ext uri="{FF2B5EF4-FFF2-40B4-BE49-F238E27FC236}">
                  <a16:creationId xmlns:a16="http://schemas.microsoft.com/office/drawing/2014/main" id="{2357F483-56DC-0D4E-ACFF-9C01DC6B9871}"/>
                </a:ext>
              </a:extLst>
            </p:cNvPr>
            <p:cNvGrpSpPr>
              <a:grpSpLocks/>
            </p:cNvGrpSpPr>
            <p:nvPr/>
          </p:nvGrpSpPr>
          <p:grpSpPr bwMode="auto">
            <a:xfrm>
              <a:off x="1803400" y="2755900"/>
              <a:ext cx="3467100" cy="1193800"/>
              <a:chOff x="7848600" y="2044700"/>
              <a:chExt cx="3200399" cy="1371600"/>
            </a:xfrm>
          </p:grpSpPr>
          <p:sp>
            <p:nvSpPr>
              <p:cNvPr id="212442" name="Oval 332">
                <a:extLst>
                  <a:ext uri="{FF2B5EF4-FFF2-40B4-BE49-F238E27FC236}">
                    <a16:creationId xmlns:a16="http://schemas.microsoft.com/office/drawing/2014/main" id="{9120DEBC-2FEF-534C-A5EF-75BF98FBA766}"/>
                  </a:ext>
                </a:extLst>
              </p:cNvPr>
              <p:cNvSpPr>
                <a:spLocks noChangeArrowheads="1"/>
              </p:cNvSpPr>
              <p:nvPr/>
            </p:nvSpPr>
            <p:spPr bwMode="auto">
              <a:xfrm>
                <a:off x="7848600" y="2044700"/>
                <a:ext cx="3200399" cy="1371600"/>
              </a:xfrm>
              <a:prstGeom prst="ellipse">
                <a:avLst/>
              </a:prstGeom>
              <a:solidFill>
                <a:srgbClr val="3C6CD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443" name="Group 133">
                <a:extLst>
                  <a:ext uri="{FF2B5EF4-FFF2-40B4-BE49-F238E27FC236}">
                    <a16:creationId xmlns:a16="http://schemas.microsoft.com/office/drawing/2014/main" id="{13FD973C-A8EE-5048-B348-4293B6AA6493}"/>
                  </a:ext>
                </a:extLst>
              </p:cNvPr>
              <p:cNvGrpSpPr>
                <a:grpSpLocks/>
              </p:cNvGrpSpPr>
              <p:nvPr/>
            </p:nvGrpSpPr>
            <p:grpSpPr bwMode="auto">
              <a:xfrm>
                <a:off x="8526482" y="2160804"/>
                <a:ext cx="532759" cy="184809"/>
                <a:chOff x="2356" y="1300"/>
                <a:chExt cx="555" cy="194"/>
              </a:xfrm>
            </p:grpSpPr>
            <p:sp>
              <p:nvSpPr>
                <p:cNvPr id="212516" name="Oval 407">
                  <a:extLst>
                    <a:ext uri="{FF2B5EF4-FFF2-40B4-BE49-F238E27FC236}">
                      <a16:creationId xmlns:a16="http://schemas.microsoft.com/office/drawing/2014/main" id="{4CFD793E-DF31-1B46-B912-7925AAC6D7CF}"/>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17" name="Rectangle 410">
                  <a:extLst>
                    <a:ext uri="{FF2B5EF4-FFF2-40B4-BE49-F238E27FC236}">
                      <a16:creationId xmlns:a16="http://schemas.microsoft.com/office/drawing/2014/main" id="{0BDCE3CD-0E06-3546-8D33-A3951ACB2523}"/>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18" name="Oval 411">
                  <a:extLst>
                    <a:ext uri="{FF2B5EF4-FFF2-40B4-BE49-F238E27FC236}">
                      <a16:creationId xmlns:a16="http://schemas.microsoft.com/office/drawing/2014/main" id="{58812803-3BD2-E145-84D5-3459DE9599B5}"/>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19" name="Group 137">
                  <a:extLst>
                    <a:ext uri="{FF2B5EF4-FFF2-40B4-BE49-F238E27FC236}">
                      <a16:creationId xmlns:a16="http://schemas.microsoft.com/office/drawing/2014/main" id="{A84ACE82-842B-3D47-B02C-B87E3EA372D5}"/>
                    </a:ext>
                  </a:extLst>
                </p:cNvPr>
                <p:cNvGrpSpPr>
                  <a:grpSpLocks/>
                </p:cNvGrpSpPr>
                <p:nvPr/>
              </p:nvGrpSpPr>
              <p:grpSpPr bwMode="auto">
                <a:xfrm>
                  <a:off x="2468" y="1332"/>
                  <a:ext cx="310" cy="60"/>
                  <a:chOff x="2468" y="1332"/>
                  <a:chExt cx="310" cy="60"/>
                </a:xfrm>
              </p:grpSpPr>
              <p:sp>
                <p:nvSpPr>
                  <p:cNvPr id="212522" name="Freeform 138">
                    <a:extLst>
                      <a:ext uri="{FF2B5EF4-FFF2-40B4-BE49-F238E27FC236}">
                        <a16:creationId xmlns:a16="http://schemas.microsoft.com/office/drawing/2014/main" id="{2F4FE782-0E61-A24A-86F5-53C4280FC4D2}"/>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23" name="Freeform 139">
                    <a:extLst>
                      <a:ext uri="{FF2B5EF4-FFF2-40B4-BE49-F238E27FC236}">
                        <a16:creationId xmlns:a16="http://schemas.microsoft.com/office/drawing/2014/main" id="{20798D08-C275-C345-BDB5-ED6DA439F505}"/>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20" name="Line 140">
                  <a:extLst>
                    <a:ext uri="{FF2B5EF4-FFF2-40B4-BE49-F238E27FC236}">
                      <a16:creationId xmlns:a16="http://schemas.microsoft.com/office/drawing/2014/main" id="{9B8805E2-537D-484E-86AA-2288A84B6EDF}"/>
                    </a:ext>
                  </a:extLst>
                </p:cNvPr>
                <p:cNvSpPr>
                  <a:spLocks noChangeShapeType="1"/>
                </p:cNvSpPr>
                <p:nvPr/>
              </p:nvSpPr>
              <p:spPr bwMode="auto">
                <a:xfrm>
                  <a:off x="2358" y="1362"/>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21" name="Line 141">
                  <a:extLst>
                    <a:ext uri="{FF2B5EF4-FFF2-40B4-BE49-F238E27FC236}">
                      <a16:creationId xmlns:a16="http://schemas.microsoft.com/office/drawing/2014/main" id="{A0649348-534F-1641-9713-81019EA8E254}"/>
                    </a:ext>
                  </a:extLst>
                </p:cNvPr>
                <p:cNvSpPr>
                  <a:spLocks noChangeShapeType="1"/>
                </p:cNvSpPr>
                <p:nvPr/>
              </p:nvSpPr>
              <p:spPr bwMode="auto">
                <a:xfrm>
                  <a:off x="2906"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cxnSp>
            <p:nvCxnSpPr>
              <p:cNvPr id="212444" name="Straight Connector 334">
                <a:extLst>
                  <a:ext uri="{FF2B5EF4-FFF2-40B4-BE49-F238E27FC236}">
                    <a16:creationId xmlns:a16="http://schemas.microsoft.com/office/drawing/2014/main" id="{4BABEB20-7AB6-0B49-9A50-DFA6EEAE4B48}"/>
                  </a:ext>
                </a:extLst>
              </p:cNvPr>
              <p:cNvCxnSpPr>
                <a:cxnSpLocks noChangeShapeType="1"/>
                <a:stCxn id="212521" idx="0"/>
              </p:cNvCxnSpPr>
              <p:nvPr/>
            </p:nvCxnSpPr>
            <p:spPr bwMode="auto">
              <a:xfrm>
                <a:off x="9055401" y="2220819"/>
                <a:ext cx="975377" cy="13653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445" name="Straight Connector 335">
                <a:extLst>
                  <a:ext uri="{FF2B5EF4-FFF2-40B4-BE49-F238E27FC236}">
                    <a16:creationId xmlns:a16="http://schemas.microsoft.com/office/drawing/2014/main" id="{29F32A41-5B1D-6A44-B6A6-8806F19EE8AB}"/>
                  </a:ext>
                </a:extLst>
              </p:cNvPr>
              <p:cNvCxnSpPr>
                <a:cxnSpLocks noChangeShapeType="1"/>
              </p:cNvCxnSpPr>
              <p:nvPr/>
            </p:nvCxnSpPr>
            <p:spPr bwMode="auto">
              <a:xfrm>
                <a:off x="9522191" y="2583188"/>
                <a:ext cx="120745" cy="8339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446" name="Straight Connector 336">
                <a:extLst>
                  <a:ext uri="{FF2B5EF4-FFF2-40B4-BE49-F238E27FC236}">
                    <a16:creationId xmlns:a16="http://schemas.microsoft.com/office/drawing/2014/main" id="{E5B1E4A8-B1E8-4248-92B3-B50F21C2AFB7}"/>
                  </a:ext>
                </a:extLst>
              </p:cNvPr>
              <p:cNvCxnSpPr>
                <a:cxnSpLocks noChangeShapeType="1"/>
              </p:cNvCxnSpPr>
              <p:nvPr/>
            </p:nvCxnSpPr>
            <p:spPr bwMode="auto">
              <a:xfrm flipV="1">
                <a:off x="9323081" y="2786992"/>
                <a:ext cx="243358" cy="4562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447" name="Straight Connector 337">
                <a:extLst>
                  <a:ext uri="{FF2B5EF4-FFF2-40B4-BE49-F238E27FC236}">
                    <a16:creationId xmlns:a16="http://schemas.microsoft.com/office/drawing/2014/main" id="{7E071437-3F53-F24B-AA41-AC92CD067A9D}"/>
                  </a:ext>
                </a:extLst>
              </p:cNvPr>
              <p:cNvCxnSpPr>
                <a:cxnSpLocks noChangeShapeType="1"/>
              </p:cNvCxnSpPr>
              <p:nvPr/>
            </p:nvCxnSpPr>
            <p:spPr bwMode="auto">
              <a:xfrm flipV="1">
                <a:off x="9028147" y="2611644"/>
                <a:ext cx="192778" cy="1095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448" name="Straight Connector 338">
                <a:extLst>
                  <a:ext uri="{FF2B5EF4-FFF2-40B4-BE49-F238E27FC236}">
                    <a16:creationId xmlns:a16="http://schemas.microsoft.com/office/drawing/2014/main" id="{270D89F3-A5CD-0D42-9664-1CBD48D3C3FB}"/>
                  </a:ext>
                </a:extLst>
              </p:cNvPr>
              <p:cNvCxnSpPr>
                <a:cxnSpLocks noChangeShapeType="1"/>
              </p:cNvCxnSpPr>
              <p:nvPr/>
            </p:nvCxnSpPr>
            <p:spPr bwMode="auto">
              <a:xfrm flipV="1">
                <a:off x="8729859" y="2909476"/>
                <a:ext cx="192778" cy="1095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449" name="Straight Connector 339">
                <a:extLst>
                  <a:ext uri="{FF2B5EF4-FFF2-40B4-BE49-F238E27FC236}">
                    <a16:creationId xmlns:a16="http://schemas.microsoft.com/office/drawing/2014/main" id="{8E0B0208-44DB-7F44-B1B8-BE249EE486BD}"/>
                  </a:ext>
                </a:extLst>
              </p:cNvPr>
              <p:cNvCxnSpPr>
                <a:cxnSpLocks noChangeShapeType="1"/>
              </p:cNvCxnSpPr>
              <p:nvPr/>
            </p:nvCxnSpPr>
            <p:spPr bwMode="auto">
              <a:xfrm flipV="1">
                <a:off x="9537887" y="2836224"/>
                <a:ext cx="252969" cy="25294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450" name="Straight Connector 340">
                <a:extLst>
                  <a:ext uri="{FF2B5EF4-FFF2-40B4-BE49-F238E27FC236}">
                    <a16:creationId xmlns:a16="http://schemas.microsoft.com/office/drawing/2014/main" id="{E96A89C9-2D97-5641-9D11-075A3C7111C1}"/>
                  </a:ext>
                </a:extLst>
              </p:cNvPr>
              <p:cNvCxnSpPr>
                <a:cxnSpLocks noChangeShapeType="1"/>
              </p:cNvCxnSpPr>
              <p:nvPr/>
            </p:nvCxnSpPr>
            <p:spPr bwMode="auto">
              <a:xfrm flipH="1" flipV="1">
                <a:off x="10029359" y="2822067"/>
                <a:ext cx="354959" cy="12439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451" name="Straight Connector 341">
                <a:extLst>
                  <a:ext uri="{FF2B5EF4-FFF2-40B4-BE49-F238E27FC236}">
                    <a16:creationId xmlns:a16="http://schemas.microsoft.com/office/drawing/2014/main" id="{505210E4-C184-2840-8C6D-90AF6551CA18}"/>
                  </a:ext>
                </a:extLst>
              </p:cNvPr>
              <p:cNvCxnSpPr>
                <a:cxnSpLocks noChangeShapeType="1"/>
              </p:cNvCxnSpPr>
              <p:nvPr/>
            </p:nvCxnSpPr>
            <p:spPr bwMode="auto">
              <a:xfrm flipV="1">
                <a:off x="10015190" y="2475242"/>
                <a:ext cx="283363" cy="19566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452" name="Straight Connector 342">
                <a:extLst>
                  <a:ext uri="{FF2B5EF4-FFF2-40B4-BE49-F238E27FC236}">
                    <a16:creationId xmlns:a16="http://schemas.microsoft.com/office/drawing/2014/main" id="{21C8FA11-4B83-174D-8F02-BD67AB5C5AA8}"/>
                  </a:ext>
                </a:extLst>
              </p:cNvPr>
              <p:cNvCxnSpPr>
                <a:cxnSpLocks noChangeShapeType="1"/>
                <a:endCxn id="212516" idx="4"/>
              </p:cNvCxnSpPr>
              <p:nvPr/>
            </p:nvCxnSpPr>
            <p:spPr bwMode="auto">
              <a:xfrm flipH="1" flipV="1">
                <a:off x="8791902" y="2345614"/>
                <a:ext cx="410984" cy="8718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grpSp>
            <p:nvGrpSpPr>
              <p:cNvPr id="212453" name="Group 133">
                <a:extLst>
                  <a:ext uri="{FF2B5EF4-FFF2-40B4-BE49-F238E27FC236}">
                    <a16:creationId xmlns:a16="http://schemas.microsoft.com/office/drawing/2014/main" id="{7561C78A-6F59-DF42-ACCB-01A5CC6657F2}"/>
                  </a:ext>
                </a:extLst>
              </p:cNvPr>
              <p:cNvGrpSpPr>
                <a:grpSpLocks/>
              </p:cNvGrpSpPr>
              <p:nvPr/>
            </p:nvGrpSpPr>
            <p:grpSpPr bwMode="auto">
              <a:xfrm>
                <a:off x="9555206" y="2650627"/>
                <a:ext cx="532759" cy="184809"/>
                <a:chOff x="2356" y="1300"/>
                <a:chExt cx="555" cy="194"/>
              </a:xfrm>
            </p:grpSpPr>
            <p:sp>
              <p:nvSpPr>
                <p:cNvPr id="212508" name="Oval 407">
                  <a:extLst>
                    <a:ext uri="{FF2B5EF4-FFF2-40B4-BE49-F238E27FC236}">
                      <a16:creationId xmlns:a16="http://schemas.microsoft.com/office/drawing/2014/main" id="{DAB1A0A2-2479-434F-BC8F-D8D60A6E7F15}"/>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09" name="Rectangle 410">
                  <a:extLst>
                    <a:ext uri="{FF2B5EF4-FFF2-40B4-BE49-F238E27FC236}">
                      <a16:creationId xmlns:a16="http://schemas.microsoft.com/office/drawing/2014/main" id="{ED06BFFA-C85C-E145-B80B-C4E40F4EB240}"/>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10" name="Oval 411">
                  <a:extLst>
                    <a:ext uri="{FF2B5EF4-FFF2-40B4-BE49-F238E27FC236}">
                      <a16:creationId xmlns:a16="http://schemas.microsoft.com/office/drawing/2014/main" id="{0455DC68-96EA-7441-8A88-D21D991C802A}"/>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11" name="Group 137">
                  <a:extLst>
                    <a:ext uri="{FF2B5EF4-FFF2-40B4-BE49-F238E27FC236}">
                      <a16:creationId xmlns:a16="http://schemas.microsoft.com/office/drawing/2014/main" id="{A70E3948-269D-1043-981F-069B6B94660E}"/>
                    </a:ext>
                  </a:extLst>
                </p:cNvPr>
                <p:cNvGrpSpPr>
                  <a:grpSpLocks/>
                </p:cNvGrpSpPr>
                <p:nvPr/>
              </p:nvGrpSpPr>
              <p:grpSpPr bwMode="auto">
                <a:xfrm>
                  <a:off x="2468" y="1332"/>
                  <a:ext cx="310" cy="60"/>
                  <a:chOff x="2468" y="1332"/>
                  <a:chExt cx="310" cy="60"/>
                </a:xfrm>
              </p:grpSpPr>
              <p:sp>
                <p:nvSpPr>
                  <p:cNvPr id="212514" name="Freeform 138">
                    <a:extLst>
                      <a:ext uri="{FF2B5EF4-FFF2-40B4-BE49-F238E27FC236}">
                        <a16:creationId xmlns:a16="http://schemas.microsoft.com/office/drawing/2014/main" id="{4D2E9F7C-6625-1D46-B345-89632F2091F7}"/>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15" name="Freeform 139">
                    <a:extLst>
                      <a:ext uri="{FF2B5EF4-FFF2-40B4-BE49-F238E27FC236}">
                        <a16:creationId xmlns:a16="http://schemas.microsoft.com/office/drawing/2014/main" id="{38702A10-8A63-4041-A2E6-19D0700CDE23}"/>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12" name="Line 140">
                  <a:extLst>
                    <a:ext uri="{FF2B5EF4-FFF2-40B4-BE49-F238E27FC236}">
                      <a16:creationId xmlns:a16="http://schemas.microsoft.com/office/drawing/2014/main" id="{DB3D42B8-1E0B-2141-AC34-40F5DB748238}"/>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13" name="Line 141">
                  <a:extLst>
                    <a:ext uri="{FF2B5EF4-FFF2-40B4-BE49-F238E27FC236}">
                      <a16:creationId xmlns:a16="http://schemas.microsoft.com/office/drawing/2014/main" id="{ACF706A7-798D-A346-9CF3-ABA839EB3390}"/>
                    </a:ext>
                  </a:extLst>
                </p:cNvPr>
                <p:cNvSpPr>
                  <a:spLocks noChangeShapeType="1"/>
                </p:cNvSpPr>
                <p:nvPr/>
              </p:nvSpPr>
              <p:spPr bwMode="auto">
                <a:xfrm>
                  <a:off x="2906"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454" name="Group 133">
                <a:extLst>
                  <a:ext uri="{FF2B5EF4-FFF2-40B4-BE49-F238E27FC236}">
                    <a16:creationId xmlns:a16="http://schemas.microsoft.com/office/drawing/2014/main" id="{06A6101F-46E0-3B4D-AECC-DD3071E6246F}"/>
                  </a:ext>
                </a:extLst>
              </p:cNvPr>
              <p:cNvGrpSpPr>
                <a:grpSpLocks/>
              </p:cNvGrpSpPr>
              <p:nvPr/>
            </p:nvGrpSpPr>
            <p:grpSpPr bwMode="auto">
              <a:xfrm>
                <a:off x="8772607" y="2725609"/>
                <a:ext cx="532759" cy="184809"/>
                <a:chOff x="2356" y="1300"/>
                <a:chExt cx="555" cy="194"/>
              </a:xfrm>
            </p:grpSpPr>
            <p:sp>
              <p:nvSpPr>
                <p:cNvPr id="212500" name="Oval 407">
                  <a:extLst>
                    <a:ext uri="{FF2B5EF4-FFF2-40B4-BE49-F238E27FC236}">
                      <a16:creationId xmlns:a16="http://schemas.microsoft.com/office/drawing/2014/main" id="{3C6918EF-EA4A-BB45-BB58-B11A1CBCCAF3}"/>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01" name="Rectangle 410">
                  <a:extLst>
                    <a:ext uri="{FF2B5EF4-FFF2-40B4-BE49-F238E27FC236}">
                      <a16:creationId xmlns:a16="http://schemas.microsoft.com/office/drawing/2014/main" id="{1E018DCB-4971-CE48-A256-AA43629130B6}"/>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502" name="Oval 411">
                  <a:extLst>
                    <a:ext uri="{FF2B5EF4-FFF2-40B4-BE49-F238E27FC236}">
                      <a16:creationId xmlns:a16="http://schemas.microsoft.com/office/drawing/2014/main" id="{F09DC61A-8AB3-E645-AB67-B820BC5A8831}"/>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503" name="Group 137">
                  <a:extLst>
                    <a:ext uri="{FF2B5EF4-FFF2-40B4-BE49-F238E27FC236}">
                      <a16:creationId xmlns:a16="http://schemas.microsoft.com/office/drawing/2014/main" id="{079DAECD-11B3-AF46-83BC-DC7102A4C931}"/>
                    </a:ext>
                  </a:extLst>
                </p:cNvPr>
                <p:cNvGrpSpPr>
                  <a:grpSpLocks/>
                </p:cNvGrpSpPr>
                <p:nvPr/>
              </p:nvGrpSpPr>
              <p:grpSpPr bwMode="auto">
                <a:xfrm>
                  <a:off x="2468" y="1332"/>
                  <a:ext cx="310" cy="60"/>
                  <a:chOff x="2468" y="1332"/>
                  <a:chExt cx="310" cy="60"/>
                </a:xfrm>
              </p:grpSpPr>
              <p:sp>
                <p:nvSpPr>
                  <p:cNvPr id="212506" name="Freeform 138">
                    <a:extLst>
                      <a:ext uri="{FF2B5EF4-FFF2-40B4-BE49-F238E27FC236}">
                        <a16:creationId xmlns:a16="http://schemas.microsoft.com/office/drawing/2014/main" id="{6CF13D1B-9091-9C49-A731-C3B1BD2994AF}"/>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07" name="Freeform 139">
                    <a:extLst>
                      <a:ext uri="{FF2B5EF4-FFF2-40B4-BE49-F238E27FC236}">
                        <a16:creationId xmlns:a16="http://schemas.microsoft.com/office/drawing/2014/main" id="{1112B24D-A91B-6345-8904-3311A6EF3772}"/>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504" name="Line 140">
                  <a:extLst>
                    <a:ext uri="{FF2B5EF4-FFF2-40B4-BE49-F238E27FC236}">
                      <a16:creationId xmlns:a16="http://schemas.microsoft.com/office/drawing/2014/main" id="{F4E2AE18-3DFD-6F4A-9AAD-78CC47F25FA7}"/>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505" name="Line 141">
                  <a:extLst>
                    <a:ext uri="{FF2B5EF4-FFF2-40B4-BE49-F238E27FC236}">
                      <a16:creationId xmlns:a16="http://schemas.microsoft.com/office/drawing/2014/main" id="{A102C4D1-EDAF-0C49-BE0C-0530A350DC10}"/>
                    </a:ext>
                  </a:extLst>
                </p:cNvPr>
                <p:cNvSpPr>
                  <a:spLocks noChangeShapeType="1"/>
                </p:cNvSpPr>
                <p:nvPr/>
              </p:nvSpPr>
              <p:spPr bwMode="auto">
                <a:xfrm>
                  <a:off x="2906"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455" name="Group 133">
                <a:extLst>
                  <a:ext uri="{FF2B5EF4-FFF2-40B4-BE49-F238E27FC236}">
                    <a16:creationId xmlns:a16="http://schemas.microsoft.com/office/drawing/2014/main" id="{4C3582DA-B6CF-0D48-AAC3-41E294C93301}"/>
                  </a:ext>
                </a:extLst>
              </p:cNvPr>
              <p:cNvGrpSpPr>
                <a:grpSpLocks/>
              </p:cNvGrpSpPr>
              <p:nvPr/>
            </p:nvGrpSpPr>
            <p:grpSpPr bwMode="auto">
              <a:xfrm>
                <a:off x="9060908" y="2428111"/>
                <a:ext cx="532759" cy="184809"/>
                <a:chOff x="2356" y="1300"/>
                <a:chExt cx="555" cy="194"/>
              </a:xfrm>
            </p:grpSpPr>
            <p:sp>
              <p:nvSpPr>
                <p:cNvPr id="212492" name="Oval 407">
                  <a:extLst>
                    <a:ext uri="{FF2B5EF4-FFF2-40B4-BE49-F238E27FC236}">
                      <a16:creationId xmlns:a16="http://schemas.microsoft.com/office/drawing/2014/main" id="{6E059628-B008-424D-8E3C-9AAA3EF6C9D5}"/>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93" name="Rectangle 410">
                  <a:extLst>
                    <a:ext uri="{FF2B5EF4-FFF2-40B4-BE49-F238E27FC236}">
                      <a16:creationId xmlns:a16="http://schemas.microsoft.com/office/drawing/2014/main" id="{9B0DAB25-8759-7C4C-ACC2-288100B5B15B}"/>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94" name="Oval 411">
                  <a:extLst>
                    <a:ext uri="{FF2B5EF4-FFF2-40B4-BE49-F238E27FC236}">
                      <a16:creationId xmlns:a16="http://schemas.microsoft.com/office/drawing/2014/main" id="{BD574B09-1737-2942-BEA1-07433C4F3431}"/>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95" name="Group 137">
                  <a:extLst>
                    <a:ext uri="{FF2B5EF4-FFF2-40B4-BE49-F238E27FC236}">
                      <a16:creationId xmlns:a16="http://schemas.microsoft.com/office/drawing/2014/main" id="{40226B75-332A-6C49-AD5D-F7B0F900E133}"/>
                    </a:ext>
                  </a:extLst>
                </p:cNvPr>
                <p:cNvGrpSpPr>
                  <a:grpSpLocks/>
                </p:cNvGrpSpPr>
                <p:nvPr/>
              </p:nvGrpSpPr>
              <p:grpSpPr bwMode="auto">
                <a:xfrm>
                  <a:off x="2468" y="1332"/>
                  <a:ext cx="310" cy="60"/>
                  <a:chOff x="2468" y="1332"/>
                  <a:chExt cx="310" cy="60"/>
                </a:xfrm>
              </p:grpSpPr>
              <p:sp>
                <p:nvSpPr>
                  <p:cNvPr id="212498" name="Freeform 138">
                    <a:extLst>
                      <a:ext uri="{FF2B5EF4-FFF2-40B4-BE49-F238E27FC236}">
                        <a16:creationId xmlns:a16="http://schemas.microsoft.com/office/drawing/2014/main" id="{D4734774-D18E-F44F-A5B6-A70189E1EF74}"/>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99" name="Freeform 139">
                    <a:extLst>
                      <a:ext uri="{FF2B5EF4-FFF2-40B4-BE49-F238E27FC236}">
                        <a16:creationId xmlns:a16="http://schemas.microsoft.com/office/drawing/2014/main" id="{949C6A4F-BB8B-7C49-9178-2224D4F76E00}"/>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96" name="Line 140">
                  <a:extLst>
                    <a:ext uri="{FF2B5EF4-FFF2-40B4-BE49-F238E27FC236}">
                      <a16:creationId xmlns:a16="http://schemas.microsoft.com/office/drawing/2014/main" id="{5026986B-2A1D-1A4B-AA0E-09376B1A5AA7}"/>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97" name="Line 141">
                  <a:extLst>
                    <a:ext uri="{FF2B5EF4-FFF2-40B4-BE49-F238E27FC236}">
                      <a16:creationId xmlns:a16="http://schemas.microsoft.com/office/drawing/2014/main" id="{FAB277D9-41F4-B347-A4EB-B251DFAA6C54}"/>
                    </a:ext>
                  </a:extLst>
                </p:cNvPr>
                <p:cNvSpPr>
                  <a:spLocks noChangeShapeType="1"/>
                </p:cNvSpPr>
                <p:nvPr/>
              </p:nvSpPr>
              <p:spPr bwMode="auto">
                <a:xfrm>
                  <a:off x="2907"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456" name="Group 133">
                <a:extLst>
                  <a:ext uri="{FF2B5EF4-FFF2-40B4-BE49-F238E27FC236}">
                    <a16:creationId xmlns:a16="http://schemas.microsoft.com/office/drawing/2014/main" id="{78F96BC6-C625-FB44-A46C-A50621DE7061}"/>
                  </a:ext>
                </a:extLst>
              </p:cNvPr>
              <p:cNvGrpSpPr>
                <a:grpSpLocks/>
              </p:cNvGrpSpPr>
              <p:nvPr/>
            </p:nvGrpSpPr>
            <p:grpSpPr bwMode="auto">
              <a:xfrm>
                <a:off x="10005281" y="2289952"/>
                <a:ext cx="532759" cy="184809"/>
                <a:chOff x="2356" y="1300"/>
                <a:chExt cx="555" cy="194"/>
              </a:xfrm>
            </p:grpSpPr>
            <p:sp>
              <p:nvSpPr>
                <p:cNvPr id="212484" name="Oval 407">
                  <a:extLst>
                    <a:ext uri="{FF2B5EF4-FFF2-40B4-BE49-F238E27FC236}">
                      <a16:creationId xmlns:a16="http://schemas.microsoft.com/office/drawing/2014/main" id="{3BCF7842-1314-FB40-87A2-521057A84852}"/>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85" name="Rectangle 410">
                  <a:extLst>
                    <a:ext uri="{FF2B5EF4-FFF2-40B4-BE49-F238E27FC236}">
                      <a16:creationId xmlns:a16="http://schemas.microsoft.com/office/drawing/2014/main" id="{E1FF86B2-59E7-AC4E-A526-C279FB716C5D}"/>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86" name="Oval 411">
                  <a:extLst>
                    <a:ext uri="{FF2B5EF4-FFF2-40B4-BE49-F238E27FC236}">
                      <a16:creationId xmlns:a16="http://schemas.microsoft.com/office/drawing/2014/main" id="{9F8413E9-C48E-264A-8591-2C0B204D1C25}"/>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87" name="Group 137">
                  <a:extLst>
                    <a:ext uri="{FF2B5EF4-FFF2-40B4-BE49-F238E27FC236}">
                      <a16:creationId xmlns:a16="http://schemas.microsoft.com/office/drawing/2014/main" id="{99B838FA-6F6C-CE46-BA53-7674D71F9733}"/>
                    </a:ext>
                  </a:extLst>
                </p:cNvPr>
                <p:cNvGrpSpPr>
                  <a:grpSpLocks/>
                </p:cNvGrpSpPr>
                <p:nvPr/>
              </p:nvGrpSpPr>
              <p:grpSpPr bwMode="auto">
                <a:xfrm>
                  <a:off x="2468" y="1332"/>
                  <a:ext cx="310" cy="60"/>
                  <a:chOff x="2468" y="1332"/>
                  <a:chExt cx="310" cy="60"/>
                </a:xfrm>
              </p:grpSpPr>
              <p:sp>
                <p:nvSpPr>
                  <p:cNvPr id="212490" name="Freeform 138">
                    <a:extLst>
                      <a:ext uri="{FF2B5EF4-FFF2-40B4-BE49-F238E27FC236}">
                        <a16:creationId xmlns:a16="http://schemas.microsoft.com/office/drawing/2014/main" id="{6638E85E-FA8E-E44D-8090-88DD58519AD2}"/>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91" name="Freeform 139">
                    <a:extLst>
                      <a:ext uri="{FF2B5EF4-FFF2-40B4-BE49-F238E27FC236}">
                        <a16:creationId xmlns:a16="http://schemas.microsoft.com/office/drawing/2014/main" id="{CC4C1859-B092-FF46-A11F-4532415ACF77}"/>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88" name="Line 140">
                  <a:extLst>
                    <a:ext uri="{FF2B5EF4-FFF2-40B4-BE49-F238E27FC236}">
                      <a16:creationId xmlns:a16="http://schemas.microsoft.com/office/drawing/2014/main" id="{2706917F-DCBC-6648-B7E0-2EF70D084878}"/>
                    </a:ext>
                  </a:extLst>
                </p:cNvPr>
                <p:cNvSpPr>
                  <a:spLocks noChangeShapeType="1"/>
                </p:cNvSpPr>
                <p:nvPr/>
              </p:nvSpPr>
              <p:spPr bwMode="auto">
                <a:xfrm>
                  <a:off x="2358" y="1360"/>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89" name="Line 141">
                  <a:extLst>
                    <a:ext uri="{FF2B5EF4-FFF2-40B4-BE49-F238E27FC236}">
                      <a16:creationId xmlns:a16="http://schemas.microsoft.com/office/drawing/2014/main" id="{EA36D1C6-AAAC-7642-862E-993275FFE2E7}"/>
                    </a:ext>
                  </a:extLst>
                </p:cNvPr>
                <p:cNvSpPr>
                  <a:spLocks noChangeShapeType="1"/>
                </p:cNvSpPr>
                <p:nvPr/>
              </p:nvSpPr>
              <p:spPr bwMode="auto">
                <a:xfrm>
                  <a:off x="2906"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457" name="Group 133">
                <a:extLst>
                  <a:ext uri="{FF2B5EF4-FFF2-40B4-BE49-F238E27FC236}">
                    <a16:creationId xmlns:a16="http://schemas.microsoft.com/office/drawing/2014/main" id="{6F71D3B3-5368-9F47-9279-5F4EC716AA2B}"/>
                  </a:ext>
                </a:extLst>
              </p:cNvPr>
              <p:cNvGrpSpPr>
                <a:grpSpLocks/>
              </p:cNvGrpSpPr>
              <p:nvPr/>
            </p:nvGrpSpPr>
            <p:grpSpPr bwMode="auto">
              <a:xfrm>
                <a:off x="10232661" y="2882876"/>
                <a:ext cx="532759" cy="184809"/>
                <a:chOff x="2356" y="1300"/>
                <a:chExt cx="555" cy="194"/>
              </a:xfrm>
            </p:grpSpPr>
            <p:sp>
              <p:nvSpPr>
                <p:cNvPr id="212476" name="Oval 407">
                  <a:extLst>
                    <a:ext uri="{FF2B5EF4-FFF2-40B4-BE49-F238E27FC236}">
                      <a16:creationId xmlns:a16="http://schemas.microsoft.com/office/drawing/2014/main" id="{03EBCB07-3B8C-F04D-87C2-120934D04158}"/>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77" name="Rectangle 410">
                  <a:extLst>
                    <a:ext uri="{FF2B5EF4-FFF2-40B4-BE49-F238E27FC236}">
                      <a16:creationId xmlns:a16="http://schemas.microsoft.com/office/drawing/2014/main" id="{F054508A-5C7E-0F43-B114-28281D906062}"/>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78" name="Oval 411">
                  <a:extLst>
                    <a:ext uri="{FF2B5EF4-FFF2-40B4-BE49-F238E27FC236}">
                      <a16:creationId xmlns:a16="http://schemas.microsoft.com/office/drawing/2014/main" id="{DD0AC63F-E6BE-C442-9820-042A46C04624}"/>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79" name="Group 137">
                  <a:extLst>
                    <a:ext uri="{FF2B5EF4-FFF2-40B4-BE49-F238E27FC236}">
                      <a16:creationId xmlns:a16="http://schemas.microsoft.com/office/drawing/2014/main" id="{99E9D08B-F159-E345-A669-BEB0E58C7E53}"/>
                    </a:ext>
                  </a:extLst>
                </p:cNvPr>
                <p:cNvGrpSpPr>
                  <a:grpSpLocks/>
                </p:cNvGrpSpPr>
                <p:nvPr/>
              </p:nvGrpSpPr>
              <p:grpSpPr bwMode="auto">
                <a:xfrm>
                  <a:off x="2468" y="1332"/>
                  <a:ext cx="310" cy="60"/>
                  <a:chOff x="2468" y="1332"/>
                  <a:chExt cx="310" cy="60"/>
                </a:xfrm>
              </p:grpSpPr>
              <p:sp>
                <p:nvSpPr>
                  <p:cNvPr id="212482" name="Freeform 138">
                    <a:extLst>
                      <a:ext uri="{FF2B5EF4-FFF2-40B4-BE49-F238E27FC236}">
                        <a16:creationId xmlns:a16="http://schemas.microsoft.com/office/drawing/2014/main" id="{A4A63597-6D29-6B49-84DD-2CC90577A551}"/>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83" name="Freeform 139">
                    <a:extLst>
                      <a:ext uri="{FF2B5EF4-FFF2-40B4-BE49-F238E27FC236}">
                        <a16:creationId xmlns:a16="http://schemas.microsoft.com/office/drawing/2014/main" id="{E9B40649-7213-5A4C-85C3-4E5D2E0D05B9}"/>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80" name="Line 140">
                  <a:extLst>
                    <a:ext uri="{FF2B5EF4-FFF2-40B4-BE49-F238E27FC236}">
                      <a16:creationId xmlns:a16="http://schemas.microsoft.com/office/drawing/2014/main" id="{6A2D1502-F648-694C-B2A3-2DCA8217C74D}"/>
                    </a:ext>
                  </a:extLst>
                </p:cNvPr>
                <p:cNvSpPr>
                  <a:spLocks noChangeShapeType="1"/>
                </p:cNvSpPr>
                <p:nvPr/>
              </p:nvSpPr>
              <p:spPr bwMode="auto">
                <a:xfrm>
                  <a:off x="2358" y="1362"/>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81" name="Line 141">
                  <a:extLst>
                    <a:ext uri="{FF2B5EF4-FFF2-40B4-BE49-F238E27FC236}">
                      <a16:creationId xmlns:a16="http://schemas.microsoft.com/office/drawing/2014/main" id="{69384DF4-2CEC-D343-B40D-82762449761C}"/>
                    </a:ext>
                  </a:extLst>
                </p:cNvPr>
                <p:cNvSpPr>
                  <a:spLocks noChangeShapeType="1"/>
                </p:cNvSpPr>
                <p:nvPr/>
              </p:nvSpPr>
              <p:spPr bwMode="auto">
                <a:xfrm>
                  <a:off x="2906"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458" name="Group 133">
                <a:extLst>
                  <a:ext uri="{FF2B5EF4-FFF2-40B4-BE49-F238E27FC236}">
                    <a16:creationId xmlns:a16="http://schemas.microsoft.com/office/drawing/2014/main" id="{C11F5225-9372-7245-B837-0402FFE85CF9}"/>
                  </a:ext>
                </a:extLst>
              </p:cNvPr>
              <p:cNvGrpSpPr>
                <a:grpSpLocks/>
              </p:cNvGrpSpPr>
              <p:nvPr/>
            </p:nvGrpSpPr>
            <p:grpSpPr bwMode="auto">
              <a:xfrm>
                <a:off x="9330660" y="3072767"/>
                <a:ext cx="532759" cy="184809"/>
                <a:chOff x="2356" y="1300"/>
                <a:chExt cx="555" cy="194"/>
              </a:xfrm>
            </p:grpSpPr>
            <p:sp>
              <p:nvSpPr>
                <p:cNvPr id="212468" name="Oval 407">
                  <a:extLst>
                    <a:ext uri="{FF2B5EF4-FFF2-40B4-BE49-F238E27FC236}">
                      <a16:creationId xmlns:a16="http://schemas.microsoft.com/office/drawing/2014/main" id="{AC8D4647-F840-2C47-90A4-1E045B3D3C47}"/>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69" name="Rectangle 410">
                  <a:extLst>
                    <a:ext uri="{FF2B5EF4-FFF2-40B4-BE49-F238E27FC236}">
                      <a16:creationId xmlns:a16="http://schemas.microsoft.com/office/drawing/2014/main" id="{B1A62944-EAE7-7E43-8999-85E502468ED2}"/>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70" name="Oval 411">
                  <a:extLst>
                    <a:ext uri="{FF2B5EF4-FFF2-40B4-BE49-F238E27FC236}">
                      <a16:creationId xmlns:a16="http://schemas.microsoft.com/office/drawing/2014/main" id="{B55CEF74-BD0A-E14F-8F62-E62882EFC52A}"/>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71" name="Group 137">
                  <a:extLst>
                    <a:ext uri="{FF2B5EF4-FFF2-40B4-BE49-F238E27FC236}">
                      <a16:creationId xmlns:a16="http://schemas.microsoft.com/office/drawing/2014/main" id="{86BE8552-DE6E-1441-8E62-8C5E44AF1431}"/>
                    </a:ext>
                  </a:extLst>
                </p:cNvPr>
                <p:cNvGrpSpPr>
                  <a:grpSpLocks/>
                </p:cNvGrpSpPr>
                <p:nvPr/>
              </p:nvGrpSpPr>
              <p:grpSpPr bwMode="auto">
                <a:xfrm>
                  <a:off x="2468" y="1332"/>
                  <a:ext cx="310" cy="60"/>
                  <a:chOff x="2468" y="1332"/>
                  <a:chExt cx="310" cy="60"/>
                </a:xfrm>
              </p:grpSpPr>
              <p:sp>
                <p:nvSpPr>
                  <p:cNvPr id="212474" name="Freeform 138">
                    <a:extLst>
                      <a:ext uri="{FF2B5EF4-FFF2-40B4-BE49-F238E27FC236}">
                        <a16:creationId xmlns:a16="http://schemas.microsoft.com/office/drawing/2014/main" id="{011886F2-634D-7A43-9E3F-B0D5E4B0820F}"/>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75" name="Freeform 139">
                    <a:extLst>
                      <a:ext uri="{FF2B5EF4-FFF2-40B4-BE49-F238E27FC236}">
                        <a16:creationId xmlns:a16="http://schemas.microsoft.com/office/drawing/2014/main" id="{745E875F-3D57-B149-AE3A-24D67211D72D}"/>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72" name="Line 140">
                  <a:extLst>
                    <a:ext uri="{FF2B5EF4-FFF2-40B4-BE49-F238E27FC236}">
                      <a16:creationId xmlns:a16="http://schemas.microsoft.com/office/drawing/2014/main" id="{6C7DCEF3-5492-9E41-98F4-1D0E7669B468}"/>
                    </a:ext>
                  </a:extLst>
                </p:cNvPr>
                <p:cNvSpPr>
                  <a:spLocks noChangeShapeType="1"/>
                </p:cNvSpPr>
                <p:nvPr/>
              </p:nvSpPr>
              <p:spPr bwMode="auto">
                <a:xfrm>
                  <a:off x="2357" y="1362"/>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73" name="Line 141">
                  <a:extLst>
                    <a:ext uri="{FF2B5EF4-FFF2-40B4-BE49-F238E27FC236}">
                      <a16:creationId xmlns:a16="http://schemas.microsoft.com/office/drawing/2014/main" id="{C1E95F02-6F0C-AD4B-940D-EE552827D84C}"/>
                    </a:ext>
                  </a:extLst>
                </p:cNvPr>
                <p:cNvSpPr>
                  <a:spLocks noChangeShapeType="1"/>
                </p:cNvSpPr>
                <p:nvPr/>
              </p:nvSpPr>
              <p:spPr bwMode="auto">
                <a:xfrm>
                  <a:off x="2907"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459" name="Group 133">
                <a:extLst>
                  <a:ext uri="{FF2B5EF4-FFF2-40B4-BE49-F238E27FC236}">
                    <a16:creationId xmlns:a16="http://schemas.microsoft.com/office/drawing/2014/main" id="{116A8522-2EEF-994E-BBD0-5F4D5716BFBC}"/>
                  </a:ext>
                </a:extLst>
              </p:cNvPr>
              <p:cNvGrpSpPr>
                <a:grpSpLocks/>
              </p:cNvGrpSpPr>
              <p:nvPr/>
            </p:nvGrpSpPr>
            <p:grpSpPr bwMode="auto">
              <a:xfrm>
                <a:off x="8438032" y="3018963"/>
                <a:ext cx="532759" cy="184809"/>
                <a:chOff x="2356" y="1300"/>
                <a:chExt cx="555" cy="194"/>
              </a:xfrm>
            </p:grpSpPr>
            <p:sp>
              <p:nvSpPr>
                <p:cNvPr id="212460" name="Oval 407">
                  <a:extLst>
                    <a:ext uri="{FF2B5EF4-FFF2-40B4-BE49-F238E27FC236}">
                      <a16:creationId xmlns:a16="http://schemas.microsoft.com/office/drawing/2014/main" id="{26DE0F20-7688-3E47-81FC-67B64A0C34B1}"/>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61" name="Rectangle 410">
                  <a:extLst>
                    <a:ext uri="{FF2B5EF4-FFF2-40B4-BE49-F238E27FC236}">
                      <a16:creationId xmlns:a16="http://schemas.microsoft.com/office/drawing/2014/main" id="{87617361-E2F8-5441-947A-836C2D471691}"/>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62" name="Oval 411">
                  <a:extLst>
                    <a:ext uri="{FF2B5EF4-FFF2-40B4-BE49-F238E27FC236}">
                      <a16:creationId xmlns:a16="http://schemas.microsoft.com/office/drawing/2014/main" id="{55B9E919-C891-114A-9F2B-91C55602F443}"/>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63" name="Group 137">
                  <a:extLst>
                    <a:ext uri="{FF2B5EF4-FFF2-40B4-BE49-F238E27FC236}">
                      <a16:creationId xmlns:a16="http://schemas.microsoft.com/office/drawing/2014/main" id="{2FAEA4A7-AF75-7A42-B3A6-CA73C06FE0BE}"/>
                    </a:ext>
                  </a:extLst>
                </p:cNvPr>
                <p:cNvGrpSpPr>
                  <a:grpSpLocks/>
                </p:cNvGrpSpPr>
                <p:nvPr/>
              </p:nvGrpSpPr>
              <p:grpSpPr bwMode="auto">
                <a:xfrm>
                  <a:off x="2468" y="1332"/>
                  <a:ext cx="310" cy="60"/>
                  <a:chOff x="2468" y="1332"/>
                  <a:chExt cx="310" cy="60"/>
                </a:xfrm>
              </p:grpSpPr>
              <p:sp>
                <p:nvSpPr>
                  <p:cNvPr id="212466" name="Freeform 138">
                    <a:extLst>
                      <a:ext uri="{FF2B5EF4-FFF2-40B4-BE49-F238E27FC236}">
                        <a16:creationId xmlns:a16="http://schemas.microsoft.com/office/drawing/2014/main" id="{8F8C2317-F654-1644-8A93-893FD07168D2}"/>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67" name="Freeform 139">
                    <a:extLst>
                      <a:ext uri="{FF2B5EF4-FFF2-40B4-BE49-F238E27FC236}">
                        <a16:creationId xmlns:a16="http://schemas.microsoft.com/office/drawing/2014/main" id="{FCC37B34-91F2-B84D-9A8D-F842612E4E2B}"/>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64" name="Line 140">
                  <a:extLst>
                    <a:ext uri="{FF2B5EF4-FFF2-40B4-BE49-F238E27FC236}">
                      <a16:creationId xmlns:a16="http://schemas.microsoft.com/office/drawing/2014/main" id="{22D337FE-9DD1-3246-8616-2EA35C66807E}"/>
                    </a:ext>
                  </a:extLst>
                </p:cNvPr>
                <p:cNvSpPr>
                  <a:spLocks noChangeShapeType="1"/>
                </p:cNvSpPr>
                <p:nvPr/>
              </p:nvSpPr>
              <p:spPr bwMode="auto">
                <a:xfrm>
                  <a:off x="2357" y="1361"/>
                  <a:ext cx="0" cy="79"/>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65" name="Line 141">
                  <a:extLst>
                    <a:ext uri="{FF2B5EF4-FFF2-40B4-BE49-F238E27FC236}">
                      <a16:creationId xmlns:a16="http://schemas.microsoft.com/office/drawing/2014/main" id="{CC422D8F-3988-784B-BEBA-5F1200A73EDA}"/>
                    </a:ext>
                  </a:extLst>
                </p:cNvPr>
                <p:cNvSpPr>
                  <a:spLocks noChangeShapeType="1"/>
                </p:cNvSpPr>
                <p:nvPr/>
              </p:nvSpPr>
              <p:spPr bwMode="auto">
                <a:xfrm>
                  <a:off x="2907"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sp>
          <p:nvSpPr>
            <p:cNvPr id="212330" name="Oval 417">
              <a:extLst>
                <a:ext uri="{FF2B5EF4-FFF2-40B4-BE49-F238E27FC236}">
                  <a16:creationId xmlns:a16="http://schemas.microsoft.com/office/drawing/2014/main" id="{F3EB77C2-B4A7-E04E-86B3-4302FFACEC95}"/>
                </a:ext>
              </a:extLst>
            </p:cNvPr>
            <p:cNvSpPr>
              <a:spLocks noChangeArrowheads="1"/>
            </p:cNvSpPr>
            <p:nvPr/>
          </p:nvSpPr>
          <p:spPr bwMode="auto">
            <a:xfrm>
              <a:off x="1498600" y="4165600"/>
              <a:ext cx="3086100" cy="1168400"/>
            </a:xfrm>
            <a:prstGeom prst="ellipse">
              <a:avLst/>
            </a:prstGeom>
            <a:solidFill>
              <a:srgbClr val="3C6CD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331" name="Group 133">
              <a:extLst>
                <a:ext uri="{FF2B5EF4-FFF2-40B4-BE49-F238E27FC236}">
                  <a16:creationId xmlns:a16="http://schemas.microsoft.com/office/drawing/2014/main" id="{E7351890-CEBA-A646-89FA-AF22BBF321A9}"/>
                </a:ext>
              </a:extLst>
            </p:cNvPr>
            <p:cNvGrpSpPr>
              <a:grpSpLocks/>
            </p:cNvGrpSpPr>
            <p:nvPr/>
          </p:nvGrpSpPr>
          <p:grpSpPr bwMode="auto">
            <a:xfrm>
              <a:off x="2152272" y="4264503"/>
              <a:ext cx="513732" cy="157430"/>
              <a:chOff x="2356" y="1300"/>
              <a:chExt cx="555" cy="194"/>
            </a:xfrm>
          </p:grpSpPr>
          <p:sp>
            <p:nvSpPr>
              <p:cNvPr id="212434" name="Oval 492">
                <a:extLst>
                  <a:ext uri="{FF2B5EF4-FFF2-40B4-BE49-F238E27FC236}">
                    <a16:creationId xmlns:a16="http://schemas.microsoft.com/office/drawing/2014/main" id="{EEBD2308-D2A0-AC49-9242-53715D1863BA}"/>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35" name="Rectangle 410">
                <a:extLst>
                  <a:ext uri="{FF2B5EF4-FFF2-40B4-BE49-F238E27FC236}">
                    <a16:creationId xmlns:a16="http://schemas.microsoft.com/office/drawing/2014/main" id="{532FA6EB-1ED3-8B41-9477-C8FD35FEECA4}"/>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36" name="Oval 411">
                <a:extLst>
                  <a:ext uri="{FF2B5EF4-FFF2-40B4-BE49-F238E27FC236}">
                    <a16:creationId xmlns:a16="http://schemas.microsoft.com/office/drawing/2014/main" id="{7B459852-FD3F-344F-B1D8-5499EFA31A42}"/>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37" name="Group 137">
                <a:extLst>
                  <a:ext uri="{FF2B5EF4-FFF2-40B4-BE49-F238E27FC236}">
                    <a16:creationId xmlns:a16="http://schemas.microsoft.com/office/drawing/2014/main" id="{ED6A6714-077A-F745-B1C2-F48388EAF962}"/>
                  </a:ext>
                </a:extLst>
              </p:cNvPr>
              <p:cNvGrpSpPr>
                <a:grpSpLocks/>
              </p:cNvGrpSpPr>
              <p:nvPr/>
            </p:nvGrpSpPr>
            <p:grpSpPr bwMode="auto">
              <a:xfrm>
                <a:off x="2468" y="1332"/>
                <a:ext cx="310" cy="60"/>
                <a:chOff x="2468" y="1332"/>
                <a:chExt cx="310" cy="60"/>
              </a:xfrm>
            </p:grpSpPr>
            <p:sp>
              <p:nvSpPr>
                <p:cNvPr id="212440" name="Freeform 138">
                  <a:extLst>
                    <a:ext uri="{FF2B5EF4-FFF2-40B4-BE49-F238E27FC236}">
                      <a16:creationId xmlns:a16="http://schemas.microsoft.com/office/drawing/2014/main" id="{FC08ABC9-D715-6C4C-B404-5FAE1905BD61}"/>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41" name="Freeform 139">
                  <a:extLst>
                    <a:ext uri="{FF2B5EF4-FFF2-40B4-BE49-F238E27FC236}">
                      <a16:creationId xmlns:a16="http://schemas.microsoft.com/office/drawing/2014/main" id="{67601DD4-804A-B34E-BDC9-E672FC8A4614}"/>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38" name="Line 140">
                <a:extLst>
                  <a:ext uri="{FF2B5EF4-FFF2-40B4-BE49-F238E27FC236}">
                    <a16:creationId xmlns:a16="http://schemas.microsoft.com/office/drawing/2014/main" id="{41294936-6401-5640-9DE5-9B9F307CD1F2}"/>
                  </a:ext>
                </a:extLst>
              </p:cNvPr>
              <p:cNvSpPr>
                <a:spLocks noChangeShapeType="1"/>
              </p:cNvSpPr>
              <p:nvPr/>
            </p:nvSpPr>
            <p:spPr bwMode="auto">
              <a:xfrm>
                <a:off x="2358" y="1360"/>
                <a:ext cx="0" cy="8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39" name="Line 141">
                <a:extLst>
                  <a:ext uri="{FF2B5EF4-FFF2-40B4-BE49-F238E27FC236}">
                    <a16:creationId xmlns:a16="http://schemas.microsoft.com/office/drawing/2014/main" id="{FAB6011B-18DC-7041-93B1-5B583D1FF282}"/>
                  </a:ext>
                </a:extLst>
              </p:cNvPr>
              <p:cNvSpPr>
                <a:spLocks noChangeShapeType="1"/>
              </p:cNvSpPr>
              <p:nvPr/>
            </p:nvSpPr>
            <p:spPr bwMode="auto">
              <a:xfrm>
                <a:off x="2907"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cxnSp>
          <p:nvCxnSpPr>
            <p:cNvPr id="212332" name="Straight Connector 419">
              <a:extLst>
                <a:ext uri="{FF2B5EF4-FFF2-40B4-BE49-F238E27FC236}">
                  <a16:creationId xmlns:a16="http://schemas.microsoft.com/office/drawing/2014/main" id="{092470B9-25E6-754D-8107-D52A201D7C5C}"/>
                </a:ext>
              </a:extLst>
            </p:cNvPr>
            <p:cNvCxnSpPr>
              <a:cxnSpLocks noChangeShapeType="1"/>
              <a:stCxn id="212439" idx="0"/>
            </p:cNvCxnSpPr>
            <p:nvPr/>
          </p:nvCxnSpPr>
          <p:spPr bwMode="auto">
            <a:xfrm>
              <a:off x="2662301" y="4315627"/>
              <a:ext cx="940542" cy="116307"/>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33" name="Straight Connector 420">
              <a:extLst>
                <a:ext uri="{FF2B5EF4-FFF2-40B4-BE49-F238E27FC236}">
                  <a16:creationId xmlns:a16="http://schemas.microsoft.com/office/drawing/2014/main" id="{1D46469C-FF4A-124C-9333-1C53B8874127}"/>
                </a:ext>
              </a:extLst>
            </p:cNvPr>
            <p:cNvCxnSpPr>
              <a:cxnSpLocks noChangeShapeType="1"/>
            </p:cNvCxnSpPr>
            <p:nvPr/>
          </p:nvCxnSpPr>
          <p:spPr bwMode="auto">
            <a:xfrm>
              <a:off x="3112420" y="4624312"/>
              <a:ext cx="116433" cy="7103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34" name="Straight Connector 421">
              <a:extLst>
                <a:ext uri="{FF2B5EF4-FFF2-40B4-BE49-F238E27FC236}">
                  <a16:creationId xmlns:a16="http://schemas.microsoft.com/office/drawing/2014/main" id="{DD95A713-4EED-B644-8C9C-300479A1AF69}"/>
                </a:ext>
              </a:extLst>
            </p:cNvPr>
            <p:cNvCxnSpPr>
              <a:cxnSpLocks noChangeShapeType="1"/>
            </p:cNvCxnSpPr>
            <p:nvPr/>
          </p:nvCxnSpPr>
          <p:spPr bwMode="auto">
            <a:xfrm flipV="1">
              <a:off x="2920421" y="4797923"/>
              <a:ext cx="234667" cy="38865"/>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35" name="Straight Connector 422">
              <a:extLst>
                <a:ext uri="{FF2B5EF4-FFF2-40B4-BE49-F238E27FC236}">
                  <a16:creationId xmlns:a16="http://schemas.microsoft.com/office/drawing/2014/main" id="{9FD77C7D-708D-3B42-A3AD-E02039445C39}"/>
                </a:ext>
              </a:extLst>
            </p:cNvPr>
            <p:cNvCxnSpPr>
              <a:cxnSpLocks noChangeShapeType="1"/>
            </p:cNvCxnSpPr>
            <p:nvPr/>
          </p:nvCxnSpPr>
          <p:spPr bwMode="auto">
            <a:xfrm flipV="1">
              <a:off x="2636021" y="4648552"/>
              <a:ext cx="185893" cy="93349"/>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36" name="Straight Connector 423">
              <a:extLst>
                <a:ext uri="{FF2B5EF4-FFF2-40B4-BE49-F238E27FC236}">
                  <a16:creationId xmlns:a16="http://schemas.microsoft.com/office/drawing/2014/main" id="{B22933AE-4816-BF44-845B-6E3CC3BA11BF}"/>
                </a:ext>
              </a:extLst>
            </p:cNvPr>
            <p:cNvCxnSpPr>
              <a:cxnSpLocks noChangeShapeType="1"/>
            </p:cNvCxnSpPr>
            <p:nvPr/>
          </p:nvCxnSpPr>
          <p:spPr bwMode="auto">
            <a:xfrm flipV="1">
              <a:off x="2348386" y="4902261"/>
              <a:ext cx="185893" cy="93349"/>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37" name="Straight Connector 424">
              <a:extLst>
                <a:ext uri="{FF2B5EF4-FFF2-40B4-BE49-F238E27FC236}">
                  <a16:creationId xmlns:a16="http://schemas.microsoft.com/office/drawing/2014/main" id="{BDBAB80A-A0DD-C949-AD2F-A30A123B17BB}"/>
                </a:ext>
              </a:extLst>
            </p:cNvPr>
            <p:cNvCxnSpPr>
              <a:cxnSpLocks noChangeShapeType="1"/>
            </p:cNvCxnSpPr>
            <p:nvPr/>
          </p:nvCxnSpPr>
          <p:spPr bwMode="auto">
            <a:xfrm flipV="1">
              <a:off x="3127556" y="4839861"/>
              <a:ext cx="243934" cy="215469"/>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38" name="Straight Connector 425">
              <a:extLst>
                <a:ext uri="{FF2B5EF4-FFF2-40B4-BE49-F238E27FC236}">
                  <a16:creationId xmlns:a16="http://schemas.microsoft.com/office/drawing/2014/main" id="{E14B2FE8-04B9-424A-BCE8-28E93F1095BB}"/>
                </a:ext>
              </a:extLst>
            </p:cNvPr>
            <p:cNvCxnSpPr>
              <a:cxnSpLocks noChangeShapeType="1"/>
            </p:cNvCxnSpPr>
            <p:nvPr/>
          </p:nvCxnSpPr>
          <p:spPr bwMode="auto">
            <a:xfrm flipH="1" flipV="1">
              <a:off x="3601475" y="4827802"/>
              <a:ext cx="342282" cy="10596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39" name="Straight Connector 426">
              <a:extLst>
                <a:ext uri="{FF2B5EF4-FFF2-40B4-BE49-F238E27FC236}">
                  <a16:creationId xmlns:a16="http://schemas.microsoft.com/office/drawing/2014/main" id="{34E7F923-3A06-0F4D-9346-BAD76B407F68}"/>
                </a:ext>
              </a:extLst>
            </p:cNvPr>
            <p:cNvCxnSpPr>
              <a:cxnSpLocks noChangeShapeType="1"/>
            </p:cNvCxnSpPr>
            <p:nvPr/>
          </p:nvCxnSpPr>
          <p:spPr bwMode="auto">
            <a:xfrm flipV="1">
              <a:off x="3587812" y="4532358"/>
              <a:ext cx="273243" cy="166677"/>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40" name="Straight Connector 427">
              <a:extLst>
                <a:ext uri="{FF2B5EF4-FFF2-40B4-BE49-F238E27FC236}">
                  <a16:creationId xmlns:a16="http://schemas.microsoft.com/office/drawing/2014/main" id="{BB80891E-C3E0-3D4D-BA0B-513467907B5F}"/>
                </a:ext>
              </a:extLst>
            </p:cNvPr>
            <p:cNvCxnSpPr>
              <a:cxnSpLocks noChangeShapeType="1"/>
              <a:endCxn id="212434" idx="4"/>
            </p:cNvCxnSpPr>
            <p:nvPr/>
          </p:nvCxnSpPr>
          <p:spPr bwMode="auto">
            <a:xfrm flipH="1" flipV="1">
              <a:off x="2408213" y="4421934"/>
              <a:ext cx="396306" cy="7426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grpSp>
          <p:nvGrpSpPr>
            <p:cNvPr id="212341" name="Group 133">
              <a:extLst>
                <a:ext uri="{FF2B5EF4-FFF2-40B4-BE49-F238E27FC236}">
                  <a16:creationId xmlns:a16="http://schemas.microsoft.com/office/drawing/2014/main" id="{3C9B9C79-44AB-9845-B93F-243C03D2B6BB}"/>
                </a:ext>
              </a:extLst>
            </p:cNvPr>
            <p:cNvGrpSpPr>
              <a:grpSpLocks/>
            </p:cNvGrpSpPr>
            <p:nvPr/>
          </p:nvGrpSpPr>
          <p:grpSpPr bwMode="auto">
            <a:xfrm>
              <a:off x="3144256" y="4681760"/>
              <a:ext cx="513732" cy="157430"/>
              <a:chOff x="2356" y="1300"/>
              <a:chExt cx="555" cy="194"/>
            </a:xfrm>
          </p:grpSpPr>
          <p:sp>
            <p:nvSpPr>
              <p:cNvPr id="212426" name="Oval 407">
                <a:extLst>
                  <a:ext uri="{FF2B5EF4-FFF2-40B4-BE49-F238E27FC236}">
                    <a16:creationId xmlns:a16="http://schemas.microsoft.com/office/drawing/2014/main" id="{5B9F3A69-ABCA-854D-9577-C62049D3FD74}"/>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27" name="Rectangle 410">
                <a:extLst>
                  <a:ext uri="{FF2B5EF4-FFF2-40B4-BE49-F238E27FC236}">
                    <a16:creationId xmlns:a16="http://schemas.microsoft.com/office/drawing/2014/main" id="{2639C9AF-BEE6-1E42-B232-4DD8FD7129DB}"/>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28" name="Oval 411">
                <a:extLst>
                  <a:ext uri="{FF2B5EF4-FFF2-40B4-BE49-F238E27FC236}">
                    <a16:creationId xmlns:a16="http://schemas.microsoft.com/office/drawing/2014/main" id="{28499526-DF01-DB46-85E7-6C99CE6E7F04}"/>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29" name="Group 137">
                <a:extLst>
                  <a:ext uri="{FF2B5EF4-FFF2-40B4-BE49-F238E27FC236}">
                    <a16:creationId xmlns:a16="http://schemas.microsoft.com/office/drawing/2014/main" id="{40CB12FB-1915-6846-9842-91B6EE7C0A5D}"/>
                  </a:ext>
                </a:extLst>
              </p:cNvPr>
              <p:cNvGrpSpPr>
                <a:grpSpLocks/>
              </p:cNvGrpSpPr>
              <p:nvPr/>
            </p:nvGrpSpPr>
            <p:grpSpPr bwMode="auto">
              <a:xfrm>
                <a:off x="2468" y="1332"/>
                <a:ext cx="310" cy="60"/>
                <a:chOff x="2468" y="1332"/>
                <a:chExt cx="310" cy="60"/>
              </a:xfrm>
            </p:grpSpPr>
            <p:sp>
              <p:nvSpPr>
                <p:cNvPr id="212432" name="Freeform 138">
                  <a:extLst>
                    <a:ext uri="{FF2B5EF4-FFF2-40B4-BE49-F238E27FC236}">
                      <a16:creationId xmlns:a16="http://schemas.microsoft.com/office/drawing/2014/main" id="{847CB771-DA3E-AC42-B8DF-A1BF5BDEC0EC}"/>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33" name="Freeform 139">
                  <a:extLst>
                    <a:ext uri="{FF2B5EF4-FFF2-40B4-BE49-F238E27FC236}">
                      <a16:creationId xmlns:a16="http://schemas.microsoft.com/office/drawing/2014/main" id="{E3E08C2B-917B-D346-AA4E-B5EBC713C3F5}"/>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30" name="Line 140">
                <a:extLst>
                  <a:ext uri="{FF2B5EF4-FFF2-40B4-BE49-F238E27FC236}">
                    <a16:creationId xmlns:a16="http://schemas.microsoft.com/office/drawing/2014/main" id="{99A7E912-C929-E946-B023-45C8446B1566}"/>
                  </a:ext>
                </a:extLst>
              </p:cNvPr>
              <p:cNvSpPr>
                <a:spLocks noChangeShapeType="1"/>
              </p:cNvSpPr>
              <p:nvPr/>
            </p:nvSpPr>
            <p:spPr bwMode="auto">
              <a:xfrm>
                <a:off x="2358" y="1360"/>
                <a:ext cx="0" cy="8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31" name="Line 141">
                <a:extLst>
                  <a:ext uri="{FF2B5EF4-FFF2-40B4-BE49-F238E27FC236}">
                    <a16:creationId xmlns:a16="http://schemas.microsoft.com/office/drawing/2014/main" id="{832EA990-9C84-BB4E-879A-E24BB21279D5}"/>
                  </a:ext>
                </a:extLst>
              </p:cNvPr>
              <p:cNvSpPr>
                <a:spLocks noChangeShapeType="1"/>
              </p:cNvSpPr>
              <p:nvPr/>
            </p:nvSpPr>
            <p:spPr bwMode="auto">
              <a:xfrm>
                <a:off x="2907"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342" name="Group 133">
              <a:extLst>
                <a:ext uri="{FF2B5EF4-FFF2-40B4-BE49-F238E27FC236}">
                  <a16:creationId xmlns:a16="http://schemas.microsoft.com/office/drawing/2014/main" id="{1FD19532-3C6A-6944-B7A0-491DBB859B94}"/>
                </a:ext>
              </a:extLst>
            </p:cNvPr>
            <p:cNvGrpSpPr>
              <a:grpSpLocks/>
            </p:cNvGrpSpPr>
            <p:nvPr/>
          </p:nvGrpSpPr>
          <p:grpSpPr bwMode="auto">
            <a:xfrm>
              <a:off x="2389607" y="4745634"/>
              <a:ext cx="513732" cy="157430"/>
              <a:chOff x="2356" y="1300"/>
              <a:chExt cx="555" cy="194"/>
            </a:xfrm>
          </p:grpSpPr>
          <p:sp>
            <p:nvSpPr>
              <p:cNvPr id="212418" name="Oval 407">
                <a:extLst>
                  <a:ext uri="{FF2B5EF4-FFF2-40B4-BE49-F238E27FC236}">
                    <a16:creationId xmlns:a16="http://schemas.microsoft.com/office/drawing/2014/main" id="{EF59029F-35B4-5849-B931-B02AC2AB14C2}"/>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19" name="Rectangle 410">
                <a:extLst>
                  <a:ext uri="{FF2B5EF4-FFF2-40B4-BE49-F238E27FC236}">
                    <a16:creationId xmlns:a16="http://schemas.microsoft.com/office/drawing/2014/main" id="{08EBCE26-9B87-5E46-B45E-E25C0C68FD3B}"/>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20" name="Oval 411">
                <a:extLst>
                  <a:ext uri="{FF2B5EF4-FFF2-40B4-BE49-F238E27FC236}">
                    <a16:creationId xmlns:a16="http://schemas.microsoft.com/office/drawing/2014/main" id="{0F10270F-362A-6542-AE2B-5ADF00F2B442}"/>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21" name="Group 137">
                <a:extLst>
                  <a:ext uri="{FF2B5EF4-FFF2-40B4-BE49-F238E27FC236}">
                    <a16:creationId xmlns:a16="http://schemas.microsoft.com/office/drawing/2014/main" id="{B2B95FB2-765D-8E40-8C40-F185E5E13DFC}"/>
                  </a:ext>
                </a:extLst>
              </p:cNvPr>
              <p:cNvGrpSpPr>
                <a:grpSpLocks/>
              </p:cNvGrpSpPr>
              <p:nvPr/>
            </p:nvGrpSpPr>
            <p:grpSpPr bwMode="auto">
              <a:xfrm>
                <a:off x="2468" y="1332"/>
                <a:ext cx="310" cy="60"/>
                <a:chOff x="2468" y="1332"/>
                <a:chExt cx="310" cy="60"/>
              </a:xfrm>
            </p:grpSpPr>
            <p:sp>
              <p:nvSpPr>
                <p:cNvPr id="212424" name="Freeform 138">
                  <a:extLst>
                    <a:ext uri="{FF2B5EF4-FFF2-40B4-BE49-F238E27FC236}">
                      <a16:creationId xmlns:a16="http://schemas.microsoft.com/office/drawing/2014/main" id="{CE942ADE-85A2-6D40-8786-3982111C0C33}"/>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25" name="Freeform 139">
                  <a:extLst>
                    <a:ext uri="{FF2B5EF4-FFF2-40B4-BE49-F238E27FC236}">
                      <a16:creationId xmlns:a16="http://schemas.microsoft.com/office/drawing/2014/main" id="{4709E040-8779-E148-8461-4E6DD6FF3137}"/>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22" name="Line 140">
                <a:extLst>
                  <a:ext uri="{FF2B5EF4-FFF2-40B4-BE49-F238E27FC236}">
                    <a16:creationId xmlns:a16="http://schemas.microsoft.com/office/drawing/2014/main" id="{2EC5C348-D5F7-E848-916C-C461A6C48088}"/>
                  </a:ext>
                </a:extLst>
              </p:cNvPr>
              <p:cNvSpPr>
                <a:spLocks noChangeShapeType="1"/>
              </p:cNvSpPr>
              <p:nvPr/>
            </p:nvSpPr>
            <p:spPr bwMode="auto">
              <a:xfrm>
                <a:off x="2357" y="1360"/>
                <a:ext cx="0" cy="86"/>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23" name="Line 141">
                <a:extLst>
                  <a:ext uri="{FF2B5EF4-FFF2-40B4-BE49-F238E27FC236}">
                    <a16:creationId xmlns:a16="http://schemas.microsoft.com/office/drawing/2014/main" id="{53C8DA15-629E-8D47-9DC4-63C6A069CF6A}"/>
                  </a:ext>
                </a:extLst>
              </p:cNvPr>
              <p:cNvSpPr>
                <a:spLocks noChangeShapeType="1"/>
              </p:cNvSpPr>
              <p:nvPr/>
            </p:nvSpPr>
            <p:spPr bwMode="auto">
              <a:xfrm>
                <a:off x="2908" y="1362"/>
                <a:ext cx="0" cy="86"/>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343" name="Group 133">
              <a:extLst>
                <a:ext uri="{FF2B5EF4-FFF2-40B4-BE49-F238E27FC236}">
                  <a16:creationId xmlns:a16="http://schemas.microsoft.com/office/drawing/2014/main" id="{765B90C5-892F-0246-B0AA-9171237C36FB}"/>
                </a:ext>
              </a:extLst>
            </p:cNvPr>
            <p:cNvGrpSpPr>
              <a:grpSpLocks/>
            </p:cNvGrpSpPr>
            <p:nvPr/>
          </p:nvGrpSpPr>
          <p:grpSpPr bwMode="auto">
            <a:xfrm>
              <a:off x="2667612" y="4492209"/>
              <a:ext cx="513732" cy="157430"/>
              <a:chOff x="2356" y="1300"/>
              <a:chExt cx="555" cy="194"/>
            </a:xfrm>
          </p:grpSpPr>
          <p:sp>
            <p:nvSpPr>
              <p:cNvPr id="212410" name="Oval 407">
                <a:extLst>
                  <a:ext uri="{FF2B5EF4-FFF2-40B4-BE49-F238E27FC236}">
                    <a16:creationId xmlns:a16="http://schemas.microsoft.com/office/drawing/2014/main" id="{8450505A-D0E4-334D-A6D2-E56B9DCE28DA}"/>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11" name="Rectangle 410">
                <a:extLst>
                  <a:ext uri="{FF2B5EF4-FFF2-40B4-BE49-F238E27FC236}">
                    <a16:creationId xmlns:a16="http://schemas.microsoft.com/office/drawing/2014/main" id="{ACCBA3C4-5E92-5D42-822C-E712FCFC3782}"/>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12" name="Oval 411">
                <a:extLst>
                  <a:ext uri="{FF2B5EF4-FFF2-40B4-BE49-F238E27FC236}">
                    <a16:creationId xmlns:a16="http://schemas.microsoft.com/office/drawing/2014/main" id="{A3386F0E-8B2D-5841-A6BD-B8C379AA9939}"/>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13" name="Group 137">
                <a:extLst>
                  <a:ext uri="{FF2B5EF4-FFF2-40B4-BE49-F238E27FC236}">
                    <a16:creationId xmlns:a16="http://schemas.microsoft.com/office/drawing/2014/main" id="{26F2B019-E293-DC4E-9699-082AD56AFB3D}"/>
                  </a:ext>
                </a:extLst>
              </p:cNvPr>
              <p:cNvGrpSpPr>
                <a:grpSpLocks/>
              </p:cNvGrpSpPr>
              <p:nvPr/>
            </p:nvGrpSpPr>
            <p:grpSpPr bwMode="auto">
              <a:xfrm>
                <a:off x="2468" y="1332"/>
                <a:ext cx="310" cy="60"/>
                <a:chOff x="2468" y="1332"/>
                <a:chExt cx="310" cy="60"/>
              </a:xfrm>
            </p:grpSpPr>
            <p:sp>
              <p:nvSpPr>
                <p:cNvPr id="212416" name="Freeform 138">
                  <a:extLst>
                    <a:ext uri="{FF2B5EF4-FFF2-40B4-BE49-F238E27FC236}">
                      <a16:creationId xmlns:a16="http://schemas.microsoft.com/office/drawing/2014/main" id="{DB730DFB-10CF-834A-8A1F-8D99EAB4C9A4}"/>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17" name="Freeform 139">
                  <a:extLst>
                    <a:ext uri="{FF2B5EF4-FFF2-40B4-BE49-F238E27FC236}">
                      <a16:creationId xmlns:a16="http://schemas.microsoft.com/office/drawing/2014/main" id="{294C6390-D20F-8D4E-92C7-D8D0368A0164}"/>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14" name="Line 140">
                <a:extLst>
                  <a:ext uri="{FF2B5EF4-FFF2-40B4-BE49-F238E27FC236}">
                    <a16:creationId xmlns:a16="http://schemas.microsoft.com/office/drawing/2014/main" id="{0CC4C051-92D9-0C4A-BA08-6AA3F7B6C74B}"/>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15" name="Line 141">
                <a:extLst>
                  <a:ext uri="{FF2B5EF4-FFF2-40B4-BE49-F238E27FC236}">
                    <a16:creationId xmlns:a16="http://schemas.microsoft.com/office/drawing/2014/main" id="{DADFDC5E-543D-1A4F-9535-A63BAF4AD455}"/>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344" name="Group 133">
              <a:extLst>
                <a:ext uri="{FF2B5EF4-FFF2-40B4-BE49-F238E27FC236}">
                  <a16:creationId xmlns:a16="http://schemas.microsoft.com/office/drawing/2014/main" id="{AC489919-23DC-A74F-BC5E-03B0780A3DD8}"/>
                </a:ext>
              </a:extLst>
            </p:cNvPr>
            <p:cNvGrpSpPr>
              <a:grpSpLocks/>
            </p:cNvGrpSpPr>
            <p:nvPr/>
          </p:nvGrpSpPr>
          <p:grpSpPr bwMode="auto">
            <a:xfrm>
              <a:off x="3578257" y="4374518"/>
              <a:ext cx="513732" cy="157430"/>
              <a:chOff x="2356" y="1300"/>
              <a:chExt cx="555" cy="194"/>
            </a:xfrm>
          </p:grpSpPr>
          <p:sp>
            <p:nvSpPr>
              <p:cNvPr id="212402" name="Oval 407">
                <a:extLst>
                  <a:ext uri="{FF2B5EF4-FFF2-40B4-BE49-F238E27FC236}">
                    <a16:creationId xmlns:a16="http://schemas.microsoft.com/office/drawing/2014/main" id="{8F62846A-7ED3-0D41-893C-AA8ABCCEC10E}"/>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03" name="Rectangle 410">
                <a:extLst>
                  <a:ext uri="{FF2B5EF4-FFF2-40B4-BE49-F238E27FC236}">
                    <a16:creationId xmlns:a16="http://schemas.microsoft.com/office/drawing/2014/main" id="{1A61DF7E-4CE5-2E4D-87F9-D1A9222CA535}"/>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404" name="Oval 411">
                <a:extLst>
                  <a:ext uri="{FF2B5EF4-FFF2-40B4-BE49-F238E27FC236}">
                    <a16:creationId xmlns:a16="http://schemas.microsoft.com/office/drawing/2014/main" id="{AF3C5BB6-1980-E74F-937E-401D386C5455}"/>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405" name="Group 137">
                <a:extLst>
                  <a:ext uri="{FF2B5EF4-FFF2-40B4-BE49-F238E27FC236}">
                    <a16:creationId xmlns:a16="http://schemas.microsoft.com/office/drawing/2014/main" id="{E7951780-FF12-1D42-AE17-FA840E6A5C4C}"/>
                  </a:ext>
                </a:extLst>
              </p:cNvPr>
              <p:cNvGrpSpPr>
                <a:grpSpLocks/>
              </p:cNvGrpSpPr>
              <p:nvPr/>
            </p:nvGrpSpPr>
            <p:grpSpPr bwMode="auto">
              <a:xfrm>
                <a:off x="2468" y="1332"/>
                <a:ext cx="310" cy="60"/>
                <a:chOff x="2468" y="1332"/>
                <a:chExt cx="310" cy="60"/>
              </a:xfrm>
            </p:grpSpPr>
            <p:sp>
              <p:nvSpPr>
                <p:cNvPr id="212408" name="Freeform 138">
                  <a:extLst>
                    <a:ext uri="{FF2B5EF4-FFF2-40B4-BE49-F238E27FC236}">
                      <a16:creationId xmlns:a16="http://schemas.microsoft.com/office/drawing/2014/main" id="{C3EB81B5-31D1-674A-8C3D-F4835472A8CD}"/>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09" name="Freeform 139">
                  <a:extLst>
                    <a:ext uri="{FF2B5EF4-FFF2-40B4-BE49-F238E27FC236}">
                      <a16:creationId xmlns:a16="http://schemas.microsoft.com/office/drawing/2014/main" id="{AFA1D2D9-AC22-6C46-9804-C3A0F0221654}"/>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406" name="Line 140">
                <a:extLst>
                  <a:ext uri="{FF2B5EF4-FFF2-40B4-BE49-F238E27FC236}">
                    <a16:creationId xmlns:a16="http://schemas.microsoft.com/office/drawing/2014/main" id="{3BE3CB23-B550-B24A-961B-B7696B265717}"/>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07" name="Line 141">
                <a:extLst>
                  <a:ext uri="{FF2B5EF4-FFF2-40B4-BE49-F238E27FC236}">
                    <a16:creationId xmlns:a16="http://schemas.microsoft.com/office/drawing/2014/main" id="{056EB8FE-8CB2-3D4C-A84C-9CF5FF1D0297}"/>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345" name="Group 133">
              <a:extLst>
                <a:ext uri="{FF2B5EF4-FFF2-40B4-BE49-F238E27FC236}">
                  <a16:creationId xmlns:a16="http://schemas.microsoft.com/office/drawing/2014/main" id="{9708FB44-81F0-8F46-A168-91749747EB09}"/>
                </a:ext>
              </a:extLst>
            </p:cNvPr>
            <p:cNvGrpSpPr>
              <a:grpSpLocks/>
            </p:cNvGrpSpPr>
            <p:nvPr/>
          </p:nvGrpSpPr>
          <p:grpSpPr bwMode="auto">
            <a:xfrm>
              <a:off x="3797517" y="4879602"/>
              <a:ext cx="513732" cy="157430"/>
              <a:chOff x="2356" y="1300"/>
              <a:chExt cx="555" cy="194"/>
            </a:xfrm>
          </p:grpSpPr>
          <p:sp>
            <p:nvSpPr>
              <p:cNvPr id="212394" name="Oval 407">
                <a:extLst>
                  <a:ext uri="{FF2B5EF4-FFF2-40B4-BE49-F238E27FC236}">
                    <a16:creationId xmlns:a16="http://schemas.microsoft.com/office/drawing/2014/main" id="{2F33FFD2-A75D-DD42-873F-D6099188347B}"/>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395" name="Rectangle 410">
                <a:extLst>
                  <a:ext uri="{FF2B5EF4-FFF2-40B4-BE49-F238E27FC236}">
                    <a16:creationId xmlns:a16="http://schemas.microsoft.com/office/drawing/2014/main" id="{C19BA767-E55C-584A-A7CA-8D0E63010FA4}"/>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396" name="Oval 411">
                <a:extLst>
                  <a:ext uri="{FF2B5EF4-FFF2-40B4-BE49-F238E27FC236}">
                    <a16:creationId xmlns:a16="http://schemas.microsoft.com/office/drawing/2014/main" id="{0AA72197-3A39-014C-AEC8-CA58E95ECC23}"/>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397" name="Group 137">
                <a:extLst>
                  <a:ext uri="{FF2B5EF4-FFF2-40B4-BE49-F238E27FC236}">
                    <a16:creationId xmlns:a16="http://schemas.microsoft.com/office/drawing/2014/main" id="{6C0714E0-0094-2940-B423-9E87F53FA058}"/>
                  </a:ext>
                </a:extLst>
              </p:cNvPr>
              <p:cNvGrpSpPr>
                <a:grpSpLocks/>
              </p:cNvGrpSpPr>
              <p:nvPr/>
            </p:nvGrpSpPr>
            <p:grpSpPr bwMode="auto">
              <a:xfrm>
                <a:off x="2468" y="1332"/>
                <a:ext cx="310" cy="60"/>
                <a:chOff x="2468" y="1332"/>
                <a:chExt cx="310" cy="60"/>
              </a:xfrm>
            </p:grpSpPr>
            <p:sp>
              <p:nvSpPr>
                <p:cNvPr id="212400" name="Freeform 138">
                  <a:extLst>
                    <a:ext uri="{FF2B5EF4-FFF2-40B4-BE49-F238E27FC236}">
                      <a16:creationId xmlns:a16="http://schemas.microsoft.com/office/drawing/2014/main" id="{1DEC0890-CFB3-D142-BDBA-01853CAC8BA1}"/>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401" name="Freeform 139">
                  <a:extLst>
                    <a:ext uri="{FF2B5EF4-FFF2-40B4-BE49-F238E27FC236}">
                      <a16:creationId xmlns:a16="http://schemas.microsoft.com/office/drawing/2014/main" id="{55989B49-AAF6-3949-BAD4-D234242AC8E5}"/>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398" name="Line 140">
                <a:extLst>
                  <a:ext uri="{FF2B5EF4-FFF2-40B4-BE49-F238E27FC236}">
                    <a16:creationId xmlns:a16="http://schemas.microsoft.com/office/drawing/2014/main" id="{1C513002-E3FB-3243-8B2D-E2410BA085F7}"/>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99" name="Line 141">
                <a:extLst>
                  <a:ext uri="{FF2B5EF4-FFF2-40B4-BE49-F238E27FC236}">
                    <a16:creationId xmlns:a16="http://schemas.microsoft.com/office/drawing/2014/main" id="{667FCE78-4768-944A-AC97-0F371A72C3DC}"/>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346" name="Group 133">
              <a:extLst>
                <a:ext uri="{FF2B5EF4-FFF2-40B4-BE49-F238E27FC236}">
                  <a16:creationId xmlns:a16="http://schemas.microsoft.com/office/drawing/2014/main" id="{BAC969A7-FBF2-7E4A-83B2-CEC18BF31689}"/>
                </a:ext>
              </a:extLst>
            </p:cNvPr>
            <p:cNvGrpSpPr>
              <a:grpSpLocks/>
            </p:cNvGrpSpPr>
            <p:nvPr/>
          </p:nvGrpSpPr>
          <p:grpSpPr bwMode="auto">
            <a:xfrm>
              <a:off x="2927730" y="5041361"/>
              <a:ext cx="513732" cy="157430"/>
              <a:chOff x="2356" y="1300"/>
              <a:chExt cx="555" cy="194"/>
            </a:xfrm>
          </p:grpSpPr>
          <p:sp>
            <p:nvSpPr>
              <p:cNvPr id="212386" name="Oval 407">
                <a:extLst>
                  <a:ext uri="{FF2B5EF4-FFF2-40B4-BE49-F238E27FC236}">
                    <a16:creationId xmlns:a16="http://schemas.microsoft.com/office/drawing/2014/main" id="{F9C686C5-20E3-4D4C-9476-74BB5092CE27}"/>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387" name="Rectangle 410">
                <a:extLst>
                  <a:ext uri="{FF2B5EF4-FFF2-40B4-BE49-F238E27FC236}">
                    <a16:creationId xmlns:a16="http://schemas.microsoft.com/office/drawing/2014/main" id="{303650D4-5E03-4C4E-A363-372D37C537CE}"/>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388" name="Oval 411">
                <a:extLst>
                  <a:ext uri="{FF2B5EF4-FFF2-40B4-BE49-F238E27FC236}">
                    <a16:creationId xmlns:a16="http://schemas.microsoft.com/office/drawing/2014/main" id="{C3921D9A-BB10-C74A-9C49-2E9FFB4B5589}"/>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389" name="Group 137">
                <a:extLst>
                  <a:ext uri="{FF2B5EF4-FFF2-40B4-BE49-F238E27FC236}">
                    <a16:creationId xmlns:a16="http://schemas.microsoft.com/office/drawing/2014/main" id="{1368B42A-E1D4-4E41-A535-6A0F08ED5C74}"/>
                  </a:ext>
                </a:extLst>
              </p:cNvPr>
              <p:cNvGrpSpPr>
                <a:grpSpLocks/>
              </p:cNvGrpSpPr>
              <p:nvPr/>
            </p:nvGrpSpPr>
            <p:grpSpPr bwMode="auto">
              <a:xfrm>
                <a:off x="2468" y="1332"/>
                <a:ext cx="310" cy="60"/>
                <a:chOff x="2468" y="1332"/>
                <a:chExt cx="310" cy="60"/>
              </a:xfrm>
            </p:grpSpPr>
            <p:sp>
              <p:nvSpPr>
                <p:cNvPr id="212392" name="Freeform 138">
                  <a:extLst>
                    <a:ext uri="{FF2B5EF4-FFF2-40B4-BE49-F238E27FC236}">
                      <a16:creationId xmlns:a16="http://schemas.microsoft.com/office/drawing/2014/main" id="{DC2B0CDE-E5F3-8B4D-AEBE-6210B39491D1}"/>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93" name="Freeform 139">
                  <a:extLst>
                    <a:ext uri="{FF2B5EF4-FFF2-40B4-BE49-F238E27FC236}">
                      <a16:creationId xmlns:a16="http://schemas.microsoft.com/office/drawing/2014/main" id="{AE410816-FCD6-7E45-A8F5-619164B609A7}"/>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390" name="Line 140">
                <a:extLst>
                  <a:ext uri="{FF2B5EF4-FFF2-40B4-BE49-F238E27FC236}">
                    <a16:creationId xmlns:a16="http://schemas.microsoft.com/office/drawing/2014/main" id="{97701F79-D645-3040-823B-E562904B57B1}"/>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91" name="Line 141">
                <a:extLst>
                  <a:ext uri="{FF2B5EF4-FFF2-40B4-BE49-F238E27FC236}">
                    <a16:creationId xmlns:a16="http://schemas.microsoft.com/office/drawing/2014/main" id="{C2C3393C-A20E-2546-BA69-6E66D108EE22}"/>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12347" name="Group 133">
              <a:extLst>
                <a:ext uri="{FF2B5EF4-FFF2-40B4-BE49-F238E27FC236}">
                  <a16:creationId xmlns:a16="http://schemas.microsoft.com/office/drawing/2014/main" id="{52520BE8-E097-9D4A-90EB-4DB743A57D28}"/>
                </a:ext>
              </a:extLst>
            </p:cNvPr>
            <p:cNvGrpSpPr>
              <a:grpSpLocks/>
            </p:cNvGrpSpPr>
            <p:nvPr/>
          </p:nvGrpSpPr>
          <p:grpSpPr bwMode="auto">
            <a:xfrm>
              <a:off x="2066981" y="4995528"/>
              <a:ext cx="513732" cy="157430"/>
              <a:chOff x="2356" y="1300"/>
              <a:chExt cx="555" cy="194"/>
            </a:xfrm>
          </p:grpSpPr>
          <p:sp>
            <p:nvSpPr>
              <p:cNvPr id="212378" name="Oval 407">
                <a:extLst>
                  <a:ext uri="{FF2B5EF4-FFF2-40B4-BE49-F238E27FC236}">
                    <a16:creationId xmlns:a16="http://schemas.microsoft.com/office/drawing/2014/main" id="{17851E51-11FE-E54F-9828-F63F52408341}"/>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379" name="Rectangle 410">
                <a:extLst>
                  <a:ext uri="{FF2B5EF4-FFF2-40B4-BE49-F238E27FC236}">
                    <a16:creationId xmlns:a16="http://schemas.microsoft.com/office/drawing/2014/main" id="{652E2E03-B9B4-8844-A236-4B0AE6464597}"/>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sp>
            <p:nvSpPr>
              <p:cNvPr id="212380" name="Oval 411">
                <a:extLst>
                  <a:ext uri="{FF2B5EF4-FFF2-40B4-BE49-F238E27FC236}">
                    <a16:creationId xmlns:a16="http://schemas.microsoft.com/office/drawing/2014/main" id="{7B869092-152F-8849-94DF-C2E8EEB818F9}"/>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a:endParaRPr>
              </a:p>
            </p:txBody>
          </p:sp>
          <p:grpSp>
            <p:nvGrpSpPr>
              <p:cNvPr id="212381" name="Group 137">
                <a:extLst>
                  <a:ext uri="{FF2B5EF4-FFF2-40B4-BE49-F238E27FC236}">
                    <a16:creationId xmlns:a16="http://schemas.microsoft.com/office/drawing/2014/main" id="{D7AB1565-C144-CF40-923D-62CBCCEB8071}"/>
                  </a:ext>
                </a:extLst>
              </p:cNvPr>
              <p:cNvGrpSpPr>
                <a:grpSpLocks/>
              </p:cNvGrpSpPr>
              <p:nvPr/>
            </p:nvGrpSpPr>
            <p:grpSpPr bwMode="auto">
              <a:xfrm>
                <a:off x="2468" y="1332"/>
                <a:ext cx="310" cy="60"/>
                <a:chOff x="2468" y="1332"/>
                <a:chExt cx="310" cy="60"/>
              </a:xfrm>
            </p:grpSpPr>
            <p:sp>
              <p:nvSpPr>
                <p:cNvPr id="212384" name="Freeform 138">
                  <a:extLst>
                    <a:ext uri="{FF2B5EF4-FFF2-40B4-BE49-F238E27FC236}">
                      <a16:creationId xmlns:a16="http://schemas.microsoft.com/office/drawing/2014/main" id="{79DCBDC9-25CB-D04A-B18F-49C0271ECBE5}"/>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85" name="Freeform 139">
                  <a:extLst>
                    <a:ext uri="{FF2B5EF4-FFF2-40B4-BE49-F238E27FC236}">
                      <a16:creationId xmlns:a16="http://schemas.microsoft.com/office/drawing/2014/main" id="{EE1506B3-91A9-8545-BF42-773A7261D06C}"/>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382" name="Line 140">
                <a:extLst>
                  <a:ext uri="{FF2B5EF4-FFF2-40B4-BE49-F238E27FC236}">
                    <a16:creationId xmlns:a16="http://schemas.microsoft.com/office/drawing/2014/main" id="{6D758495-4525-1840-9108-433D7676F03D}"/>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83" name="Line 141">
                <a:extLst>
                  <a:ext uri="{FF2B5EF4-FFF2-40B4-BE49-F238E27FC236}">
                    <a16:creationId xmlns:a16="http://schemas.microsoft.com/office/drawing/2014/main" id="{F9EE4465-F2B1-6849-A118-0B1C30F339E5}"/>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cxnSp>
          <p:nvCxnSpPr>
            <p:cNvPr id="212348" name="Straight Connector 12">
              <a:extLst>
                <a:ext uri="{FF2B5EF4-FFF2-40B4-BE49-F238E27FC236}">
                  <a16:creationId xmlns:a16="http://schemas.microsoft.com/office/drawing/2014/main" id="{B6714E0E-0D31-C84D-8D9E-9FCB38926A94}"/>
                </a:ext>
              </a:extLst>
            </p:cNvPr>
            <p:cNvCxnSpPr>
              <a:cxnSpLocks noChangeShapeType="1"/>
              <a:endCxn id="212518" idx="1"/>
            </p:cNvCxnSpPr>
            <p:nvPr/>
          </p:nvCxnSpPr>
          <p:spPr bwMode="auto">
            <a:xfrm>
              <a:off x="2382838" y="2609850"/>
              <a:ext cx="238125" cy="26193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49" name="Straight Connector 500">
              <a:extLst>
                <a:ext uri="{FF2B5EF4-FFF2-40B4-BE49-F238E27FC236}">
                  <a16:creationId xmlns:a16="http://schemas.microsoft.com/office/drawing/2014/main" id="{8155903A-B103-D14E-8CCC-1DFA8FB2545E}"/>
                </a:ext>
              </a:extLst>
            </p:cNvPr>
            <p:cNvCxnSpPr>
              <a:cxnSpLocks noChangeShapeType="1"/>
              <a:stCxn id="212314" idx="8"/>
              <a:endCxn id="212375" idx="2"/>
            </p:cNvCxnSpPr>
            <p:nvPr/>
          </p:nvCxnSpPr>
          <p:spPr bwMode="auto">
            <a:xfrm>
              <a:off x="1455738" y="2990850"/>
              <a:ext cx="38100" cy="309563"/>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0" name="Straight Connector 501">
              <a:extLst>
                <a:ext uri="{FF2B5EF4-FFF2-40B4-BE49-F238E27FC236}">
                  <a16:creationId xmlns:a16="http://schemas.microsoft.com/office/drawing/2014/main" id="{7AC7E695-EA07-3046-99DC-F8FD9D67454A}"/>
                </a:ext>
              </a:extLst>
            </p:cNvPr>
            <p:cNvCxnSpPr>
              <a:cxnSpLocks noChangeShapeType="1"/>
              <a:endCxn id="212375" idx="3"/>
            </p:cNvCxnSpPr>
            <p:nvPr/>
          </p:nvCxnSpPr>
          <p:spPr bwMode="auto">
            <a:xfrm>
              <a:off x="1235075" y="3271838"/>
              <a:ext cx="123825" cy="212725"/>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1" name="Straight Connector 502">
              <a:extLst>
                <a:ext uri="{FF2B5EF4-FFF2-40B4-BE49-F238E27FC236}">
                  <a16:creationId xmlns:a16="http://schemas.microsoft.com/office/drawing/2014/main" id="{FBEF241B-F253-EF47-B879-F39C832F0097}"/>
                </a:ext>
              </a:extLst>
            </p:cNvPr>
            <p:cNvCxnSpPr>
              <a:cxnSpLocks noChangeShapeType="1"/>
              <a:endCxn id="212486" idx="1"/>
            </p:cNvCxnSpPr>
            <p:nvPr/>
          </p:nvCxnSpPr>
          <p:spPr bwMode="auto">
            <a:xfrm>
              <a:off x="3916363" y="2411413"/>
              <a:ext cx="307975" cy="573087"/>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2" name="Straight Connector 503">
              <a:extLst>
                <a:ext uri="{FF2B5EF4-FFF2-40B4-BE49-F238E27FC236}">
                  <a16:creationId xmlns:a16="http://schemas.microsoft.com/office/drawing/2014/main" id="{0A2E296A-C992-6B43-B5B6-1F149E2F6438}"/>
                </a:ext>
              </a:extLst>
            </p:cNvPr>
            <p:cNvCxnSpPr>
              <a:cxnSpLocks noChangeShapeType="1"/>
              <a:endCxn id="212486" idx="0"/>
            </p:cNvCxnSpPr>
            <p:nvPr/>
          </p:nvCxnSpPr>
          <p:spPr bwMode="auto">
            <a:xfrm flipH="1">
              <a:off x="4425950" y="2389188"/>
              <a:ext cx="384175" cy="579437"/>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3" name="Straight Connector 504">
              <a:extLst>
                <a:ext uri="{FF2B5EF4-FFF2-40B4-BE49-F238E27FC236}">
                  <a16:creationId xmlns:a16="http://schemas.microsoft.com/office/drawing/2014/main" id="{0BB8E01C-35B8-5443-AA35-94FD0ED7D221}"/>
                </a:ext>
              </a:extLst>
            </p:cNvPr>
            <p:cNvCxnSpPr>
              <a:cxnSpLocks noChangeShapeType="1"/>
              <a:endCxn id="212568" idx="0"/>
            </p:cNvCxnSpPr>
            <p:nvPr/>
          </p:nvCxnSpPr>
          <p:spPr bwMode="auto">
            <a:xfrm>
              <a:off x="6770688" y="2900363"/>
              <a:ext cx="215900" cy="104616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4" name="Straight Connector 505">
              <a:extLst>
                <a:ext uri="{FF2B5EF4-FFF2-40B4-BE49-F238E27FC236}">
                  <a16:creationId xmlns:a16="http://schemas.microsoft.com/office/drawing/2014/main" id="{3F481430-2BCB-0248-A5BC-932728EDBEAB}"/>
                </a:ext>
              </a:extLst>
            </p:cNvPr>
            <p:cNvCxnSpPr>
              <a:cxnSpLocks noChangeShapeType="1"/>
            </p:cNvCxnSpPr>
            <p:nvPr/>
          </p:nvCxnSpPr>
          <p:spPr bwMode="auto">
            <a:xfrm flipH="1">
              <a:off x="7137400" y="3251200"/>
              <a:ext cx="241300" cy="69215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5" name="Straight Connector 506">
              <a:extLst>
                <a:ext uri="{FF2B5EF4-FFF2-40B4-BE49-F238E27FC236}">
                  <a16:creationId xmlns:a16="http://schemas.microsoft.com/office/drawing/2014/main" id="{DCE29518-A483-9A4A-8A10-D89316C48683}"/>
                </a:ext>
              </a:extLst>
            </p:cNvPr>
            <p:cNvCxnSpPr>
              <a:cxnSpLocks noChangeShapeType="1"/>
              <a:stCxn id="212318" idx="4"/>
              <a:endCxn id="212563" idx="0"/>
            </p:cNvCxnSpPr>
            <p:nvPr/>
          </p:nvCxnSpPr>
          <p:spPr bwMode="auto">
            <a:xfrm flipH="1">
              <a:off x="7483475" y="4229100"/>
              <a:ext cx="541338" cy="24923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6" name="Straight Connector 507">
              <a:extLst>
                <a:ext uri="{FF2B5EF4-FFF2-40B4-BE49-F238E27FC236}">
                  <a16:creationId xmlns:a16="http://schemas.microsoft.com/office/drawing/2014/main" id="{062098A9-49C1-FC4F-BB79-741CE6EB84D4}"/>
                </a:ext>
              </a:extLst>
            </p:cNvPr>
            <p:cNvCxnSpPr>
              <a:cxnSpLocks noChangeShapeType="1"/>
            </p:cNvCxnSpPr>
            <p:nvPr/>
          </p:nvCxnSpPr>
          <p:spPr bwMode="auto">
            <a:xfrm flipH="1" flipV="1">
              <a:off x="7454900" y="4573588"/>
              <a:ext cx="796925" cy="61436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7" name="Straight Connector 508">
              <a:extLst>
                <a:ext uri="{FF2B5EF4-FFF2-40B4-BE49-F238E27FC236}">
                  <a16:creationId xmlns:a16="http://schemas.microsoft.com/office/drawing/2014/main" id="{90054380-151A-B141-BDB3-3E4AA2C38869}"/>
                </a:ext>
              </a:extLst>
            </p:cNvPr>
            <p:cNvCxnSpPr>
              <a:cxnSpLocks noChangeShapeType="1"/>
              <a:endCxn id="212550" idx="5"/>
            </p:cNvCxnSpPr>
            <p:nvPr/>
          </p:nvCxnSpPr>
          <p:spPr bwMode="auto">
            <a:xfrm flipH="1" flipV="1">
              <a:off x="6496050" y="4722813"/>
              <a:ext cx="1047750" cy="966787"/>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8" name="Straight Connector 509">
              <a:extLst>
                <a:ext uri="{FF2B5EF4-FFF2-40B4-BE49-F238E27FC236}">
                  <a16:creationId xmlns:a16="http://schemas.microsoft.com/office/drawing/2014/main" id="{21C0B679-0C15-6945-A3BB-B0ACE9DA5808}"/>
                </a:ext>
              </a:extLst>
            </p:cNvPr>
            <p:cNvCxnSpPr>
              <a:cxnSpLocks noChangeShapeType="1"/>
              <a:stCxn id="212319" idx="0"/>
              <a:endCxn id="212374" idx="5"/>
            </p:cNvCxnSpPr>
            <p:nvPr/>
          </p:nvCxnSpPr>
          <p:spPr bwMode="auto">
            <a:xfrm flipH="1" flipV="1">
              <a:off x="5084763" y="5684838"/>
              <a:ext cx="520700" cy="16986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59" name="Straight Connector 510">
              <a:extLst>
                <a:ext uri="{FF2B5EF4-FFF2-40B4-BE49-F238E27FC236}">
                  <a16:creationId xmlns:a16="http://schemas.microsoft.com/office/drawing/2014/main" id="{33131352-7320-7646-AD94-144B19056B36}"/>
                </a:ext>
              </a:extLst>
            </p:cNvPr>
            <p:cNvCxnSpPr>
              <a:cxnSpLocks noChangeShapeType="1"/>
            </p:cNvCxnSpPr>
            <p:nvPr/>
          </p:nvCxnSpPr>
          <p:spPr bwMode="auto">
            <a:xfrm flipH="1" flipV="1">
              <a:off x="4068763" y="5045075"/>
              <a:ext cx="371475" cy="97313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60" name="Straight Connector 511">
              <a:extLst>
                <a:ext uri="{FF2B5EF4-FFF2-40B4-BE49-F238E27FC236}">
                  <a16:creationId xmlns:a16="http://schemas.microsoft.com/office/drawing/2014/main" id="{519C1488-2E54-214C-8E4D-12B6C39EB890}"/>
                </a:ext>
              </a:extLst>
            </p:cNvPr>
            <p:cNvCxnSpPr>
              <a:cxnSpLocks noChangeShapeType="1"/>
            </p:cNvCxnSpPr>
            <p:nvPr/>
          </p:nvCxnSpPr>
          <p:spPr bwMode="auto">
            <a:xfrm flipV="1">
              <a:off x="3389313" y="5689600"/>
              <a:ext cx="306387" cy="16510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61" name="Straight Connector 512">
              <a:extLst>
                <a:ext uri="{FF2B5EF4-FFF2-40B4-BE49-F238E27FC236}">
                  <a16:creationId xmlns:a16="http://schemas.microsoft.com/office/drawing/2014/main" id="{20D11DEC-F7C3-0641-8F5E-C7D41BE01B35}"/>
                </a:ext>
              </a:extLst>
            </p:cNvPr>
            <p:cNvCxnSpPr>
              <a:cxnSpLocks noChangeShapeType="1"/>
            </p:cNvCxnSpPr>
            <p:nvPr/>
          </p:nvCxnSpPr>
          <p:spPr bwMode="auto">
            <a:xfrm flipV="1">
              <a:off x="1790700" y="5160963"/>
              <a:ext cx="401638" cy="20955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62" name="Straight Connector 513">
              <a:extLst>
                <a:ext uri="{FF2B5EF4-FFF2-40B4-BE49-F238E27FC236}">
                  <a16:creationId xmlns:a16="http://schemas.microsoft.com/office/drawing/2014/main" id="{88CCB251-E7F3-D446-8226-8B6A81795942}"/>
                </a:ext>
              </a:extLst>
            </p:cNvPr>
            <p:cNvCxnSpPr>
              <a:cxnSpLocks noChangeShapeType="1"/>
            </p:cNvCxnSpPr>
            <p:nvPr/>
          </p:nvCxnSpPr>
          <p:spPr bwMode="auto">
            <a:xfrm flipV="1">
              <a:off x="1179513" y="4467225"/>
              <a:ext cx="227012" cy="282575"/>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63" name="Straight Connector 514">
              <a:extLst>
                <a:ext uri="{FF2B5EF4-FFF2-40B4-BE49-F238E27FC236}">
                  <a16:creationId xmlns:a16="http://schemas.microsoft.com/office/drawing/2014/main" id="{8C9C682C-C537-0B4A-8C35-5EF72924B2CF}"/>
                </a:ext>
              </a:extLst>
            </p:cNvPr>
            <p:cNvCxnSpPr>
              <a:cxnSpLocks noChangeShapeType="1"/>
              <a:endCxn id="212375" idx="5"/>
            </p:cNvCxnSpPr>
            <p:nvPr/>
          </p:nvCxnSpPr>
          <p:spPr bwMode="auto">
            <a:xfrm flipV="1">
              <a:off x="1155700" y="4368800"/>
              <a:ext cx="203200" cy="793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sp>
          <p:nvSpPr>
            <p:cNvPr id="212364" name="Oval 14">
              <a:extLst>
                <a:ext uri="{FF2B5EF4-FFF2-40B4-BE49-F238E27FC236}">
                  <a16:creationId xmlns:a16="http://schemas.microsoft.com/office/drawing/2014/main" id="{12CB2B5E-74D5-1247-86F8-7D424C4BD47E}"/>
                </a:ext>
              </a:extLst>
            </p:cNvPr>
            <p:cNvSpPr>
              <a:spLocks noChangeArrowheads="1"/>
            </p:cNvSpPr>
            <p:nvPr/>
          </p:nvSpPr>
          <p:spPr bwMode="auto">
            <a:xfrm>
              <a:off x="5677595" y="2896842"/>
              <a:ext cx="528046" cy="304770"/>
            </a:xfrm>
            <a:prstGeom prst="ellipse">
              <a:avLst/>
            </a:prstGeom>
            <a:solidFill>
              <a:srgbClr val="0000F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cxnSp>
          <p:nvCxnSpPr>
            <p:cNvPr id="212365" name="Straight Connector 18">
              <a:extLst>
                <a:ext uri="{FF2B5EF4-FFF2-40B4-BE49-F238E27FC236}">
                  <a16:creationId xmlns:a16="http://schemas.microsoft.com/office/drawing/2014/main" id="{C9A493C6-7E3B-8F4B-9C35-7487DBD21BF3}"/>
                </a:ext>
              </a:extLst>
            </p:cNvPr>
            <p:cNvCxnSpPr>
              <a:cxnSpLocks noChangeShapeType="1"/>
            </p:cNvCxnSpPr>
            <p:nvPr/>
          </p:nvCxnSpPr>
          <p:spPr bwMode="auto">
            <a:xfrm>
              <a:off x="4713288" y="3051291"/>
              <a:ext cx="964307" cy="26892"/>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2366" name="Straight Connector 516">
              <a:extLst>
                <a:ext uri="{FF2B5EF4-FFF2-40B4-BE49-F238E27FC236}">
                  <a16:creationId xmlns:a16="http://schemas.microsoft.com/office/drawing/2014/main" id="{EA165901-B4F4-9149-8D94-F5D1EF46D020}"/>
                </a:ext>
              </a:extLst>
            </p:cNvPr>
            <p:cNvCxnSpPr>
              <a:cxnSpLocks noChangeShapeType="1"/>
            </p:cNvCxnSpPr>
            <p:nvPr/>
          </p:nvCxnSpPr>
          <p:spPr bwMode="auto">
            <a:xfrm>
              <a:off x="6139457" y="3169615"/>
              <a:ext cx="691556" cy="784846"/>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2367" name="Straight Connector 515">
              <a:extLst>
                <a:ext uri="{FF2B5EF4-FFF2-40B4-BE49-F238E27FC236}">
                  <a16:creationId xmlns:a16="http://schemas.microsoft.com/office/drawing/2014/main" id="{8F5D51C1-226C-6041-A49C-77285E66A8F2}"/>
                </a:ext>
              </a:extLst>
            </p:cNvPr>
            <p:cNvCxnSpPr>
              <a:cxnSpLocks noChangeShapeType="1"/>
              <a:stCxn id="212404" idx="0"/>
            </p:cNvCxnSpPr>
            <p:nvPr/>
          </p:nvCxnSpPr>
          <p:spPr bwMode="auto">
            <a:xfrm flipV="1">
              <a:off x="3832888" y="4233720"/>
              <a:ext cx="190494" cy="141430"/>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sp>
          <p:nvSpPr>
            <p:cNvPr id="212368" name="Oval 521">
              <a:extLst>
                <a:ext uri="{FF2B5EF4-FFF2-40B4-BE49-F238E27FC236}">
                  <a16:creationId xmlns:a16="http://schemas.microsoft.com/office/drawing/2014/main" id="{A11BC0A9-92CD-6445-B4EA-5AB7ECED0973}"/>
                </a:ext>
              </a:extLst>
            </p:cNvPr>
            <p:cNvSpPr>
              <a:spLocks noChangeArrowheads="1"/>
            </p:cNvSpPr>
            <p:nvPr/>
          </p:nvSpPr>
          <p:spPr bwMode="auto">
            <a:xfrm>
              <a:off x="3932543" y="3959560"/>
              <a:ext cx="528230" cy="305050"/>
            </a:xfrm>
            <a:prstGeom prst="ellipse">
              <a:avLst/>
            </a:prstGeom>
            <a:solidFill>
              <a:srgbClr val="0000F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rPr>
                <a:t>   </a:t>
              </a:r>
            </a:p>
          </p:txBody>
        </p:sp>
        <p:cxnSp>
          <p:nvCxnSpPr>
            <p:cNvPr id="212369" name="Straight Connector 519">
              <a:extLst>
                <a:ext uri="{FF2B5EF4-FFF2-40B4-BE49-F238E27FC236}">
                  <a16:creationId xmlns:a16="http://schemas.microsoft.com/office/drawing/2014/main" id="{0D76712C-6BAC-0F4F-83BA-864634AFEA71}"/>
                </a:ext>
              </a:extLst>
            </p:cNvPr>
            <p:cNvCxnSpPr>
              <a:cxnSpLocks noChangeShapeType="1"/>
              <a:stCxn id="212368" idx="6"/>
              <a:endCxn id="212602" idx="1"/>
            </p:cNvCxnSpPr>
            <p:nvPr/>
          </p:nvCxnSpPr>
          <p:spPr bwMode="auto">
            <a:xfrm flipV="1">
              <a:off x="4460773" y="3953940"/>
              <a:ext cx="770040" cy="158145"/>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2370" name="Straight Connector 520">
              <a:extLst>
                <a:ext uri="{FF2B5EF4-FFF2-40B4-BE49-F238E27FC236}">
                  <a16:creationId xmlns:a16="http://schemas.microsoft.com/office/drawing/2014/main" id="{BF1055A1-7731-DD4B-9C17-14D79C2BE26A}"/>
                </a:ext>
              </a:extLst>
            </p:cNvPr>
            <p:cNvCxnSpPr>
              <a:cxnSpLocks noChangeShapeType="1"/>
            </p:cNvCxnSpPr>
            <p:nvPr/>
          </p:nvCxnSpPr>
          <p:spPr bwMode="auto">
            <a:xfrm>
              <a:off x="3692525" y="3789363"/>
              <a:ext cx="342828" cy="205015"/>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2371" name="Straight Connector 7">
              <a:extLst>
                <a:ext uri="{FF2B5EF4-FFF2-40B4-BE49-F238E27FC236}">
                  <a16:creationId xmlns:a16="http://schemas.microsoft.com/office/drawing/2014/main" id="{DD44BBBA-67CC-324B-82FA-1F06761240E6}"/>
                </a:ext>
              </a:extLst>
            </p:cNvPr>
            <p:cNvCxnSpPr>
              <a:cxnSpLocks noChangeShapeType="1"/>
              <a:stCxn id="212476" idx="5"/>
              <a:endCxn id="212600" idx="1"/>
            </p:cNvCxnSpPr>
            <p:nvPr/>
          </p:nvCxnSpPr>
          <p:spPr bwMode="auto">
            <a:xfrm>
              <a:off x="4876727" y="3633788"/>
              <a:ext cx="431873" cy="222379"/>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2372" name="Straight Connector 415">
              <a:extLst>
                <a:ext uri="{FF2B5EF4-FFF2-40B4-BE49-F238E27FC236}">
                  <a16:creationId xmlns:a16="http://schemas.microsoft.com/office/drawing/2014/main" id="{E5879C3B-C51B-F044-AB12-0AC49119D6A9}"/>
                </a:ext>
              </a:extLst>
            </p:cNvPr>
            <p:cNvCxnSpPr>
              <a:cxnSpLocks noChangeShapeType="1"/>
              <a:endCxn id="212436" idx="0"/>
            </p:cNvCxnSpPr>
            <p:nvPr/>
          </p:nvCxnSpPr>
          <p:spPr bwMode="auto">
            <a:xfrm flipH="1">
              <a:off x="2406650" y="3753813"/>
              <a:ext cx="282556" cy="511097"/>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2373" name="Straight Connector 523">
              <a:extLst>
                <a:ext uri="{FF2B5EF4-FFF2-40B4-BE49-F238E27FC236}">
                  <a16:creationId xmlns:a16="http://schemas.microsoft.com/office/drawing/2014/main" id="{38228BDF-4479-0A49-B534-DBFBE9AC9F97}"/>
                </a:ext>
              </a:extLst>
            </p:cNvPr>
            <p:cNvCxnSpPr>
              <a:cxnSpLocks noChangeShapeType="1"/>
              <a:stCxn id="212399" idx="0"/>
            </p:cNvCxnSpPr>
            <p:nvPr/>
          </p:nvCxnSpPr>
          <p:spPr bwMode="auto">
            <a:xfrm flipV="1">
              <a:off x="4307761" y="4626483"/>
              <a:ext cx="844015" cy="304292"/>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sp>
          <p:nvSpPr>
            <p:cNvPr id="212374" name="Oval 6">
              <a:extLst>
                <a:ext uri="{FF2B5EF4-FFF2-40B4-BE49-F238E27FC236}">
                  <a16:creationId xmlns:a16="http://schemas.microsoft.com/office/drawing/2014/main" id="{E8F4E564-B0C5-094F-B054-D95E2EB4DCEA}"/>
                </a:ext>
              </a:extLst>
            </p:cNvPr>
            <p:cNvSpPr>
              <a:spLocks noChangeArrowheads="1"/>
            </p:cNvSpPr>
            <p:nvPr/>
          </p:nvSpPr>
          <p:spPr bwMode="auto">
            <a:xfrm>
              <a:off x="3340100" y="5359400"/>
              <a:ext cx="2044700" cy="381000"/>
            </a:xfrm>
            <a:prstGeom prst="ellipse">
              <a:avLst/>
            </a:prstGeom>
            <a:solidFill>
              <a:srgbClr val="CCCCF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75" name="Oval 517">
              <a:extLst>
                <a:ext uri="{FF2B5EF4-FFF2-40B4-BE49-F238E27FC236}">
                  <a16:creationId xmlns:a16="http://schemas.microsoft.com/office/drawing/2014/main" id="{3E941375-17AE-A444-BC58-27E4F58BCBA4}"/>
                </a:ext>
              </a:extLst>
            </p:cNvPr>
            <p:cNvSpPr>
              <a:spLocks noChangeArrowheads="1"/>
            </p:cNvSpPr>
            <p:nvPr/>
          </p:nvSpPr>
          <p:spPr bwMode="auto">
            <a:xfrm rot="5400000">
              <a:off x="867569" y="3736182"/>
              <a:ext cx="1252537" cy="381000"/>
            </a:xfrm>
            <a:prstGeom prst="ellipse">
              <a:avLst/>
            </a:prstGeom>
            <a:solidFill>
              <a:srgbClr val="CCCCF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cxnSp>
          <p:nvCxnSpPr>
            <p:cNvPr id="212376" name="Straight Connector 39941">
              <a:extLst>
                <a:ext uri="{FF2B5EF4-FFF2-40B4-BE49-F238E27FC236}">
                  <a16:creationId xmlns:a16="http://schemas.microsoft.com/office/drawing/2014/main" id="{88CB59FF-B4E1-3045-B6B9-87E198A0A2F4}"/>
                </a:ext>
              </a:extLst>
            </p:cNvPr>
            <p:cNvCxnSpPr>
              <a:cxnSpLocks noChangeShapeType="1"/>
              <a:stCxn id="212375" idx="0"/>
              <a:endCxn id="212464" idx="0"/>
            </p:cNvCxnSpPr>
            <p:nvPr/>
          </p:nvCxnSpPr>
          <p:spPr bwMode="auto">
            <a:xfrm flipV="1">
              <a:off x="1684338" y="3654425"/>
              <a:ext cx="758825" cy="27305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2377" name="Straight Connector 524">
              <a:extLst>
                <a:ext uri="{FF2B5EF4-FFF2-40B4-BE49-F238E27FC236}">
                  <a16:creationId xmlns:a16="http://schemas.microsoft.com/office/drawing/2014/main" id="{54823C0A-DE8A-3A46-9135-EC29ADC3944E}"/>
                </a:ext>
              </a:extLst>
            </p:cNvPr>
            <p:cNvCxnSpPr>
              <a:cxnSpLocks noChangeShapeType="1"/>
              <a:endCxn id="212438" idx="1"/>
            </p:cNvCxnSpPr>
            <p:nvPr/>
          </p:nvCxnSpPr>
          <p:spPr bwMode="auto">
            <a:xfrm>
              <a:off x="1685925" y="4111625"/>
              <a:ext cx="466725" cy="269875"/>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grpSp>
      <p:grpSp>
        <p:nvGrpSpPr>
          <p:cNvPr id="211973" name="Group 418">
            <a:extLst>
              <a:ext uri="{FF2B5EF4-FFF2-40B4-BE49-F238E27FC236}">
                <a16:creationId xmlns:a16="http://schemas.microsoft.com/office/drawing/2014/main" id="{64878C9C-88A7-1B45-89D7-909D79798F1A}"/>
              </a:ext>
            </a:extLst>
          </p:cNvPr>
          <p:cNvGrpSpPr>
            <a:grpSpLocks/>
          </p:cNvGrpSpPr>
          <p:nvPr/>
        </p:nvGrpSpPr>
        <p:grpSpPr bwMode="auto">
          <a:xfrm>
            <a:off x="1963738" y="4827588"/>
            <a:ext cx="874712" cy="506412"/>
            <a:chOff x="2889" y="1631"/>
            <a:chExt cx="980" cy="743"/>
          </a:xfrm>
        </p:grpSpPr>
        <p:sp>
          <p:nvSpPr>
            <p:cNvPr id="212304" name="Rectangle 419">
              <a:extLst>
                <a:ext uri="{FF2B5EF4-FFF2-40B4-BE49-F238E27FC236}">
                  <a16:creationId xmlns:a16="http://schemas.microsoft.com/office/drawing/2014/main" id="{33B94C50-17C9-004C-8B35-6F999C043F7D}"/>
                </a:ext>
              </a:extLst>
            </p:cNvPr>
            <p:cNvSpPr>
              <a:spLocks noChangeArrowheads="1"/>
            </p:cNvSpPr>
            <p:nvPr/>
          </p:nvSpPr>
          <p:spPr bwMode="auto">
            <a:xfrm>
              <a:off x="3046" y="1841"/>
              <a:ext cx="663" cy="53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5249" name="AutoShape 420">
              <a:extLst>
                <a:ext uri="{FF2B5EF4-FFF2-40B4-BE49-F238E27FC236}">
                  <a16:creationId xmlns:a16="http://schemas.microsoft.com/office/drawing/2014/main" id="{2546187A-576B-DE46-A64B-440FC4856904}"/>
                </a:ext>
              </a:extLst>
            </p:cNvPr>
            <p:cNvSpPr>
              <a:spLocks noChangeArrowheads="1"/>
            </p:cNvSpPr>
            <p:nvPr/>
          </p:nvSpPr>
          <p:spPr bwMode="auto">
            <a:xfrm>
              <a:off x="2889" y="1631"/>
              <a:ext cx="980" cy="254"/>
            </a:xfrm>
            <a:prstGeom prst="triangle">
              <a:avLst>
                <a:gd name="adj" fmla="val 50000"/>
              </a:avLst>
            </a:prstGeom>
            <a:solidFill>
              <a:schemeClr val="tx1">
                <a:lumMod val="50000"/>
                <a:lumOff val="5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CCFF"/>
                </a:solidFill>
                <a:effectLst/>
                <a:uLnTx/>
                <a:uFillTx/>
                <a:latin typeface="Arial" charset="0"/>
                <a:ea typeface="ＭＳ Ｐゴシック" charset="0"/>
                <a:cs typeface="ＭＳ Ｐゴシック" charset="0"/>
              </a:endParaRPr>
            </a:p>
          </p:txBody>
        </p:sp>
      </p:grpSp>
      <p:sp>
        <p:nvSpPr>
          <p:cNvPr id="211974" name="Line 424">
            <a:extLst>
              <a:ext uri="{FF2B5EF4-FFF2-40B4-BE49-F238E27FC236}">
                <a16:creationId xmlns:a16="http://schemas.microsoft.com/office/drawing/2014/main" id="{2ADD125E-0DE3-4D46-882E-73961DE43159}"/>
              </a:ext>
            </a:extLst>
          </p:cNvPr>
          <p:cNvSpPr>
            <a:spLocks noChangeShapeType="1"/>
          </p:cNvSpPr>
          <p:nvPr/>
        </p:nvSpPr>
        <p:spPr bwMode="auto">
          <a:xfrm flipV="1">
            <a:off x="2686051" y="5280026"/>
            <a:ext cx="144463"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 name="Content Placeholder 12">
            <a:extLst>
              <a:ext uri="{FF2B5EF4-FFF2-40B4-BE49-F238E27FC236}">
                <a16:creationId xmlns:a16="http://schemas.microsoft.com/office/drawing/2014/main" id="{7DAA6B4B-E4A2-4841-8AC1-82CFF7FBD6B5}"/>
              </a:ext>
            </a:extLst>
          </p:cNvPr>
          <p:cNvSpPr>
            <a:spLocks noGrp="1"/>
          </p:cNvSpPr>
          <p:nvPr>
            <p:ph idx="1"/>
          </p:nvPr>
        </p:nvSpPr>
        <p:spPr>
          <a:xfrm>
            <a:off x="991026" y="1906929"/>
            <a:ext cx="10535957" cy="1306512"/>
          </a:xfrm>
        </p:spPr>
        <p:txBody>
          <a:bodyPr/>
          <a:lstStyle/>
          <a:p>
            <a:pPr>
              <a:buSzPct val="100000"/>
              <a:buFont typeface="Wingdings" pitchFamily="2" charset="2"/>
              <a:buChar char="§"/>
            </a:pPr>
            <a:r>
              <a:rPr lang="en-US" altLang="en-US" dirty="0">
                <a:latin typeface="Calibri" panose="020F0502020204030204" pitchFamily="34" charset="0"/>
                <a:ea typeface="ＭＳ Ｐゴシック" panose="020B0600070205080204" pitchFamily="34" charset="-128"/>
                <a:cs typeface="Calibri" panose="020F0502020204030204" pitchFamily="34" charset="0"/>
              </a:rPr>
              <a:t>subscriber requests content, service provider returns manifest</a:t>
            </a:r>
          </a:p>
        </p:txBody>
      </p:sp>
      <p:sp>
        <p:nvSpPr>
          <p:cNvPr id="673" name="Title 1">
            <a:extLst>
              <a:ext uri="{FF2B5EF4-FFF2-40B4-BE49-F238E27FC236}">
                <a16:creationId xmlns:a16="http://schemas.microsoft.com/office/drawing/2014/main" id="{21721E23-9F57-904C-BFCA-C4CD4A1EA585}"/>
              </a:ext>
            </a:extLst>
          </p:cNvPr>
          <p:cNvSpPr>
            <a:spLocks noGrp="1"/>
          </p:cNvSpPr>
          <p:nvPr>
            <p:ph type="title"/>
          </p:nvPr>
        </p:nvSpPr>
        <p:spPr>
          <a:xfrm>
            <a:off x="838200" y="451821"/>
            <a:ext cx="10515600" cy="894622"/>
          </a:xfrm>
        </p:spPr>
        <p:txBody>
          <a:bodyPr>
            <a:normAutofit/>
          </a:bodyPr>
          <a:lstStyle/>
          <a:p>
            <a:r>
              <a:rPr lang="en-US" altLang="en-US" sz="4400" dirty="0">
                <a:ea typeface="ＭＳ Ｐゴシック" panose="020B0600070205080204" pitchFamily="34" charset="-128"/>
              </a:rPr>
              <a:t>Content distribution </a:t>
            </a:r>
            <a:r>
              <a:rPr lang="en-US" altLang="en-US" dirty="0">
                <a:ea typeface="ＭＳ Ｐゴシック" panose="020B0600070205080204" pitchFamily="34" charset="-128"/>
              </a:rPr>
              <a:t>n</a:t>
            </a:r>
            <a:r>
              <a:rPr lang="en-US" altLang="en-US" sz="4400" dirty="0">
                <a:ea typeface="ＭＳ Ｐゴシック" panose="020B0600070205080204" pitchFamily="34" charset="-128"/>
              </a:rPr>
              <a:t>etworks (CDNs)</a:t>
            </a:r>
          </a:p>
        </p:txBody>
      </p:sp>
      <p:grpSp>
        <p:nvGrpSpPr>
          <p:cNvPr id="793" name="Group 792">
            <a:extLst>
              <a:ext uri="{FF2B5EF4-FFF2-40B4-BE49-F238E27FC236}">
                <a16:creationId xmlns:a16="http://schemas.microsoft.com/office/drawing/2014/main" id="{0F460B63-6ED8-F347-BBCA-6234C05E84AA}"/>
              </a:ext>
            </a:extLst>
          </p:cNvPr>
          <p:cNvGrpSpPr>
            <a:grpSpLocks/>
          </p:cNvGrpSpPr>
          <p:nvPr/>
        </p:nvGrpSpPr>
        <p:grpSpPr bwMode="auto">
          <a:xfrm>
            <a:off x="4745038" y="5776913"/>
            <a:ext cx="349250" cy="679450"/>
            <a:chOff x="7923189" y="2486664"/>
            <a:chExt cx="360377" cy="884585"/>
          </a:xfrm>
        </p:grpSpPr>
        <p:pic>
          <p:nvPicPr>
            <p:cNvPr id="212270" name="Picture 3">
              <a:extLst>
                <a:ext uri="{FF2B5EF4-FFF2-40B4-BE49-F238E27FC236}">
                  <a16:creationId xmlns:a16="http://schemas.microsoft.com/office/drawing/2014/main" id="{C6D635F6-BB30-AA4D-BE52-460EABB84F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3998" y="2486664"/>
              <a:ext cx="239568"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2271" name="Group 950">
              <a:extLst>
                <a:ext uri="{FF2B5EF4-FFF2-40B4-BE49-F238E27FC236}">
                  <a16:creationId xmlns:a16="http://schemas.microsoft.com/office/drawing/2014/main" id="{59A02A58-675C-9B46-A67F-C1008EA98B68}"/>
                </a:ext>
              </a:extLst>
            </p:cNvPr>
            <p:cNvGrpSpPr>
              <a:grpSpLocks/>
            </p:cNvGrpSpPr>
            <p:nvPr/>
          </p:nvGrpSpPr>
          <p:grpSpPr bwMode="auto">
            <a:xfrm>
              <a:off x="7923189" y="2890236"/>
              <a:ext cx="227012" cy="481013"/>
              <a:chOff x="4140" y="429"/>
              <a:chExt cx="1425" cy="2396"/>
            </a:xfrm>
          </p:grpSpPr>
          <p:sp>
            <p:nvSpPr>
              <p:cNvPr id="212272" name="Freeform 951">
                <a:extLst>
                  <a:ext uri="{FF2B5EF4-FFF2-40B4-BE49-F238E27FC236}">
                    <a16:creationId xmlns:a16="http://schemas.microsoft.com/office/drawing/2014/main" id="{DB6BE476-FB59-564D-A7CD-F63CB4F03212}"/>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73" name="Rectangle 952">
                <a:extLst>
                  <a:ext uri="{FF2B5EF4-FFF2-40B4-BE49-F238E27FC236}">
                    <a16:creationId xmlns:a16="http://schemas.microsoft.com/office/drawing/2014/main" id="{97AAE496-AF52-7646-BE1B-C5175383BB17}"/>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74" name="Freeform 953">
                <a:extLst>
                  <a:ext uri="{FF2B5EF4-FFF2-40B4-BE49-F238E27FC236}">
                    <a16:creationId xmlns:a16="http://schemas.microsoft.com/office/drawing/2014/main" id="{78FEEF1E-CBB8-154D-9E0A-4C30741DF415}"/>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75" name="Freeform 954">
                <a:extLst>
                  <a:ext uri="{FF2B5EF4-FFF2-40B4-BE49-F238E27FC236}">
                    <a16:creationId xmlns:a16="http://schemas.microsoft.com/office/drawing/2014/main" id="{064546A9-BF2A-C14D-B11A-3FF7F8D608C3}"/>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76" name="Rectangle 955">
                <a:extLst>
                  <a:ext uri="{FF2B5EF4-FFF2-40B4-BE49-F238E27FC236}">
                    <a16:creationId xmlns:a16="http://schemas.microsoft.com/office/drawing/2014/main" id="{A14329CB-23B1-7B4E-8E21-1EBE2CA83D7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77" name="Group 956">
                <a:extLst>
                  <a:ext uri="{FF2B5EF4-FFF2-40B4-BE49-F238E27FC236}">
                    <a16:creationId xmlns:a16="http://schemas.microsoft.com/office/drawing/2014/main" id="{ABBB6008-BA37-504A-BF1C-773E127FD125}"/>
                  </a:ext>
                </a:extLst>
              </p:cNvPr>
              <p:cNvGrpSpPr>
                <a:grpSpLocks/>
              </p:cNvGrpSpPr>
              <p:nvPr/>
            </p:nvGrpSpPr>
            <p:grpSpPr bwMode="auto">
              <a:xfrm>
                <a:off x="4749" y="668"/>
                <a:ext cx="581" cy="145"/>
                <a:chOff x="614" y="2568"/>
                <a:chExt cx="725" cy="139"/>
              </a:xfrm>
            </p:grpSpPr>
            <p:sp>
              <p:nvSpPr>
                <p:cNvPr id="212302" name="AutoShape 957">
                  <a:extLst>
                    <a:ext uri="{FF2B5EF4-FFF2-40B4-BE49-F238E27FC236}">
                      <a16:creationId xmlns:a16="http://schemas.microsoft.com/office/drawing/2014/main" id="{BBAE6B6F-A278-9C4B-9012-71D473E84394}"/>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03" name="AutoShape 958">
                  <a:extLst>
                    <a:ext uri="{FF2B5EF4-FFF2-40B4-BE49-F238E27FC236}">
                      <a16:creationId xmlns:a16="http://schemas.microsoft.com/office/drawing/2014/main" id="{D5A328A7-1DE3-2945-A17E-0EFC3C10CE8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78" name="Rectangle 959">
                <a:extLst>
                  <a:ext uri="{FF2B5EF4-FFF2-40B4-BE49-F238E27FC236}">
                    <a16:creationId xmlns:a16="http://schemas.microsoft.com/office/drawing/2014/main" id="{E94A5BB5-420E-DC4D-9F7A-0609BE927CEE}"/>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79" name="Group 960">
                <a:extLst>
                  <a:ext uri="{FF2B5EF4-FFF2-40B4-BE49-F238E27FC236}">
                    <a16:creationId xmlns:a16="http://schemas.microsoft.com/office/drawing/2014/main" id="{3D4E0B35-7745-E646-B62C-A5C8F87D534B}"/>
                  </a:ext>
                </a:extLst>
              </p:cNvPr>
              <p:cNvGrpSpPr>
                <a:grpSpLocks/>
              </p:cNvGrpSpPr>
              <p:nvPr/>
            </p:nvGrpSpPr>
            <p:grpSpPr bwMode="auto">
              <a:xfrm>
                <a:off x="4747" y="994"/>
                <a:ext cx="581" cy="134"/>
                <a:chOff x="614" y="2568"/>
                <a:chExt cx="725" cy="139"/>
              </a:xfrm>
            </p:grpSpPr>
            <p:sp>
              <p:nvSpPr>
                <p:cNvPr id="212300" name="AutoShape 961">
                  <a:extLst>
                    <a:ext uri="{FF2B5EF4-FFF2-40B4-BE49-F238E27FC236}">
                      <a16:creationId xmlns:a16="http://schemas.microsoft.com/office/drawing/2014/main" id="{8FC74A8B-A6FF-B244-8B1B-563D2AB45C81}"/>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301" name="AutoShape 962">
                  <a:extLst>
                    <a:ext uri="{FF2B5EF4-FFF2-40B4-BE49-F238E27FC236}">
                      <a16:creationId xmlns:a16="http://schemas.microsoft.com/office/drawing/2014/main" id="{C7F8F30F-76CD-9F4D-89A1-5C6AA373A595}"/>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80" name="Rectangle 963">
                <a:extLst>
                  <a:ext uri="{FF2B5EF4-FFF2-40B4-BE49-F238E27FC236}">
                    <a16:creationId xmlns:a16="http://schemas.microsoft.com/office/drawing/2014/main" id="{54329010-4880-A040-AD13-FB0ED912022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81" name="Rectangle 964">
                <a:extLst>
                  <a:ext uri="{FF2B5EF4-FFF2-40B4-BE49-F238E27FC236}">
                    <a16:creationId xmlns:a16="http://schemas.microsoft.com/office/drawing/2014/main" id="{F146D8E2-272F-AD4F-9647-0F00A3C6CA56}"/>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82" name="Group 965">
                <a:extLst>
                  <a:ext uri="{FF2B5EF4-FFF2-40B4-BE49-F238E27FC236}">
                    <a16:creationId xmlns:a16="http://schemas.microsoft.com/office/drawing/2014/main" id="{49F50C06-AA65-234D-A544-F6D40F37DAAC}"/>
                  </a:ext>
                </a:extLst>
              </p:cNvPr>
              <p:cNvGrpSpPr>
                <a:grpSpLocks/>
              </p:cNvGrpSpPr>
              <p:nvPr/>
            </p:nvGrpSpPr>
            <p:grpSpPr bwMode="auto">
              <a:xfrm>
                <a:off x="4735" y="1627"/>
                <a:ext cx="582" cy="151"/>
                <a:chOff x="614" y="2568"/>
                <a:chExt cx="725" cy="139"/>
              </a:xfrm>
            </p:grpSpPr>
            <p:sp>
              <p:nvSpPr>
                <p:cNvPr id="212298" name="AutoShape 966">
                  <a:extLst>
                    <a:ext uri="{FF2B5EF4-FFF2-40B4-BE49-F238E27FC236}">
                      <a16:creationId xmlns:a16="http://schemas.microsoft.com/office/drawing/2014/main" id="{34251BE9-6C6E-D04E-82DB-F51792556FA8}"/>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99" name="AutoShape 967">
                  <a:extLst>
                    <a:ext uri="{FF2B5EF4-FFF2-40B4-BE49-F238E27FC236}">
                      <a16:creationId xmlns:a16="http://schemas.microsoft.com/office/drawing/2014/main" id="{9D9A0088-82D8-4746-A7D1-565EE50033B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83" name="Freeform 968">
                <a:extLst>
                  <a:ext uri="{FF2B5EF4-FFF2-40B4-BE49-F238E27FC236}">
                    <a16:creationId xmlns:a16="http://schemas.microsoft.com/office/drawing/2014/main" id="{03A5D088-1D4E-204F-A05A-E1A04117E56A}"/>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84" name="Group 969">
                <a:extLst>
                  <a:ext uri="{FF2B5EF4-FFF2-40B4-BE49-F238E27FC236}">
                    <a16:creationId xmlns:a16="http://schemas.microsoft.com/office/drawing/2014/main" id="{45751AFB-3CB8-E54E-A420-3ACBD2CD821A}"/>
                  </a:ext>
                </a:extLst>
              </p:cNvPr>
              <p:cNvGrpSpPr>
                <a:grpSpLocks/>
              </p:cNvGrpSpPr>
              <p:nvPr/>
            </p:nvGrpSpPr>
            <p:grpSpPr bwMode="auto">
              <a:xfrm>
                <a:off x="4739" y="1327"/>
                <a:ext cx="582" cy="139"/>
                <a:chOff x="614" y="2568"/>
                <a:chExt cx="725" cy="139"/>
              </a:xfrm>
            </p:grpSpPr>
            <p:sp>
              <p:nvSpPr>
                <p:cNvPr id="212296" name="AutoShape 970">
                  <a:extLst>
                    <a:ext uri="{FF2B5EF4-FFF2-40B4-BE49-F238E27FC236}">
                      <a16:creationId xmlns:a16="http://schemas.microsoft.com/office/drawing/2014/main" id="{4879D096-1F5A-AB4B-8699-DC85555DF6D2}"/>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97" name="AutoShape 971">
                  <a:extLst>
                    <a:ext uri="{FF2B5EF4-FFF2-40B4-BE49-F238E27FC236}">
                      <a16:creationId xmlns:a16="http://schemas.microsoft.com/office/drawing/2014/main" id="{2020F25C-85BE-E041-A122-B889A1FC75BC}"/>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85" name="Rectangle 972">
                <a:extLst>
                  <a:ext uri="{FF2B5EF4-FFF2-40B4-BE49-F238E27FC236}">
                    <a16:creationId xmlns:a16="http://schemas.microsoft.com/office/drawing/2014/main" id="{51EEB386-9A5D-8143-9E96-9E2A9E93CC9E}"/>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86" name="Freeform 973">
                <a:extLst>
                  <a:ext uri="{FF2B5EF4-FFF2-40B4-BE49-F238E27FC236}">
                    <a16:creationId xmlns:a16="http://schemas.microsoft.com/office/drawing/2014/main" id="{0B1578A9-2AA4-BD43-968E-863FA89B713C}"/>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87" name="Freeform 974">
                <a:extLst>
                  <a:ext uri="{FF2B5EF4-FFF2-40B4-BE49-F238E27FC236}">
                    <a16:creationId xmlns:a16="http://schemas.microsoft.com/office/drawing/2014/main" id="{0D66B690-4369-6843-AC31-6837F93D4F9B}"/>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88" name="Oval 975">
                <a:extLst>
                  <a:ext uri="{FF2B5EF4-FFF2-40B4-BE49-F238E27FC236}">
                    <a16:creationId xmlns:a16="http://schemas.microsoft.com/office/drawing/2014/main" id="{EA324AF1-34AF-944A-B93E-B7199E644A42}"/>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89" name="Freeform 976">
                <a:extLst>
                  <a:ext uri="{FF2B5EF4-FFF2-40B4-BE49-F238E27FC236}">
                    <a16:creationId xmlns:a16="http://schemas.microsoft.com/office/drawing/2014/main" id="{10570BA8-EB42-3F43-AEF6-B1A43EC3807F}"/>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90" name="AutoShape 977">
                <a:extLst>
                  <a:ext uri="{FF2B5EF4-FFF2-40B4-BE49-F238E27FC236}">
                    <a16:creationId xmlns:a16="http://schemas.microsoft.com/office/drawing/2014/main" id="{A02D527D-524E-5148-9599-FEFBEDBBA4B1}"/>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91" name="AutoShape 978">
                <a:extLst>
                  <a:ext uri="{FF2B5EF4-FFF2-40B4-BE49-F238E27FC236}">
                    <a16:creationId xmlns:a16="http://schemas.microsoft.com/office/drawing/2014/main" id="{62A7C374-701B-C84E-8D0A-330805A218C3}"/>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92" name="Oval 979">
                <a:extLst>
                  <a:ext uri="{FF2B5EF4-FFF2-40B4-BE49-F238E27FC236}">
                    <a16:creationId xmlns:a16="http://schemas.microsoft.com/office/drawing/2014/main" id="{641B2959-5FF9-8242-8CA2-86E1B7EF1D2F}"/>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93" name="Oval 980">
                <a:extLst>
                  <a:ext uri="{FF2B5EF4-FFF2-40B4-BE49-F238E27FC236}">
                    <a16:creationId xmlns:a16="http://schemas.microsoft.com/office/drawing/2014/main" id="{DF26E7E9-F21E-5042-88DE-2D51E4D2AE71}"/>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a:endParaRPr>
              </a:p>
            </p:txBody>
          </p:sp>
          <p:sp>
            <p:nvSpPr>
              <p:cNvPr id="212294" name="Oval 981">
                <a:extLst>
                  <a:ext uri="{FF2B5EF4-FFF2-40B4-BE49-F238E27FC236}">
                    <a16:creationId xmlns:a16="http://schemas.microsoft.com/office/drawing/2014/main" id="{E0268560-5AEC-064D-8B59-F87E954E8C8C}"/>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95" name="Rectangle 982">
                <a:extLst>
                  <a:ext uri="{FF2B5EF4-FFF2-40B4-BE49-F238E27FC236}">
                    <a16:creationId xmlns:a16="http://schemas.microsoft.com/office/drawing/2014/main" id="{902ABD3D-7CF5-C146-88D3-3E605B61B049}"/>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grpSp>
        <p:nvGrpSpPr>
          <p:cNvPr id="828" name="Group 827">
            <a:extLst>
              <a:ext uri="{FF2B5EF4-FFF2-40B4-BE49-F238E27FC236}">
                <a16:creationId xmlns:a16="http://schemas.microsoft.com/office/drawing/2014/main" id="{FD173FB9-420D-9E49-8542-9E15A51B5B09}"/>
              </a:ext>
            </a:extLst>
          </p:cNvPr>
          <p:cNvGrpSpPr>
            <a:grpSpLocks/>
          </p:cNvGrpSpPr>
          <p:nvPr/>
        </p:nvGrpSpPr>
        <p:grpSpPr bwMode="auto">
          <a:xfrm>
            <a:off x="5911851" y="3556000"/>
            <a:ext cx="347663" cy="679450"/>
            <a:chOff x="7923189" y="2486664"/>
            <a:chExt cx="360377" cy="884585"/>
          </a:xfrm>
        </p:grpSpPr>
        <p:pic>
          <p:nvPicPr>
            <p:cNvPr id="212236" name="Picture 3">
              <a:extLst>
                <a:ext uri="{FF2B5EF4-FFF2-40B4-BE49-F238E27FC236}">
                  <a16:creationId xmlns:a16="http://schemas.microsoft.com/office/drawing/2014/main" id="{90425795-A848-3A47-92DB-4B71A439E4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3998" y="2486664"/>
              <a:ext cx="239568"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2237" name="Group 950">
              <a:extLst>
                <a:ext uri="{FF2B5EF4-FFF2-40B4-BE49-F238E27FC236}">
                  <a16:creationId xmlns:a16="http://schemas.microsoft.com/office/drawing/2014/main" id="{7B27B3BB-E951-9C4A-930D-20B82F341517}"/>
                </a:ext>
              </a:extLst>
            </p:cNvPr>
            <p:cNvGrpSpPr>
              <a:grpSpLocks/>
            </p:cNvGrpSpPr>
            <p:nvPr/>
          </p:nvGrpSpPr>
          <p:grpSpPr bwMode="auto">
            <a:xfrm>
              <a:off x="7923189" y="2890236"/>
              <a:ext cx="227012" cy="481013"/>
              <a:chOff x="4140" y="429"/>
              <a:chExt cx="1425" cy="2396"/>
            </a:xfrm>
          </p:grpSpPr>
          <p:sp>
            <p:nvSpPr>
              <p:cNvPr id="212238" name="Freeform 951">
                <a:extLst>
                  <a:ext uri="{FF2B5EF4-FFF2-40B4-BE49-F238E27FC236}">
                    <a16:creationId xmlns:a16="http://schemas.microsoft.com/office/drawing/2014/main" id="{5033C289-EBE7-F848-A6AE-24C3C3AB1965}"/>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39" name="Rectangle 952">
                <a:extLst>
                  <a:ext uri="{FF2B5EF4-FFF2-40B4-BE49-F238E27FC236}">
                    <a16:creationId xmlns:a16="http://schemas.microsoft.com/office/drawing/2014/main" id="{77C6B579-50BF-3B4F-A9D7-6554742C2497}"/>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40" name="Freeform 953">
                <a:extLst>
                  <a:ext uri="{FF2B5EF4-FFF2-40B4-BE49-F238E27FC236}">
                    <a16:creationId xmlns:a16="http://schemas.microsoft.com/office/drawing/2014/main" id="{FF2FDFD9-CD89-314D-B9A1-9F93F6EF045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41" name="Freeform 954">
                <a:extLst>
                  <a:ext uri="{FF2B5EF4-FFF2-40B4-BE49-F238E27FC236}">
                    <a16:creationId xmlns:a16="http://schemas.microsoft.com/office/drawing/2014/main" id="{2A85F77C-9CD7-1340-B6C7-E191256EF529}"/>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42" name="Rectangle 955">
                <a:extLst>
                  <a:ext uri="{FF2B5EF4-FFF2-40B4-BE49-F238E27FC236}">
                    <a16:creationId xmlns:a16="http://schemas.microsoft.com/office/drawing/2014/main" id="{B001DC54-DB13-4B42-8FE5-F8CB8979B9AC}"/>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43" name="Group 956">
                <a:extLst>
                  <a:ext uri="{FF2B5EF4-FFF2-40B4-BE49-F238E27FC236}">
                    <a16:creationId xmlns:a16="http://schemas.microsoft.com/office/drawing/2014/main" id="{F307D979-FCCD-E64A-947D-6475D5D53190}"/>
                  </a:ext>
                </a:extLst>
              </p:cNvPr>
              <p:cNvGrpSpPr>
                <a:grpSpLocks/>
              </p:cNvGrpSpPr>
              <p:nvPr/>
            </p:nvGrpSpPr>
            <p:grpSpPr bwMode="auto">
              <a:xfrm>
                <a:off x="4749" y="668"/>
                <a:ext cx="581" cy="145"/>
                <a:chOff x="614" y="2568"/>
                <a:chExt cx="725" cy="139"/>
              </a:xfrm>
            </p:grpSpPr>
            <p:sp>
              <p:nvSpPr>
                <p:cNvPr id="212268" name="AutoShape 957">
                  <a:extLst>
                    <a:ext uri="{FF2B5EF4-FFF2-40B4-BE49-F238E27FC236}">
                      <a16:creationId xmlns:a16="http://schemas.microsoft.com/office/drawing/2014/main" id="{283264BF-AD70-D540-9407-216C36471C10}"/>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69" name="AutoShape 958">
                  <a:extLst>
                    <a:ext uri="{FF2B5EF4-FFF2-40B4-BE49-F238E27FC236}">
                      <a16:creationId xmlns:a16="http://schemas.microsoft.com/office/drawing/2014/main" id="{DCC2AABB-6D70-B348-A2EA-B6234E7A9FB0}"/>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44" name="Rectangle 959">
                <a:extLst>
                  <a:ext uri="{FF2B5EF4-FFF2-40B4-BE49-F238E27FC236}">
                    <a16:creationId xmlns:a16="http://schemas.microsoft.com/office/drawing/2014/main" id="{07023E65-53C3-0540-B684-1268D0C0895B}"/>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45" name="Group 960">
                <a:extLst>
                  <a:ext uri="{FF2B5EF4-FFF2-40B4-BE49-F238E27FC236}">
                    <a16:creationId xmlns:a16="http://schemas.microsoft.com/office/drawing/2014/main" id="{0122A50B-D2CA-7D4E-A10A-A1D62BC5F6DD}"/>
                  </a:ext>
                </a:extLst>
              </p:cNvPr>
              <p:cNvGrpSpPr>
                <a:grpSpLocks/>
              </p:cNvGrpSpPr>
              <p:nvPr/>
            </p:nvGrpSpPr>
            <p:grpSpPr bwMode="auto">
              <a:xfrm>
                <a:off x="4747" y="994"/>
                <a:ext cx="581" cy="134"/>
                <a:chOff x="614" y="2568"/>
                <a:chExt cx="725" cy="139"/>
              </a:xfrm>
            </p:grpSpPr>
            <p:sp>
              <p:nvSpPr>
                <p:cNvPr id="212266" name="AutoShape 961">
                  <a:extLst>
                    <a:ext uri="{FF2B5EF4-FFF2-40B4-BE49-F238E27FC236}">
                      <a16:creationId xmlns:a16="http://schemas.microsoft.com/office/drawing/2014/main" id="{B6781CF3-69CF-0F44-A5BE-A0BAE8C18FE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67" name="AutoShape 962">
                  <a:extLst>
                    <a:ext uri="{FF2B5EF4-FFF2-40B4-BE49-F238E27FC236}">
                      <a16:creationId xmlns:a16="http://schemas.microsoft.com/office/drawing/2014/main" id="{969E0336-AAFA-7A4F-BA7F-D3F8604DEA44}"/>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46" name="Rectangle 963">
                <a:extLst>
                  <a:ext uri="{FF2B5EF4-FFF2-40B4-BE49-F238E27FC236}">
                    <a16:creationId xmlns:a16="http://schemas.microsoft.com/office/drawing/2014/main" id="{4D89ED35-E659-664A-B10E-59BABA71A240}"/>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47" name="Rectangle 964">
                <a:extLst>
                  <a:ext uri="{FF2B5EF4-FFF2-40B4-BE49-F238E27FC236}">
                    <a16:creationId xmlns:a16="http://schemas.microsoft.com/office/drawing/2014/main" id="{5EF7E283-572F-1F46-9FE8-78C8353E0D78}"/>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48" name="Group 965">
                <a:extLst>
                  <a:ext uri="{FF2B5EF4-FFF2-40B4-BE49-F238E27FC236}">
                    <a16:creationId xmlns:a16="http://schemas.microsoft.com/office/drawing/2014/main" id="{E00FE29F-6519-8D48-A0C8-DD298702AE03}"/>
                  </a:ext>
                </a:extLst>
              </p:cNvPr>
              <p:cNvGrpSpPr>
                <a:grpSpLocks/>
              </p:cNvGrpSpPr>
              <p:nvPr/>
            </p:nvGrpSpPr>
            <p:grpSpPr bwMode="auto">
              <a:xfrm>
                <a:off x="4735" y="1627"/>
                <a:ext cx="582" cy="151"/>
                <a:chOff x="614" y="2568"/>
                <a:chExt cx="725" cy="139"/>
              </a:xfrm>
            </p:grpSpPr>
            <p:sp>
              <p:nvSpPr>
                <p:cNvPr id="212264" name="AutoShape 966">
                  <a:extLst>
                    <a:ext uri="{FF2B5EF4-FFF2-40B4-BE49-F238E27FC236}">
                      <a16:creationId xmlns:a16="http://schemas.microsoft.com/office/drawing/2014/main" id="{EA079B44-83A2-FA4D-9076-317C7FFEDEF5}"/>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65" name="AutoShape 967">
                  <a:extLst>
                    <a:ext uri="{FF2B5EF4-FFF2-40B4-BE49-F238E27FC236}">
                      <a16:creationId xmlns:a16="http://schemas.microsoft.com/office/drawing/2014/main" id="{8C117DA6-5F38-3041-B5DB-50F0F1014C40}"/>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49" name="Freeform 968">
                <a:extLst>
                  <a:ext uri="{FF2B5EF4-FFF2-40B4-BE49-F238E27FC236}">
                    <a16:creationId xmlns:a16="http://schemas.microsoft.com/office/drawing/2014/main" id="{0CC5EDB9-BF34-0249-A545-5721A8460135}"/>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50" name="Group 969">
                <a:extLst>
                  <a:ext uri="{FF2B5EF4-FFF2-40B4-BE49-F238E27FC236}">
                    <a16:creationId xmlns:a16="http://schemas.microsoft.com/office/drawing/2014/main" id="{6E1330CB-ECAA-1B49-ACA9-C508640CD4F0}"/>
                  </a:ext>
                </a:extLst>
              </p:cNvPr>
              <p:cNvGrpSpPr>
                <a:grpSpLocks/>
              </p:cNvGrpSpPr>
              <p:nvPr/>
            </p:nvGrpSpPr>
            <p:grpSpPr bwMode="auto">
              <a:xfrm>
                <a:off x="4739" y="1327"/>
                <a:ext cx="582" cy="139"/>
                <a:chOff x="614" y="2568"/>
                <a:chExt cx="725" cy="139"/>
              </a:xfrm>
            </p:grpSpPr>
            <p:sp>
              <p:nvSpPr>
                <p:cNvPr id="212262" name="AutoShape 970">
                  <a:extLst>
                    <a:ext uri="{FF2B5EF4-FFF2-40B4-BE49-F238E27FC236}">
                      <a16:creationId xmlns:a16="http://schemas.microsoft.com/office/drawing/2014/main" id="{C6558777-A4A1-C646-8E74-917A3274C4BE}"/>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63" name="AutoShape 971">
                  <a:extLst>
                    <a:ext uri="{FF2B5EF4-FFF2-40B4-BE49-F238E27FC236}">
                      <a16:creationId xmlns:a16="http://schemas.microsoft.com/office/drawing/2014/main" id="{6DCCB63F-4676-FA47-B3AD-6CC1AEA10E29}"/>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51" name="Rectangle 972">
                <a:extLst>
                  <a:ext uri="{FF2B5EF4-FFF2-40B4-BE49-F238E27FC236}">
                    <a16:creationId xmlns:a16="http://schemas.microsoft.com/office/drawing/2014/main" id="{8C0E6A33-5A00-3140-A409-5527D44144A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52" name="Freeform 973">
                <a:extLst>
                  <a:ext uri="{FF2B5EF4-FFF2-40B4-BE49-F238E27FC236}">
                    <a16:creationId xmlns:a16="http://schemas.microsoft.com/office/drawing/2014/main" id="{55371F00-39A2-7C47-81C6-A2FE626C9A02}"/>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53" name="Freeform 974">
                <a:extLst>
                  <a:ext uri="{FF2B5EF4-FFF2-40B4-BE49-F238E27FC236}">
                    <a16:creationId xmlns:a16="http://schemas.microsoft.com/office/drawing/2014/main" id="{B7196671-27D9-0047-BDD1-2B6410E4041D}"/>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54" name="Oval 975">
                <a:extLst>
                  <a:ext uri="{FF2B5EF4-FFF2-40B4-BE49-F238E27FC236}">
                    <a16:creationId xmlns:a16="http://schemas.microsoft.com/office/drawing/2014/main" id="{EFC22A25-5441-8F4F-BDA4-0DE691080FB0}"/>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55" name="Freeform 976">
                <a:extLst>
                  <a:ext uri="{FF2B5EF4-FFF2-40B4-BE49-F238E27FC236}">
                    <a16:creationId xmlns:a16="http://schemas.microsoft.com/office/drawing/2014/main" id="{4826D924-9056-EA4B-A7A3-D23BC1DEBCE0}"/>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56" name="AutoShape 977">
                <a:extLst>
                  <a:ext uri="{FF2B5EF4-FFF2-40B4-BE49-F238E27FC236}">
                    <a16:creationId xmlns:a16="http://schemas.microsoft.com/office/drawing/2014/main" id="{520B3BCF-295E-094B-8D59-AFBB8842ADF4}"/>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57" name="AutoShape 978">
                <a:extLst>
                  <a:ext uri="{FF2B5EF4-FFF2-40B4-BE49-F238E27FC236}">
                    <a16:creationId xmlns:a16="http://schemas.microsoft.com/office/drawing/2014/main" id="{6D12D94D-F27B-0E4A-9F7C-D6E95D960E71}"/>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58" name="Oval 979">
                <a:extLst>
                  <a:ext uri="{FF2B5EF4-FFF2-40B4-BE49-F238E27FC236}">
                    <a16:creationId xmlns:a16="http://schemas.microsoft.com/office/drawing/2014/main" id="{807B1B62-B16D-8D4B-8BD9-5DF1512A891E}"/>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59" name="Oval 980">
                <a:extLst>
                  <a:ext uri="{FF2B5EF4-FFF2-40B4-BE49-F238E27FC236}">
                    <a16:creationId xmlns:a16="http://schemas.microsoft.com/office/drawing/2014/main" id="{ADE21467-D624-904E-838D-70813E94C2D8}"/>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a:endParaRPr>
              </a:p>
            </p:txBody>
          </p:sp>
          <p:sp>
            <p:nvSpPr>
              <p:cNvPr id="212260" name="Oval 981">
                <a:extLst>
                  <a:ext uri="{FF2B5EF4-FFF2-40B4-BE49-F238E27FC236}">
                    <a16:creationId xmlns:a16="http://schemas.microsoft.com/office/drawing/2014/main" id="{BCA56903-72E4-7C4E-9D04-96A1C7CA795C}"/>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61" name="Rectangle 982">
                <a:extLst>
                  <a:ext uri="{FF2B5EF4-FFF2-40B4-BE49-F238E27FC236}">
                    <a16:creationId xmlns:a16="http://schemas.microsoft.com/office/drawing/2014/main" id="{BC789B8C-4E82-B640-9321-FB2652EB299A}"/>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grpSp>
        <p:nvGrpSpPr>
          <p:cNvPr id="863" name="Group 862">
            <a:extLst>
              <a:ext uri="{FF2B5EF4-FFF2-40B4-BE49-F238E27FC236}">
                <a16:creationId xmlns:a16="http://schemas.microsoft.com/office/drawing/2014/main" id="{B67E4C73-2DDE-0644-8B08-03343E467221}"/>
              </a:ext>
            </a:extLst>
          </p:cNvPr>
          <p:cNvGrpSpPr>
            <a:grpSpLocks/>
          </p:cNvGrpSpPr>
          <p:nvPr/>
        </p:nvGrpSpPr>
        <p:grpSpPr bwMode="auto">
          <a:xfrm>
            <a:off x="6608763" y="5611814"/>
            <a:ext cx="347662" cy="681037"/>
            <a:chOff x="7923189" y="2486664"/>
            <a:chExt cx="360377" cy="884585"/>
          </a:xfrm>
        </p:grpSpPr>
        <p:pic>
          <p:nvPicPr>
            <p:cNvPr id="212202" name="Picture 3">
              <a:extLst>
                <a:ext uri="{FF2B5EF4-FFF2-40B4-BE49-F238E27FC236}">
                  <a16:creationId xmlns:a16="http://schemas.microsoft.com/office/drawing/2014/main" id="{6BE77C42-6E06-D245-9F37-1EF256CCBB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3998" y="2486664"/>
              <a:ext cx="239568"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2203" name="Group 950">
              <a:extLst>
                <a:ext uri="{FF2B5EF4-FFF2-40B4-BE49-F238E27FC236}">
                  <a16:creationId xmlns:a16="http://schemas.microsoft.com/office/drawing/2014/main" id="{2D8EE99D-8E17-8845-94FD-64E4F9757662}"/>
                </a:ext>
              </a:extLst>
            </p:cNvPr>
            <p:cNvGrpSpPr>
              <a:grpSpLocks/>
            </p:cNvGrpSpPr>
            <p:nvPr/>
          </p:nvGrpSpPr>
          <p:grpSpPr bwMode="auto">
            <a:xfrm>
              <a:off x="7923189" y="2890236"/>
              <a:ext cx="227012" cy="481013"/>
              <a:chOff x="4140" y="429"/>
              <a:chExt cx="1425" cy="2396"/>
            </a:xfrm>
          </p:grpSpPr>
          <p:sp>
            <p:nvSpPr>
              <p:cNvPr id="212204" name="Freeform 951">
                <a:extLst>
                  <a:ext uri="{FF2B5EF4-FFF2-40B4-BE49-F238E27FC236}">
                    <a16:creationId xmlns:a16="http://schemas.microsoft.com/office/drawing/2014/main" id="{6F3FE0D4-A2DA-D34C-A4AD-632E7C0431D3}"/>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05" name="Rectangle 952">
                <a:extLst>
                  <a:ext uri="{FF2B5EF4-FFF2-40B4-BE49-F238E27FC236}">
                    <a16:creationId xmlns:a16="http://schemas.microsoft.com/office/drawing/2014/main" id="{9B968662-8399-C947-A725-3C2079D169EF}"/>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06" name="Freeform 953">
                <a:extLst>
                  <a:ext uri="{FF2B5EF4-FFF2-40B4-BE49-F238E27FC236}">
                    <a16:creationId xmlns:a16="http://schemas.microsoft.com/office/drawing/2014/main" id="{6FF771FD-7D10-FE46-814D-5741EB171B2F}"/>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07" name="Freeform 954">
                <a:extLst>
                  <a:ext uri="{FF2B5EF4-FFF2-40B4-BE49-F238E27FC236}">
                    <a16:creationId xmlns:a16="http://schemas.microsoft.com/office/drawing/2014/main" id="{47B7976F-E40D-504C-9923-5650F7F50F68}"/>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08" name="Rectangle 955">
                <a:extLst>
                  <a:ext uri="{FF2B5EF4-FFF2-40B4-BE49-F238E27FC236}">
                    <a16:creationId xmlns:a16="http://schemas.microsoft.com/office/drawing/2014/main" id="{D61E8183-E04F-F349-944A-852A5E09850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09" name="Group 956">
                <a:extLst>
                  <a:ext uri="{FF2B5EF4-FFF2-40B4-BE49-F238E27FC236}">
                    <a16:creationId xmlns:a16="http://schemas.microsoft.com/office/drawing/2014/main" id="{05AC9BA8-A48D-914F-8353-9911B2724B9C}"/>
                  </a:ext>
                </a:extLst>
              </p:cNvPr>
              <p:cNvGrpSpPr>
                <a:grpSpLocks/>
              </p:cNvGrpSpPr>
              <p:nvPr/>
            </p:nvGrpSpPr>
            <p:grpSpPr bwMode="auto">
              <a:xfrm>
                <a:off x="4749" y="668"/>
                <a:ext cx="581" cy="145"/>
                <a:chOff x="614" y="2568"/>
                <a:chExt cx="725" cy="139"/>
              </a:xfrm>
            </p:grpSpPr>
            <p:sp>
              <p:nvSpPr>
                <p:cNvPr id="212234" name="AutoShape 957">
                  <a:extLst>
                    <a:ext uri="{FF2B5EF4-FFF2-40B4-BE49-F238E27FC236}">
                      <a16:creationId xmlns:a16="http://schemas.microsoft.com/office/drawing/2014/main" id="{3F913976-31DA-6747-B323-80805A82D866}"/>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35" name="AutoShape 958">
                  <a:extLst>
                    <a:ext uri="{FF2B5EF4-FFF2-40B4-BE49-F238E27FC236}">
                      <a16:creationId xmlns:a16="http://schemas.microsoft.com/office/drawing/2014/main" id="{268B330D-5EC4-4F41-A9C9-73694EE3B9B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10" name="Rectangle 959">
                <a:extLst>
                  <a:ext uri="{FF2B5EF4-FFF2-40B4-BE49-F238E27FC236}">
                    <a16:creationId xmlns:a16="http://schemas.microsoft.com/office/drawing/2014/main" id="{F126082E-80A4-F148-B67A-5F8B0C9C9E00}"/>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11" name="Group 960">
                <a:extLst>
                  <a:ext uri="{FF2B5EF4-FFF2-40B4-BE49-F238E27FC236}">
                    <a16:creationId xmlns:a16="http://schemas.microsoft.com/office/drawing/2014/main" id="{F4E60FF0-40E9-0743-8AB9-132F35646F41}"/>
                  </a:ext>
                </a:extLst>
              </p:cNvPr>
              <p:cNvGrpSpPr>
                <a:grpSpLocks/>
              </p:cNvGrpSpPr>
              <p:nvPr/>
            </p:nvGrpSpPr>
            <p:grpSpPr bwMode="auto">
              <a:xfrm>
                <a:off x="4747" y="994"/>
                <a:ext cx="581" cy="134"/>
                <a:chOff x="614" y="2568"/>
                <a:chExt cx="725" cy="139"/>
              </a:xfrm>
            </p:grpSpPr>
            <p:sp>
              <p:nvSpPr>
                <p:cNvPr id="212232" name="AutoShape 961">
                  <a:extLst>
                    <a:ext uri="{FF2B5EF4-FFF2-40B4-BE49-F238E27FC236}">
                      <a16:creationId xmlns:a16="http://schemas.microsoft.com/office/drawing/2014/main" id="{5D38D0E1-95B8-7644-916C-223FF4B01D79}"/>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33" name="AutoShape 962">
                  <a:extLst>
                    <a:ext uri="{FF2B5EF4-FFF2-40B4-BE49-F238E27FC236}">
                      <a16:creationId xmlns:a16="http://schemas.microsoft.com/office/drawing/2014/main" id="{228AF174-642C-DA45-8700-9B23D5A60F54}"/>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12" name="Rectangle 963">
                <a:extLst>
                  <a:ext uri="{FF2B5EF4-FFF2-40B4-BE49-F238E27FC236}">
                    <a16:creationId xmlns:a16="http://schemas.microsoft.com/office/drawing/2014/main" id="{CF598B88-9E11-634B-8D65-DC6DF3DBC4B1}"/>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13" name="Rectangle 964">
                <a:extLst>
                  <a:ext uri="{FF2B5EF4-FFF2-40B4-BE49-F238E27FC236}">
                    <a16:creationId xmlns:a16="http://schemas.microsoft.com/office/drawing/2014/main" id="{3DAF1C69-3CE3-2C41-BA83-14BA52052336}"/>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14" name="Group 965">
                <a:extLst>
                  <a:ext uri="{FF2B5EF4-FFF2-40B4-BE49-F238E27FC236}">
                    <a16:creationId xmlns:a16="http://schemas.microsoft.com/office/drawing/2014/main" id="{7B9A1861-AEA3-F045-AD80-7CE3F47B2E7A}"/>
                  </a:ext>
                </a:extLst>
              </p:cNvPr>
              <p:cNvGrpSpPr>
                <a:grpSpLocks/>
              </p:cNvGrpSpPr>
              <p:nvPr/>
            </p:nvGrpSpPr>
            <p:grpSpPr bwMode="auto">
              <a:xfrm>
                <a:off x="4735" y="1627"/>
                <a:ext cx="582" cy="151"/>
                <a:chOff x="614" y="2568"/>
                <a:chExt cx="725" cy="139"/>
              </a:xfrm>
            </p:grpSpPr>
            <p:sp>
              <p:nvSpPr>
                <p:cNvPr id="212230" name="AutoShape 966">
                  <a:extLst>
                    <a:ext uri="{FF2B5EF4-FFF2-40B4-BE49-F238E27FC236}">
                      <a16:creationId xmlns:a16="http://schemas.microsoft.com/office/drawing/2014/main" id="{B5264E03-832D-0442-AA60-A277EBB25626}"/>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31" name="AutoShape 967">
                  <a:extLst>
                    <a:ext uri="{FF2B5EF4-FFF2-40B4-BE49-F238E27FC236}">
                      <a16:creationId xmlns:a16="http://schemas.microsoft.com/office/drawing/2014/main" id="{BC5DFBD9-986C-9546-8DFA-938688D9C677}"/>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15" name="Freeform 968">
                <a:extLst>
                  <a:ext uri="{FF2B5EF4-FFF2-40B4-BE49-F238E27FC236}">
                    <a16:creationId xmlns:a16="http://schemas.microsoft.com/office/drawing/2014/main" id="{17C79002-8148-4349-81F7-D0445F6C50BD}"/>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216" name="Group 969">
                <a:extLst>
                  <a:ext uri="{FF2B5EF4-FFF2-40B4-BE49-F238E27FC236}">
                    <a16:creationId xmlns:a16="http://schemas.microsoft.com/office/drawing/2014/main" id="{BCA5C138-F65F-2545-ABFC-EC5A6979BCE0}"/>
                  </a:ext>
                </a:extLst>
              </p:cNvPr>
              <p:cNvGrpSpPr>
                <a:grpSpLocks/>
              </p:cNvGrpSpPr>
              <p:nvPr/>
            </p:nvGrpSpPr>
            <p:grpSpPr bwMode="auto">
              <a:xfrm>
                <a:off x="4739" y="1327"/>
                <a:ext cx="582" cy="139"/>
                <a:chOff x="614" y="2568"/>
                <a:chExt cx="725" cy="139"/>
              </a:xfrm>
            </p:grpSpPr>
            <p:sp>
              <p:nvSpPr>
                <p:cNvPr id="212228" name="AutoShape 970">
                  <a:extLst>
                    <a:ext uri="{FF2B5EF4-FFF2-40B4-BE49-F238E27FC236}">
                      <a16:creationId xmlns:a16="http://schemas.microsoft.com/office/drawing/2014/main" id="{A4C75F99-C790-654E-A3EF-2597B53BC69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29" name="AutoShape 971">
                  <a:extLst>
                    <a:ext uri="{FF2B5EF4-FFF2-40B4-BE49-F238E27FC236}">
                      <a16:creationId xmlns:a16="http://schemas.microsoft.com/office/drawing/2014/main" id="{DC4E3392-CF09-9F4D-8083-86B7B49CE45D}"/>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217" name="Rectangle 972">
                <a:extLst>
                  <a:ext uri="{FF2B5EF4-FFF2-40B4-BE49-F238E27FC236}">
                    <a16:creationId xmlns:a16="http://schemas.microsoft.com/office/drawing/2014/main" id="{8AEF6CD3-3A6F-724B-ADAB-C671D48924E1}"/>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18" name="Freeform 973">
                <a:extLst>
                  <a:ext uri="{FF2B5EF4-FFF2-40B4-BE49-F238E27FC236}">
                    <a16:creationId xmlns:a16="http://schemas.microsoft.com/office/drawing/2014/main" id="{9BBA2597-DB7B-AE46-A90F-87B6493FCB18}"/>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19" name="Freeform 974">
                <a:extLst>
                  <a:ext uri="{FF2B5EF4-FFF2-40B4-BE49-F238E27FC236}">
                    <a16:creationId xmlns:a16="http://schemas.microsoft.com/office/drawing/2014/main" id="{25FCD4A9-4884-DD44-A180-0BFA16E166C3}"/>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20" name="Oval 975">
                <a:extLst>
                  <a:ext uri="{FF2B5EF4-FFF2-40B4-BE49-F238E27FC236}">
                    <a16:creationId xmlns:a16="http://schemas.microsoft.com/office/drawing/2014/main" id="{E681610F-842C-3E44-8DBD-486A7E47DA6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21" name="Freeform 976">
                <a:extLst>
                  <a:ext uri="{FF2B5EF4-FFF2-40B4-BE49-F238E27FC236}">
                    <a16:creationId xmlns:a16="http://schemas.microsoft.com/office/drawing/2014/main" id="{9EEC1478-561A-DE4F-ADD8-E95A681EB8FA}"/>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22" name="AutoShape 977">
                <a:extLst>
                  <a:ext uri="{FF2B5EF4-FFF2-40B4-BE49-F238E27FC236}">
                    <a16:creationId xmlns:a16="http://schemas.microsoft.com/office/drawing/2014/main" id="{D655FF6C-082E-CF4D-B0BC-6AE679FE0B50}"/>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23" name="AutoShape 978">
                <a:extLst>
                  <a:ext uri="{FF2B5EF4-FFF2-40B4-BE49-F238E27FC236}">
                    <a16:creationId xmlns:a16="http://schemas.microsoft.com/office/drawing/2014/main" id="{23BC460A-708D-1748-BBB0-A8F3360ED51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24" name="Oval 979">
                <a:extLst>
                  <a:ext uri="{FF2B5EF4-FFF2-40B4-BE49-F238E27FC236}">
                    <a16:creationId xmlns:a16="http://schemas.microsoft.com/office/drawing/2014/main" id="{56D8CE25-AF6D-274E-83E8-370B8A28AB41}"/>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25" name="Oval 980">
                <a:extLst>
                  <a:ext uri="{FF2B5EF4-FFF2-40B4-BE49-F238E27FC236}">
                    <a16:creationId xmlns:a16="http://schemas.microsoft.com/office/drawing/2014/main" id="{A5B49612-4308-FD40-8B73-6D4D3A7C50A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a:endParaRPr>
              </a:p>
            </p:txBody>
          </p:sp>
          <p:sp>
            <p:nvSpPr>
              <p:cNvPr id="212226" name="Oval 981">
                <a:extLst>
                  <a:ext uri="{FF2B5EF4-FFF2-40B4-BE49-F238E27FC236}">
                    <a16:creationId xmlns:a16="http://schemas.microsoft.com/office/drawing/2014/main" id="{BE2B8944-FFDF-6545-A30D-61506BE12D3B}"/>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27" name="Rectangle 982">
                <a:extLst>
                  <a:ext uri="{FF2B5EF4-FFF2-40B4-BE49-F238E27FC236}">
                    <a16:creationId xmlns:a16="http://schemas.microsoft.com/office/drawing/2014/main" id="{7320C232-24CD-644E-AA66-E1EC4338BB42}"/>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grpSp>
        <p:nvGrpSpPr>
          <p:cNvPr id="898" name="Group 897">
            <a:extLst>
              <a:ext uri="{FF2B5EF4-FFF2-40B4-BE49-F238E27FC236}">
                <a16:creationId xmlns:a16="http://schemas.microsoft.com/office/drawing/2014/main" id="{598C6C67-F8C4-A042-A92C-2B94B91C364A}"/>
              </a:ext>
            </a:extLst>
          </p:cNvPr>
          <p:cNvGrpSpPr>
            <a:grpSpLocks/>
          </p:cNvGrpSpPr>
          <p:nvPr/>
        </p:nvGrpSpPr>
        <p:grpSpPr bwMode="auto">
          <a:xfrm>
            <a:off x="7591426" y="3829050"/>
            <a:ext cx="347663" cy="681038"/>
            <a:chOff x="7923189" y="2486664"/>
            <a:chExt cx="360377" cy="884585"/>
          </a:xfrm>
        </p:grpSpPr>
        <p:pic>
          <p:nvPicPr>
            <p:cNvPr id="212168" name="Picture 3">
              <a:extLst>
                <a:ext uri="{FF2B5EF4-FFF2-40B4-BE49-F238E27FC236}">
                  <a16:creationId xmlns:a16="http://schemas.microsoft.com/office/drawing/2014/main" id="{4811B01E-BE38-934F-86FF-4F6DAF8B71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3998" y="2486664"/>
              <a:ext cx="239568"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2169" name="Group 950">
              <a:extLst>
                <a:ext uri="{FF2B5EF4-FFF2-40B4-BE49-F238E27FC236}">
                  <a16:creationId xmlns:a16="http://schemas.microsoft.com/office/drawing/2014/main" id="{0AFCE7C2-7232-154A-8E71-844BC22B892C}"/>
                </a:ext>
              </a:extLst>
            </p:cNvPr>
            <p:cNvGrpSpPr>
              <a:grpSpLocks/>
            </p:cNvGrpSpPr>
            <p:nvPr/>
          </p:nvGrpSpPr>
          <p:grpSpPr bwMode="auto">
            <a:xfrm>
              <a:off x="7923189" y="2890236"/>
              <a:ext cx="227012" cy="481013"/>
              <a:chOff x="4140" y="429"/>
              <a:chExt cx="1425" cy="2396"/>
            </a:xfrm>
          </p:grpSpPr>
          <p:sp>
            <p:nvSpPr>
              <p:cNvPr id="212170" name="Freeform 951">
                <a:extLst>
                  <a:ext uri="{FF2B5EF4-FFF2-40B4-BE49-F238E27FC236}">
                    <a16:creationId xmlns:a16="http://schemas.microsoft.com/office/drawing/2014/main" id="{39714E75-C662-9640-8E8B-EF48CF2CD276}"/>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71" name="Rectangle 952">
                <a:extLst>
                  <a:ext uri="{FF2B5EF4-FFF2-40B4-BE49-F238E27FC236}">
                    <a16:creationId xmlns:a16="http://schemas.microsoft.com/office/drawing/2014/main" id="{C10B9719-3E0A-294C-8D8E-31A4E02C0430}"/>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72" name="Freeform 953">
                <a:extLst>
                  <a:ext uri="{FF2B5EF4-FFF2-40B4-BE49-F238E27FC236}">
                    <a16:creationId xmlns:a16="http://schemas.microsoft.com/office/drawing/2014/main" id="{EA1D806A-F3BB-AD4C-A7EA-E1F699CCB02A}"/>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73" name="Freeform 954">
                <a:extLst>
                  <a:ext uri="{FF2B5EF4-FFF2-40B4-BE49-F238E27FC236}">
                    <a16:creationId xmlns:a16="http://schemas.microsoft.com/office/drawing/2014/main" id="{209C3040-DFFE-2641-B3F6-A6040A3E90D4}"/>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74" name="Rectangle 955">
                <a:extLst>
                  <a:ext uri="{FF2B5EF4-FFF2-40B4-BE49-F238E27FC236}">
                    <a16:creationId xmlns:a16="http://schemas.microsoft.com/office/drawing/2014/main" id="{258645F2-B091-BE46-A175-38429858166E}"/>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175" name="Group 956">
                <a:extLst>
                  <a:ext uri="{FF2B5EF4-FFF2-40B4-BE49-F238E27FC236}">
                    <a16:creationId xmlns:a16="http://schemas.microsoft.com/office/drawing/2014/main" id="{500CBD05-0E32-7148-AC0F-508B79C363F9}"/>
                  </a:ext>
                </a:extLst>
              </p:cNvPr>
              <p:cNvGrpSpPr>
                <a:grpSpLocks/>
              </p:cNvGrpSpPr>
              <p:nvPr/>
            </p:nvGrpSpPr>
            <p:grpSpPr bwMode="auto">
              <a:xfrm>
                <a:off x="4749" y="668"/>
                <a:ext cx="581" cy="145"/>
                <a:chOff x="614" y="2568"/>
                <a:chExt cx="725" cy="139"/>
              </a:xfrm>
            </p:grpSpPr>
            <p:sp>
              <p:nvSpPr>
                <p:cNvPr id="212200" name="AutoShape 957">
                  <a:extLst>
                    <a:ext uri="{FF2B5EF4-FFF2-40B4-BE49-F238E27FC236}">
                      <a16:creationId xmlns:a16="http://schemas.microsoft.com/office/drawing/2014/main" id="{D6E1CE8A-CD27-864E-BD7C-9FA86CA6CA35}"/>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201" name="AutoShape 958">
                  <a:extLst>
                    <a:ext uri="{FF2B5EF4-FFF2-40B4-BE49-F238E27FC236}">
                      <a16:creationId xmlns:a16="http://schemas.microsoft.com/office/drawing/2014/main" id="{631EEAAD-9EF2-1648-AD2A-A84D22BC5C79}"/>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176" name="Rectangle 959">
                <a:extLst>
                  <a:ext uri="{FF2B5EF4-FFF2-40B4-BE49-F238E27FC236}">
                    <a16:creationId xmlns:a16="http://schemas.microsoft.com/office/drawing/2014/main" id="{FED5732B-4C99-5E4F-99DA-07D855FE92A0}"/>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177" name="Group 960">
                <a:extLst>
                  <a:ext uri="{FF2B5EF4-FFF2-40B4-BE49-F238E27FC236}">
                    <a16:creationId xmlns:a16="http://schemas.microsoft.com/office/drawing/2014/main" id="{34868CC0-C56E-CF45-A807-8A35936DF885}"/>
                  </a:ext>
                </a:extLst>
              </p:cNvPr>
              <p:cNvGrpSpPr>
                <a:grpSpLocks/>
              </p:cNvGrpSpPr>
              <p:nvPr/>
            </p:nvGrpSpPr>
            <p:grpSpPr bwMode="auto">
              <a:xfrm>
                <a:off x="4747" y="994"/>
                <a:ext cx="581" cy="134"/>
                <a:chOff x="614" y="2568"/>
                <a:chExt cx="725" cy="139"/>
              </a:xfrm>
            </p:grpSpPr>
            <p:sp>
              <p:nvSpPr>
                <p:cNvPr id="212198" name="AutoShape 961">
                  <a:extLst>
                    <a:ext uri="{FF2B5EF4-FFF2-40B4-BE49-F238E27FC236}">
                      <a16:creationId xmlns:a16="http://schemas.microsoft.com/office/drawing/2014/main" id="{8D2DB165-0043-0C4D-8CED-139DE529EAC5}"/>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99" name="AutoShape 962">
                  <a:extLst>
                    <a:ext uri="{FF2B5EF4-FFF2-40B4-BE49-F238E27FC236}">
                      <a16:creationId xmlns:a16="http://schemas.microsoft.com/office/drawing/2014/main" id="{18927EE1-4ED6-C545-92EA-69A661ED62D6}"/>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178" name="Rectangle 963">
                <a:extLst>
                  <a:ext uri="{FF2B5EF4-FFF2-40B4-BE49-F238E27FC236}">
                    <a16:creationId xmlns:a16="http://schemas.microsoft.com/office/drawing/2014/main" id="{288D5BE5-BAD9-8C4A-A0D2-74549D6389AA}"/>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79" name="Rectangle 964">
                <a:extLst>
                  <a:ext uri="{FF2B5EF4-FFF2-40B4-BE49-F238E27FC236}">
                    <a16:creationId xmlns:a16="http://schemas.microsoft.com/office/drawing/2014/main" id="{3664781E-2307-BA41-B3D4-74745B587C56}"/>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180" name="Group 965">
                <a:extLst>
                  <a:ext uri="{FF2B5EF4-FFF2-40B4-BE49-F238E27FC236}">
                    <a16:creationId xmlns:a16="http://schemas.microsoft.com/office/drawing/2014/main" id="{368937B0-7AA4-1F4A-99AF-EE23A1E3BEFF}"/>
                  </a:ext>
                </a:extLst>
              </p:cNvPr>
              <p:cNvGrpSpPr>
                <a:grpSpLocks/>
              </p:cNvGrpSpPr>
              <p:nvPr/>
            </p:nvGrpSpPr>
            <p:grpSpPr bwMode="auto">
              <a:xfrm>
                <a:off x="4735" y="1627"/>
                <a:ext cx="582" cy="151"/>
                <a:chOff x="614" y="2568"/>
                <a:chExt cx="725" cy="139"/>
              </a:xfrm>
            </p:grpSpPr>
            <p:sp>
              <p:nvSpPr>
                <p:cNvPr id="212196" name="AutoShape 966">
                  <a:extLst>
                    <a:ext uri="{FF2B5EF4-FFF2-40B4-BE49-F238E27FC236}">
                      <a16:creationId xmlns:a16="http://schemas.microsoft.com/office/drawing/2014/main" id="{9A01E07B-F452-0042-8749-AA6F9BF6C80C}"/>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97" name="AutoShape 967">
                  <a:extLst>
                    <a:ext uri="{FF2B5EF4-FFF2-40B4-BE49-F238E27FC236}">
                      <a16:creationId xmlns:a16="http://schemas.microsoft.com/office/drawing/2014/main" id="{86F022B9-0E4F-5E4D-BC55-48B091D24600}"/>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181" name="Freeform 968">
                <a:extLst>
                  <a:ext uri="{FF2B5EF4-FFF2-40B4-BE49-F238E27FC236}">
                    <a16:creationId xmlns:a16="http://schemas.microsoft.com/office/drawing/2014/main" id="{B11B2A5F-302B-5541-A5DE-AD5D7B7C47B1}"/>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182" name="Group 969">
                <a:extLst>
                  <a:ext uri="{FF2B5EF4-FFF2-40B4-BE49-F238E27FC236}">
                    <a16:creationId xmlns:a16="http://schemas.microsoft.com/office/drawing/2014/main" id="{7FE8D8CA-4E8D-5142-84B2-6764BB308885}"/>
                  </a:ext>
                </a:extLst>
              </p:cNvPr>
              <p:cNvGrpSpPr>
                <a:grpSpLocks/>
              </p:cNvGrpSpPr>
              <p:nvPr/>
            </p:nvGrpSpPr>
            <p:grpSpPr bwMode="auto">
              <a:xfrm>
                <a:off x="4739" y="1327"/>
                <a:ext cx="582" cy="139"/>
                <a:chOff x="614" y="2568"/>
                <a:chExt cx="725" cy="139"/>
              </a:xfrm>
            </p:grpSpPr>
            <p:sp>
              <p:nvSpPr>
                <p:cNvPr id="212194" name="AutoShape 970">
                  <a:extLst>
                    <a:ext uri="{FF2B5EF4-FFF2-40B4-BE49-F238E27FC236}">
                      <a16:creationId xmlns:a16="http://schemas.microsoft.com/office/drawing/2014/main" id="{A178714F-4081-7A47-88BA-AA5CE7D94DBD}"/>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95" name="AutoShape 971">
                  <a:extLst>
                    <a:ext uri="{FF2B5EF4-FFF2-40B4-BE49-F238E27FC236}">
                      <a16:creationId xmlns:a16="http://schemas.microsoft.com/office/drawing/2014/main" id="{A2F330D8-AB17-ED4F-ABCD-791AB236A7B2}"/>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183" name="Rectangle 972">
                <a:extLst>
                  <a:ext uri="{FF2B5EF4-FFF2-40B4-BE49-F238E27FC236}">
                    <a16:creationId xmlns:a16="http://schemas.microsoft.com/office/drawing/2014/main" id="{CC1F60B5-CA5E-BD4F-9AF8-DEEC0D112CDB}"/>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84" name="Freeform 973">
                <a:extLst>
                  <a:ext uri="{FF2B5EF4-FFF2-40B4-BE49-F238E27FC236}">
                    <a16:creationId xmlns:a16="http://schemas.microsoft.com/office/drawing/2014/main" id="{D876F67F-BA0F-2D43-88EA-D11665D31105}"/>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85" name="Freeform 974">
                <a:extLst>
                  <a:ext uri="{FF2B5EF4-FFF2-40B4-BE49-F238E27FC236}">
                    <a16:creationId xmlns:a16="http://schemas.microsoft.com/office/drawing/2014/main" id="{8EB4073B-CBA0-F147-819E-7A79A09ADBC3}"/>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86" name="Oval 975">
                <a:extLst>
                  <a:ext uri="{FF2B5EF4-FFF2-40B4-BE49-F238E27FC236}">
                    <a16:creationId xmlns:a16="http://schemas.microsoft.com/office/drawing/2014/main" id="{E2F102C3-9141-D841-8851-BF47814C0C09}"/>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87" name="Freeform 976">
                <a:extLst>
                  <a:ext uri="{FF2B5EF4-FFF2-40B4-BE49-F238E27FC236}">
                    <a16:creationId xmlns:a16="http://schemas.microsoft.com/office/drawing/2014/main" id="{0104F114-0BF8-2D43-BD35-9FA4B0D4921D}"/>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88" name="AutoShape 977">
                <a:extLst>
                  <a:ext uri="{FF2B5EF4-FFF2-40B4-BE49-F238E27FC236}">
                    <a16:creationId xmlns:a16="http://schemas.microsoft.com/office/drawing/2014/main" id="{D6BD11DA-56DB-E643-953D-CBDA9EDD424F}"/>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89" name="AutoShape 978">
                <a:extLst>
                  <a:ext uri="{FF2B5EF4-FFF2-40B4-BE49-F238E27FC236}">
                    <a16:creationId xmlns:a16="http://schemas.microsoft.com/office/drawing/2014/main" id="{33F250C2-C7BC-6149-AF22-2F888BE5C74D}"/>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90" name="Oval 979">
                <a:extLst>
                  <a:ext uri="{FF2B5EF4-FFF2-40B4-BE49-F238E27FC236}">
                    <a16:creationId xmlns:a16="http://schemas.microsoft.com/office/drawing/2014/main" id="{60C7C83F-7932-2E43-A5E5-D8F782F5E59C}"/>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91" name="Oval 980">
                <a:extLst>
                  <a:ext uri="{FF2B5EF4-FFF2-40B4-BE49-F238E27FC236}">
                    <a16:creationId xmlns:a16="http://schemas.microsoft.com/office/drawing/2014/main" id="{1E249C40-73FE-0443-BB83-42FB4430A893}"/>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a:endParaRPr>
              </a:p>
            </p:txBody>
          </p:sp>
          <p:sp>
            <p:nvSpPr>
              <p:cNvPr id="212192" name="Oval 981">
                <a:extLst>
                  <a:ext uri="{FF2B5EF4-FFF2-40B4-BE49-F238E27FC236}">
                    <a16:creationId xmlns:a16="http://schemas.microsoft.com/office/drawing/2014/main" id="{5EE279AB-829B-3348-9C50-79468AA66EA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93" name="Rectangle 982">
                <a:extLst>
                  <a:ext uri="{FF2B5EF4-FFF2-40B4-BE49-F238E27FC236}">
                    <a16:creationId xmlns:a16="http://schemas.microsoft.com/office/drawing/2014/main" id="{63496167-DD4B-4A45-89C4-CD008FB15CCB}"/>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grpSp>
        <p:nvGrpSpPr>
          <p:cNvPr id="933" name="Group 932">
            <a:extLst>
              <a:ext uri="{FF2B5EF4-FFF2-40B4-BE49-F238E27FC236}">
                <a16:creationId xmlns:a16="http://schemas.microsoft.com/office/drawing/2014/main" id="{26671DE5-CC5E-9346-9241-9C4B9744E98A}"/>
              </a:ext>
            </a:extLst>
          </p:cNvPr>
          <p:cNvGrpSpPr>
            <a:grpSpLocks/>
          </p:cNvGrpSpPr>
          <p:nvPr/>
        </p:nvGrpSpPr>
        <p:grpSpPr bwMode="auto">
          <a:xfrm>
            <a:off x="3646488" y="5629275"/>
            <a:ext cx="347662" cy="681038"/>
            <a:chOff x="7923189" y="2486664"/>
            <a:chExt cx="360377" cy="884585"/>
          </a:xfrm>
        </p:grpSpPr>
        <p:pic>
          <p:nvPicPr>
            <p:cNvPr id="212134" name="Picture 3">
              <a:extLst>
                <a:ext uri="{FF2B5EF4-FFF2-40B4-BE49-F238E27FC236}">
                  <a16:creationId xmlns:a16="http://schemas.microsoft.com/office/drawing/2014/main" id="{F6C700AB-F01A-1347-84B4-44C9C003CD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3998" y="2486664"/>
              <a:ext cx="239568"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2135" name="Group 950">
              <a:extLst>
                <a:ext uri="{FF2B5EF4-FFF2-40B4-BE49-F238E27FC236}">
                  <a16:creationId xmlns:a16="http://schemas.microsoft.com/office/drawing/2014/main" id="{32504C01-C290-2247-ADAA-2B64BFCC324C}"/>
                </a:ext>
              </a:extLst>
            </p:cNvPr>
            <p:cNvGrpSpPr>
              <a:grpSpLocks/>
            </p:cNvGrpSpPr>
            <p:nvPr/>
          </p:nvGrpSpPr>
          <p:grpSpPr bwMode="auto">
            <a:xfrm>
              <a:off x="7923189" y="2890236"/>
              <a:ext cx="227012" cy="481013"/>
              <a:chOff x="4140" y="429"/>
              <a:chExt cx="1425" cy="2396"/>
            </a:xfrm>
          </p:grpSpPr>
          <p:sp>
            <p:nvSpPr>
              <p:cNvPr id="212136" name="Freeform 951">
                <a:extLst>
                  <a:ext uri="{FF2B5EF4-FFF2-40B4-BE49-F238E27FC236}">
                    <a16:creationId xmlns:a16="http://schemas.microsoft.com/office/drawing/2014/main" id="{A3F65C23-57BF-4346-A71B-85EF12EA43CD}"/>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37" name="Rectangle 952">
                <a:extLst>
                  <a:ext uri="{FF2B5EF4-FFF2-40B4-BE49-F238E27FC236}">
                    <a16:creationId xmlns:a16="http://schemas.microsoft.com/office/drawing/2014/main" id="{AFA7DEA9-FBEC-8E4B-B053-097F8A2BCFC1}"/>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38" name="Freeform 953">
                <a:extLst>
                  <a:ext uri="{FF2B5EF4-FFF2-40B4-BE49-F238E27FC236}">
                    <a16:creationId xmlns:a16="http://schemas.microsoft.com/office/drawing/2014/main" id="{CE2B5BAF-9ECC-8B4C-903A-3EB261281A75}"/>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39" name="Freeform 954">
                <a:extLst>
                  <a:ext uri="{FF2B5EF4-FFF2-40B4-BE49-F238E27FC236}">
                    <a16:creationId xmlns:a16="http://schemas.microsoft.com/office/drawing/2014/main" id="{B5AE0A6A-DBAA-BA47-96F5-185131C31C9A}"/>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40" name="Rectangle 955">
                <a:extLst>
                  <a:ext uri="{FF2B5EF4-FFF2-40B4-BE49-F238E27FC236}">
                    <a16:creationId xmlns:a16="http://schemas.microsoft.com/office/drawing/2014/main" id="{C80FC0E7-6E02-9E44-B34F-8DA670B4D11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141" name="Group 956">
                <a:extLst>
                  <a:ext uri="{FF2B5EF4-FFF2-40B4-BE49-F238E27FC236}">
                    <a16:creationId xmlns:a16="http://schemas.microsoft.com/office/drawing/2014/main" id="{F3FFBBB1-E716-F246-87A6-21C20BE85E5A}"/>
                  </a:ext>
                </a:extLst>
              </p:cNvPr>
              <p:cNvGrpSpPr>
                <a:grpSpLocks/>
              </p:cNvGrpSpPr>
              <p:nvPr/>
            </p:nvGrpSpPr>
            <p:grpSpPr bwMode="auto">
              <a:xfrm>
                <a:off x="4749" y="668"/>
                <a:ext cx="581" cy="145"/>
                <a:chOff x="614" y="2568"/>
                <a:chExt cx="725" cy="139"/>
              </a:xfrm>
            </p:grpSpPr>
            <p:sp>
              <p:nvSpPr>
                <p:cNvPr id="212166" name="AutoShape 957">
                  <a:extLst>
                    <a:ext uri="{FF2B5EF4-FFF2-40B4-BE49-F238E27FC236}">
                      <a16:creationId xmlns:a16="http://schemas.microsoft.com/office/drawing/2014/main" id="{BAA4262B-8BD5-704A-8117-BB630AEDEDE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67" name="AutoShape 958">
                  <a:extLst>
                    <a:ext uri="{FF2B5EF4-FFF2-40B4-BE49-F238E27FC236}">
                      <a16:creationId xmlns:a16="http://schemas.microsoft.com/office/drawing/2014/main" id="{B8FD5B39-D818-294D-8B5A-FF9FD6FA9A29}"/>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142" name="Rectangle 959">
                <a:extLst>
                  <a:ext uri="{FF2B5EF4-FFF2-40B4-BE49-F238E27FC236}">
                    <a16:creationId xmlns:a16="http://schemas.microsoft.com/office/drawing/2014/main" id="{99B8C3DB-28D5-F243-AA1A-7520585C8597}"/>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143" name="Group 960">
                <a:extLst>
                  <a:ext uri="{FF2B5EF4-FFF2-40B4-BE49-F238E27FC236}">
                    <a16:creationId xmlns:a16="http://schemas.microsoft.com/office/drawing/2014/main" id="{2EFE68E7-EF42-4A41-83D7-7FF8796B6B2A}"/>
                  </a:ext>
                </a:extLst>
              </p:cNvPr>
              <p:cNvGrpSpPr>
                <a:grpSpLocks/>
              </p:cNvGrpSpPr>
              <p:nvPr/>
            </p:nvGrpSpPr>
            <p:grpSpPr bwMode="auto">
              <a:xfrm>
                <a:off x="4747" y="994"/>
                <a:ext cx="581" cy="134"/>
                <a:chOff x="614" y="2568"/>
                <a:chExt cx="725" cy="139"/>
              </a:xfrm>
            </p:grpSpPr>
            <p:sp>
              <p:nvSpPr>
                <p:cNvPr id="212164" name="AutoShape 961">
                  <a:extLst>
                    <a:ext uri="{FF2B5EF4-FFF2-40B4-BE49-F238E27FC236}">
                      <a16:creationId xmlns:a16="http://schemas.microsoft.com/office/drawing/2014/main" id="{D7F94DC5-0471-184D-AF96-A9F0657DBE0F}"/>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65" name="AutoShape 962">
                  <a:extLst>
                    <a:ext uri="{FF2B5EF4-FFF2-40B4-BE49-F238E27FC236}">
                      <a16:creationId xmlns:a16="http://schemas.microsoft.com/office/drawing/2014/main" id="{388CA56D-4F65-824D-9B87-B3BF08D74F1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144" name="Rectangle 963">
                <a:extLst>
                  <a:ext uri="{FF2B5EF4-FFF2-40B4-BE49-F238E27FC236}">
                    <a16:creationId xmlns:a16="http://schemas.microsoft.com/office/drawing/2014/main" id="{1B5C1CAA-DAAD-334E-9523-BF2607F878A3}"/>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45" name="Rectangle 964">
                <a:extLst>
                  <a:ext uri="{FF2B5EF4-FFF2-40B4-BE49-F238E27FC236}">
                    <a16:creationId xmlns:a16="http://schemas.microsoft.com/office/drawing/2014/main" id="{28765756-7F30-3441-9655-066D5CF8904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146" name="Group 965">
                <a:extLst>
                  <a:ext uri="{FF2B5EF4-FFF2-40B4-BE49-F238E27FC236}">
                    <a16:creationId xmlns:a16="http://schemas.microsoft.com/office/drawing/2014/main" id="{55E7875B-A50E-ED4A-8FAF-CF245117B1C6}"/>
                  </a:ext>
                </a:extLst>
              </p:cNvPr>
              <p:cNvGrpSpPr>
                <a:grpSpLocks/>
              </p:cNvGrpSpPr>
              <p:nvPr/>
            </p:nvGrpSpPr>
            <p:grpSpPr bwMode="auto">
              <a:xfrm>
                <a:off x="4735" y="1627"/>
                <a:ext cx="582" cy="151"/>
                <a:chOff x="614" y="2568"/>
                <a:chExt cx="725" cy="139"/>
              </a:xfrm>
            </p:grpSpPr>
            <p:sp>
              <p:nvSpPr>
                <p:cNvPr id="212162" name="AutoShape 966">
                  <a:extLst>
                    <a:ext uri="{FF2B5EF4-FFF2-40B4-BE49-F238E27FC236}">
                      <a16:creationId xmlns:a16="http://schemas.microsoft.com/office/drawing/2014/main" id="{C761D5B6-6EA5-844D-AB83-C03BD6A5320F}"/>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63" name="AutoShape 967">
                  <a:extLst>
                    <a:ext uri="{FF2B5EF4-FFF2-40B4-BE49-F238E27FC236}">
                      <a16:creationId xmlns:a16="http://schemas.microsoft.com/office/drawing/2014/main" id="{B74D090B-9CD9-FC46-A626-7015CF7979EA}"/>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147" name="Freeform 968">
                <a:extLst>
                  <a:ext uri="{FF2B5EF4-FFF2-40B4-BE49-F238E27FC236}">
                    <a16:creationId xmlns:a16="http://schemas.microsoft.com/office/drawing/2014/main" id="{4089A926-43BB-464C-A49C-15A16876FD2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148" name="Group 969">
                <a:extLst>
                  <a:ext uri="{FF2B5EF4-FFF2-40B4-BE49-F238E27FC236}">
                    <a16:creationId xmlns:a16="http://schemas.microsoft.com/office/drawing/2014/main" id="{AC193393-9A29-4849-8F04-4BD4E2C15F0B}"/>
                  </a:ext>
                </a:extLst>
              </p:cNvPr>
              <p:cNvGrpSpPr>
                <a:grpSpLocks/>
              </p:cNvGrpSpPr>
              <p:nvPr/>
            </p:nvGrpSpPr>
            <p:grpSpPr bwMode="auto">
              <a:xfrm>
                <a:off x="4739" y="1327"/>
                <a:ext cx="582" cy="139"/>
                <a:chOff x="614" y="2568"/>
                <a:chExt cx="725" cy="139"/>
              </a:xfrm>
            </p:grpSpPr>
            <p:sp>
              <p:nvSpPr>
                <p:cNvPr id="212160" name="AutoShape 970">
                  <a:extLst>
                    <a:ext uri="{FF2B5EF4-FFF2-40B4-BE49-F238E27FC236}">
                      <a16:creationId xmlns:a16="http://schemas.microsoft.com/office/drawing/2014/main" id="{74196E03-85F3-A048-8080-DE4576B21DD1}"/>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61" name="AutoShape 971">
                  <a:extLst>
                    <a:ext uri="{FF2B5EF4-FFF2-40B4-BE49-F238E27FC236}">
                      <a16:creationId xmlns:a16="http://schemas.microsoft.com/office/drawing/2014/main" id="{64EA9132-B3BD-9743-92C8-D9855B70B41E}"/>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149" name="Rectangle 972">
                <a:extLst>
                  <a:ext uri="{FF2B5EF4-FFF2-40B4-BE49-F238E27FC236}">
                    <a16:creationId xmlns:a16="http://schemas.microsoft.com/office/drawing/2014/main" id="{739522D9-F086-524F-A7A8-F771DEEB4FE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50" name="Freeform 973">
                <a:extLst>
                  <a:ext uri="{FF2B5EF4-FFF2-40B4-BE49-F238E27FC236}">
                    <a16:creationId xmlns:a16="http://schemas.microsoft.com/office/drawing/2014/main" id="{C331812E-5700-4848-B297-E38F2A89C49B}"/>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51" name="Freeform 974">
                <a:extLst>
                  <a:ext uri="{FF2B5EF4-FFF2-40B4-BE49-F238E27FC236}">
                    <a16:creationId xmlns:a16="http://schemas.microsoft.com/office/drawing/2014/main" id="{3AC61ABC-ADB4-B643-A136-E766F6160005}"/>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52" name="Oval 975">
                <a:extLst>
                  <a:ext uri="{FF2B5EF4-FFF2-40B4-BE49-F238E27FC236}">
                    <a16:creationId xmlns:a16="http://schemas.microsoft.com/office/drawing/2014/main" id="{9DDFFEF5-B6AB-0548-AD01-6520F0568D36}"/>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53" name="Freeform 976">
                <a:extLst>
                  <a:ext uri="{FF2B5EF4-FFF2-40B4-BE49-F238E27FC236}">
                    <a16:creationId xmlns:a16="http://schemas.microsoft.com/office/drawing/2014/main" id="{49F8424A-C2C9-1B47-8658-BB2195297CB5}"/>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54" name="AutoShape 977">
                <a:extLst>
                  <a:ext uri="{FF2B5EF4-FFF2-40B4-BE49-F238E27FC236}">
                    <a16:creationId xmlns:a16="http://schemas.microsoft.com/office/drawing/2014/main" id="{420D232B-869E-6249-961C-01A12E95232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55" name="AutoShape 978">
                <a:extLst>
                  <a:ext uri="{FF2B5EF4-FFF2-40B4-BE49-F238E27FC236}">
                    <a16:creationId xmlns:a16="http://schemas.microsoft.com/office/drawing/2014/main" id="{010A3C00-5438-3042-9454-AAC01B2DB523}"/>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56" name="Oval 979">
                <a:extLst>
                  <a:ext uri="{FF2B5EF4-FFF2-40B4-BE49-F238E27FC236}">
                    <a16:creationId xmlns:a16="http://schemas.microsoft.com/office/drawing/2014/main" id="{7D0F0111-3F7C-684D-A0A6-09260ABBD4AA}"/>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57" name="Oval 980">
                <a:extLst>
                  <a:ext uri="{FF2B5EF4-FFF2-40B4-BE49-F238E27FC236}">
                    <a16:creationId xmlns:a16="http://schemas.microsoft.com/office/drawing/2014/main" id="{28FE3FF0-2975-284F-AEEF-32347D4FF1B1}"/>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a:endParaRPr>
              </a:p>
            </p:txBody>
          </p:sp>
          <p:sp>
            <p:nvSpPr>
              <p:cNvPr id="212158" name="Oval 981">
                <a:extLst>
                  <a:ext uri="{FF2B5EF4-FFF2-40B4-BE49-F238E27FC236}">
                    <a16:creationId xmlns:a16="http://schemas.microsoft.com/office/drawing/2014/main" id="{228744DD-C103-F449-A6A9-99E3785C8733}"/>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59" name="Rectangle 982">
                <a:extLst>
                  <a:ext uri="{FF2B5EF4-FFF2-40B4-BE49-F238E27FC236}">
                    <a16:creationId xmlns:a16="http://schemas.microsoft.com/office/drawing/2014/main" id="{C5E078A0-718D-474B-9E4C-EB46718FEB7C}"/>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grpSp>
        <p:nvGrpSpPr>
          <p:cNvPr id="211981" name="Group 15">
            <a:extLst>
              <a:ext uri="{FF2B5EF4-FFF2-40B4-BE49-F238E27FC236}">
                <a16:creationId xmlns:a16="http://schemas.microsoft.com/office/drawing/2014/main" id="{246C61B4-2DD0-DC41-8DDB-58BD5215DB8E}"/>
              </a:ext>
            </a:extLst>
          </p:cNvPr>
          <p:cNvGrpSpPr>
            <a:grpSpLocks/>
          </p:cNvGrpSpPr>
          <p:nvPr/>
        </p:nvGrpSpPr>
        <p:grpSpPr bwMode="auto">
          <a:xfrm>
            <a:off x="9231313" y="4368800"/>
            <a:ext cx="990600" cy="731838"/>
            <a:chOff x="7707615" y="4368892"/>
            <a:chExt cx="990551" cy="731635"/>
          </a:xfrm>
        </p:grpSpPr>
        <p:pic>
          <p:nvPicPr>
            <p:cNvPr id="212034" name="Picture 14">
              <a:extLst>
                <a:ext uri="{FF2B5EF4-FFF2-40B4-BE49-F238E27FC236}">
                  <a16:creationId xmlns:a16="http://schemas.microsoft.com/office/drawing/2014/main" id="{8B49AFDD-88BF-0644-9165-905D6328861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771833" y="4640202"/>
              <a:ext cx="822008" cy="46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12035" name="Group 249">
              <a:extLst>
                <a:ext uri="{FF2B5EF4-FFF2-40B4-BE49-F238E27FC236}">
                  <a16:creationId xmlns:a16="http://schemas.microsoft.com/office/drawing/2014/main" id="{9428D587-7D5E-A643-B7C2-33D002F2E1E9}"/>
                </a:ext>
              </a:extLst>
            </p:cNvPr>
            <p:cNvGrpSpPr>
              <a:grpSpLocks/>
            </p:cNvGrpSpPr>
            <p:nvPr/>
          </p:nvGrpSpPr>
          <p:grpSpPr bwMode="auto">
            <a:xfrm flipH="1">
              <a:off x="7707615" y="4368892"/>
              <a:ext cx="225953" cy="395900"/>
              <a:chOff x="4140" y="429"/>
              <a:chExt cx="1425" cy="2396"/>
            </a:xfrm>
          </p:grpSpPr>
          <p:sp>
            <p:nvSpPr>
              <p:cNvPr id="212102" name="Freeform 250">
                <a:extLst>
                  <a:ext uri="{FF2B5EF4-FFF2-40B4-BE49-F238E27FC236}">
                    <a16:creationId xmlns:a16="http://schemas.microsoft.com/office/drawing/2014/main" id="{AE3FB9AE-64F1-CE4C-93BD-CBDB1EDA6021}"/>
                  </a:ext>
                </a:extLst>
              </p:cNvPr>
              <p:cNvSpPr>
                <a:spLocks/>
              </p:cNvSpPr>
              <p:nvPr/>
            </p:nvSpPr>
            <p:spPr bwMode="auto">
              <a:xfrm>
                <a:off x="5268" y="433"/>
                <a:ext cx="283" cy="2286"/>
              </a:xfrm>
              <a:custGeom>
                <a:avLst/>
                <a:gdLst>
                  <a:gd name="T0" fmla="*/ 9 w 354"/>
                  <a:gd name="T1" fmla="*/ 0 h 2742"/>
                  <a:gd name="T2" fmla="*/ 47 w 354"/>
                  <a:gd name="T3" fmla="*/ 66 h 2742"/>
                  <a:gd name="T4" fmla="*/ 46 w 354"/>
                  <a:gd name="T5" fmla="*/ 510 h 2742"/>
                  <a:gd name="T6" fmla="*/ 0 w 354"/>
                  <a:gd name="T7" fmla="*/ 534 h 2742"/>
                  <a:gd name="T8" fmla="*/ 9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971" name="Rectangle 251">
                <a:extLst>
                  <a:ext uri="{FF2B5EF4-FFF2-40B4-BE49-F238E27FC236}">
                    <a16:creationId xmlns:a16="http://schemas.microsoft.com/office/drawing/2014/main" id="{69BF4E0E-3E93-6C45-A153-F5956ABB684B}"/>
                  </a:ext>
                </a:extLst>
              </p:cNvPr>
              <p:cNvSpPr>
                <a:spLocks noChangeArrowheads="1"/>
              </p:cNvSpPr>
              <p:nvPr/>
            </p:nvSpPr>
            <p:spPr bwMode="auto">
              <a:xfrm>
                <a:off x="4203" y="429"/>
                <a:ext cx="1051" cy="2276"/>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212104" name="Freeform 252">
                <a:extLst>
                  <a:ext uri="{FF2B5EF4-FFF2-40B4-BE49-F238E27FC236}">
                    <a16:creationId xmlns:a16="http://schemas.microsoft.com/office/drawing/2014/main" id="{E8FDBF27-0875-B54D-A203-35B111948004}"/>
                  </a:ext>
                </a:extLst>
              </p:cNvPr>
              <p:cNvSpPr>
                <a:spLocks/>
              </p:cNvSpPr>
              <p:nvPr/>
            </p:nvSpPr>
            <p:spPr bwMode="auto">
              <a:xfrm>
                <a:off x="5321" y="570"/>
                <a:ext cx="169" cy="2115"/>
              </a:xfrm>
              <a:custGeom>
                <a:avLst/>
                <a:gdLst>
                  <a:gd name="T0" fmla="*/ 2 w 211"/>
                  <a:gd name="T1" fmla="*/ 0 h 2537"/>
                  <a:gd name="T2" fmla="*/ 29 w 211"/>
                  <a:gd name="T3" fmla="*/ 43 h 2537"/>
                  <a:gd name="T4" fmla="*/ 2 w 211"/>
                  <a:gd name="T5" fmla="*/ 486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05" name="Freeform 253">
                <a:extLst>
                  <a:ext uri="{FF2B5EF4-FFF2-40B4-BE49-F238E27FC236}">
                    <a16:creationId xmlns:a16="http://schemas.microsoft.com/office/drawing/2014/main" id="{04B3FED4-C9E5-084B-BFDE-FBC2388857C1}"/>
                  </a:ext>
                </a:extLst>
              </p:cNvPr>
              <p:cNvSpPr>
                <a:spLocks/>
              </p:cNvSpPr>
              <p:nvPr/>
            </p:nvSpPr>
            <p:spPr bwMode="auto">
              <a:xfrm>
                <a:off x="5284" y="1640"/>
                <a:ext cx="263" cy="189"/>
              </a:xfrm>
              <a:custGeom>
                <a:avLst/>
                <a:gdLst>
                  <a:gd name="T0" fmla="*/ 2 w 328"/>
                  <a:gd name="T1" fmla="*/ 0 h 226"/>
                  <a:gd name="T2" fmla="*/ 45 w 328"/>
                  <a:gd name="T3" fmla="*/ 25 h 226"/>
                  <a:gd name="T4" fmla="*/ 45 w 328"/>
                  <a:gd name="T5" fmla="*/ 45 h 226"/>
                  <a:gd name="T6" fmla="*/ 0 w 328"/>
                  <a:gd name="T7" fmla="*/ 1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974" name="Rectangle 254">
                <a:extLst>
                  <a:ext uri="{FF2B5EF4-FFF2-40B4-BE49-F238E27FC236}">
                    <a16:creationId xmlns:a16="http://schemas.microsoft.com/office/drawing/2014/main" id="{C103B347-0D35-E648-8B92-D51438E05EA2}"/>
                  </a:ext>
                </a:extLst>
              </p:cNvPr>
              <p:cNvSpPr>
                <a:spLocks noChangeArrowheads="1"/>
              </p:cNvSpPr>
              <p:nvPr/>
            </p:nvSpPr>
            <p:spPr bwMode="auto">
              <a:xfrm>
                <a:off x="4213" y="688"/>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12107" name="Group 255">
                <a:extLst>
                  <a:ext uri="{FF2B5EF4-FFF2-40B4-BE49-F238E27FC236}">
                    <a16:creationId xmlns:a16="http://schemas.microsoft.com/office/drawing/2014/main" id="{6BA830CF-5591-9E42-87E4-7706ACB3FC55}"/>
                  </a:ext>
                </a:extLst>
              </p:cNvPr>
              <p:cNvGrpSpPr>
                <a:grpSpLocks/>
              </p:cNvGrpSpPr>
              <p:nvPr/>
            </p:nvGrpSpPr>
            <p:grpSpPr bwMode="auto">
              <a:xfrm>
                <a:off x="4749" y="668"/>
                <a:ext cx="581" cy="145"/>
                <a:chOff x="614" y="2568"/>
                <a:chExt cx="725" cy="139"/>
              </a:xfrm>
            </p:grpSpPr>
            <p:sp>
              <p:nvSpPr>
                <p:cNvPr id="1000" name="AutoShape 256">
                  <a:extLst>
                    <a:ext uri="{FF2B5EF4-FFF2-40B4-BE49-F238E27FC236}">
                      <a16:creationId xmlns:a16="http://schemas.microsoft.com/office/drawing/2014/main" id="{44C87939-08C0-D24F-8B6B-28CC0BEDA57F}"/>
                    </a:ext>
                  </a:extLst>
                </p:cNvPr>
                <p:cNvSpPr>
                  <a:spLocks noChangeArrowheads="1"/>
                </p:cNvSpPr>
                <p:nvPr/>
              </p:nvSpPr>
              <p:spPr bwMode="auto">
                <a:xfrm>
                  <a:off x="620" y="2569"/>
                  <a:ext cx="725"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01" name="AutoShape 257">
                  <a:extLst>
                    <a:ext uri="{FF2B5EF4-FFF2-40B4-BE49-F238E27FC236}">
                      <a16:creationId xmlns:a16="http://schemas.microsoft.com/office/drawing/2014/main" id="{B98D89D4-9360-984B-B2E0-C8BE02A09280}"/>
                    </a:ext>
                  </a:extLst>
                </p:cNvPr>
                <p:cNvSpPr>
                  <a:spLocks noChangeArrowheads="1"/>
                </p:cNvSpPr>
                <p:nvPr/>
              </p:nvSpPr>
              <p:spPr bwMode="auto">
                <a:xfrm>
                  <a:off x="645" y="2587"/>
                  <a:ext cx="700"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976" name="Rectangle 258">
                <a:extLst>
                  <a:ext uri="{FF2B5EF4-FFF2-40B4-BE49-F238E27FC236}">
                    <a16:creationId xmlns:a16="http://schemas.microsoft.com/office/drawing/2014/main" id="{9C47E505-2EEC-3F48-91A3-F88B03ED839E}"/>
                  </a:ext>
                </a:extLst>
              </p:cNvPr>
              <p:cNvSpPr>
                <a:spLocks noChangeArrowheads="1"/>
              </p:cNvSpPr>
              <p:nvPr/>
            </p:nvSpPr>
            <p:spPr bwMode="auto">
              <a:xfrm>
                <a:off x="4223" y="1015"/>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12109" name="Group 259">
                <a:extLst>
                  <a:ext uri="{FF2B5EF4-FFF2-40B4-BE49-F238E27FC236}">
                    <a16:creationId xmlns:a16="http://schemas.microsoft.com/office/drawing/2014/main" id="{B778C37F-D08E-114D-963F-D52DE6587842}"/>
                  </a:ext>
                </a:extLst>
              </p:cNvPr>
              <p:cNvGrpSpPr>
                <a:grpSpLocks/>
              </p:cNvGrpSpPr>
              <p:nvPr/>
            </p:nvGrpSpPr>
            <p:grpSpPr bwMode="auto">
              <a:xfrm>
                <a:off x="4747" y="994"/>
                <a:ext cx="581" cy="134"/>
                <a:chOff x="614" y="2568"/>
                <a:chExt cx="725" cy="139"/>
              </a:xfrm>
            </p:grpSpPr>
            <p:sp>
              <p:nvSpPr>
                <p:cNvPr id="998" name="AutoShape 260">
                  <a:extLst>
                    <a:ext uri="{FF2B5EF4-FFF2-40B4-BE49-F238E27FC236}">
                      <a16:creationId xmlns:a16="http://schemas.microsoft.com/office/drawing/2014/main" id="{9550A1B1-82EE-7841-9D81-E42FD693753D}"/>
                    </a:ext>
                  </a:extLst>
                </p:cNvPr>
                <p:cNvSpPr>
                  <a:spLocks noChangeArrowheads="1"/>
                </p:cNvSpPr>
                <p:nvPr/>
              </p:nvSpPr>
              <p:spPr bwMode="auto">
                <a:xfrm>
                  <a:off x="610" y="2570"/>
                  <a:ext cx="725"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999" name="AutoShape 261">
                  <a:extLst>
                    <a:ext uri="{FF2B5EF4-FFF2-40B4-BE49-F238E27FC236}">
                      <a16:creationId xmlns:a16="http://schemas.microsoft.com/office/drawing/2014/main" id="{2BDF4C6F-6870-1143-B70C-D158AFE7C562}"/>
                    </a:ext>
                  </a:extLst>
                </p:cNvPr>
                <p:cNvSpPr>
                  <a:spLocks noChangeArrowheads="1"/>
                </p:cNvSpPr>
                <p:nvPr/>
              </p:nvSpPr>
              <p:spPr bwMode="auto">
                <a:xfrm>
                  <a:off x="623" y="2590"/>
                  <a:ext cx="687" cy="10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978" name="Rectangle 262">
                <a:extLst>
                  <a:ext uri="{FF2B5EF4-FFF2-40B4-BE49-F238E27FC236}">
                    <a16:creationId xmlns:a16="http://schemas.microsoft.com/office/drawing/2014/main" id="{58CCE7C7-9C37-DB41-806E-3AB5784563E3}"/>
                  </a:ext>
                </a:extLst>
              </p:cNvPr>
              <p:cNvSpPr>
                <a:spLocks noChangeArrowheads="1"/>
              </p:cNvSpPr>
              <p:nvPr/>
            </p:nvSpPr>
            <p:spPr bwMode="auto">
              <a:xfrm>
                <a:off x="4223" y="1361"/>
                <a:ext cx="59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979" name="Rectangle 263">
                <a:extLst>
                  <a:ext uri="{FF2B5EF4-FFF2-40B4-BE49-F238E27FC236}">
                    <a16:creationId xmlns:a16="http://schemas.microsoft.com/office/drawing/2014/main" id="{DBF18367-F728-D847-BD54-067CD14D0093}"/>
                  </a:ext>
                </a:extLst>
              </p:cNvPr>
              <p:cNvSpPr>
                <a:spLocks noChangeArrowheads="1"/>
              </p:cNvSpPr>
              <p:nvPr/>
            </p:nvSpPr>
            <p:spPr bwMode="auto">
              <a:xfrm>
                <a:off x="4234" y="1649"/>
                <a:ext cx="59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12112" name="Group 264">
                <a:extLst>
                  <a:ext uri="{FF2B5EF4-FFF2-40B4-BE49-F238E27FC236}">
                    <a16:creationId xmlns:a16="http://schemas.microsoft.com/office/drawing/2014/main" id="{22E148B0-0037-E54C-9F98-077BC4E1BCD8}"/>
                  </a:ext>
                </a:extLst>
              </p:cNvPr>
              <p:cNvGrpSpPr>
                <a:grpSpLocks/>
              </p:cNvGrpSpPr>
              <p:nvPr/>
            </p:nvGrpSpPr>
            <p:grpSpPr bwMode="auto">
              <a:xfrm>
                <a:off x="4735" y="1627"/>
                <a:ext cx="582" cy="151"/>
                <a:chOff x="614" y="2568"/>
                <a:chExt cx="725" cy="139"/>
              </a:xfrm>
            </p:grpSpPr>
            <p:sp>
              <p:nvSpPr>
                <p:cNvPr id="996" name="AutoShape 265">
                  <a:extLst>
                    <a:ext uri="{FF2B5EF4-FFF2-40B4-BE49-F238E27FC236}">
                      <a16:creationId xmlns:a16="http://schemas.microsoft.com/office/drawing/2014/main" id="{758460B7-51F1-D94D-B6F3-4A98A312D38E}"/>
                    </a:ext>
                  </a:extLst>
                </p:cNvPr>
                <p:cNvSpPr>
                  <a:spLocks noChangeArrowheads="1"/>
                </p:cNvSpPr>
                <p:nvPr/>
              </p:nvSpPr>
              <p:spPr bwMode="auto">
                <a:xfrm>
                  <a:off x="613" y="2570"/>
                  <a:ext cx="711" cy="13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997" name="AutoShape 266">
                  <a:extLst>
                    <a:ext uri="{FF2B5EF4-FFF2-40B4-BE49-F238E27FC236}">
                      <a16:creationId xmlns:a16="http://schemas.microsoft.com/office/drawing/2014/main" id="{B1FE75B0-8411-8E43-BF34-3814B0D1EF94}"/>
                    </a:ext>
                  </a:extLst>
                </p:cNvPr>
                <p:cNvSpPr>
                  <a:spLocks noChangeArrowheads="1"/>
                </p:cNvSpPr>
                <p:nvPr/>
              </p:nvSpPr>
              <p:spPr bwMode="auto">
                <a:xfrm>
                  <a:off x="625" y="2588"/>
                  <a:ext cx="673" cy="9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12113" name="Freeform 267">
                <a:extLst>
                  <a:ext uri="{FF2B5EF4-FFF2-40B4-BE49-F238E27FC236}">
                    <a16:creationId xmlns:a16="http://schemas.microsoft.com/office/drawing/2014/main" id="{34C14115-826E-C047-A5AC-61450FA594BA}"/>
                  </a:ext>
                </a:extLst>
              </p:cNvPr>
              <p:cNvSpPr>
                <a:spLocks/>
              </p:cNvSpPr>
              <p:nvPr/>
            </p:nvSpPr>
            <p:spPr bwMode="auto">
              <a:xfrm>
                <a:off x="5288" y="1354"/>
                <a:ext cx="263" cy="188"/>
              </a:xfrm>
              <a:custGeom>
                <a:avLst/>
                <a:gdLst>
                  <a:gd name="T0" fmla="*/ 2 w 328"/>
                  <a:gd name="T1" fmla="*/ 0 h 226"/>
                  <a:gd name="T2" fmla="*/ 45 w 328"/>
                  <a:gd name="T3" fmla="*/ 24 h 226"/>
                  <a:gd name="T4" fmla="*/ 45 w 328"/>
                  <a:gd name="T5" fmla="*/ 43 h 226"/>
                  <a:gd name="T6" fmla="*/ 0 w 328"/>
                  <a:gd name="T7" fmla="*/ 18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114" name="Group 268">
                <a:extLst>
                  <a:ext uri="{FF2B5EF4-FFF2-40B4-BE49-F238E27FC236}">
                    <a16:creationId xmlns:a16="http://schemas.microsoft.com/office/drawing/2014/main" id="{475038A4-EE1A-674A-B169-D29EBCE6A863}"/>
                  </a:ext>
                </a:extLst>
              </p:cNvPr>
              <p:cNvGrpSpPr>
                <a:grpSpLocks/>
              </p:cNvGrpSpPr>
              <p:nvPr/>
            </p:nvGrpSpPr>
            <p:grpSpPr bwMode="auto">
              <a:xfrm>
                <a:off x="4739" y="1327"/>
                <a:ext cx="582" cy="139"/>
                <a:chOff x="614" y="2568"/>
                <a:chExt cx="725" cy="139"/>
              </a:xfrm>
            </p:grpSpPr>
            <p:sp>
              <p:nvSpPr>
                <p:cNvPr id="994" name="AutoShape 269">
                  <a:extLst>
                    <a:ext uri="{FF2B5EF4-FFF2-40B4-BE49-F238E27FC236}">
                      <a16:creationId xmlns:a16="http://schemas.microsoft.com/office/drawing/2014/main" id="{3EA6A658-1C4E-C347-92D9-308B53694BA9}"/>
                    </a:ext>
                  </a:extLst>
                </p:cNvPr>
                <p:cNvSpPr>
                  <a:spLocks noChangeArrowheads="1"/>
                </p:cNvSpPr>
                <p:nvPr/>
              </p:nvSpPr>
              <p:spPr bwMode="auto">
                <a:xfrm>
                  <a:off x="620" y="2544"/>
                  <a:ext cx="723" cy="16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995" name="AutoShape 270">
                  <a:extLst>
                    <a:ext uri="{FF2B5EF4-FFF2-40B4-BE49-F238E27FC236}">
                      <a16:creationId xmlns:a16="http://schemas.microsoft.com/office/drawing/2014/main" id="{303A1AB4-A521-4C46-929C-FE93FAEA70EF}"/>
                    </a:ext>
                  </a:extLst>
                </p:cNvPr>
                <p:cNvSpPr>
                  <a:spLocks noChangeArrowheads="1"/>
                </p:cNvSpPr>
                <p:nvPr/>
              </p:nvSpPr>
              <p:spPr bwMode="auto">
                <a:xfrm>
                  <a:off x="645" y="2582"/>
                  <a:ext cx="673" cy="11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983" name="Rectangle 271">
                <a:extLst>
                  <a:ext uri="{FF2B5EF4-FFF2-40B4-BE49-F238E27FC236}">
                    <a16:creationId xmlns:a16="http://schemas.microsoft.com/office/drawing/2014/main" id="{F20799A2-C0C0-BC41-B794-662788F2C6D7}"/>
                  </a:ext>
                </a:extLst>
              </p:cNvPr>
              <p:cNvSpPr>
                <a:spLocks noChangeArrowheads="1"/>
              </p:cNvSpPr>
              <p:nvPr/>
            </p:nvSpPr>
            <p:spPr bwMode="auto">
              <a:xfrm>
                <a:off x="5255" y="429"/>
                <a:ext cx="60" cy="2286"/>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212116" name="Freeform 272">
                <a:extLst>
                  <a:ext uri="{FF2B5EF4-FFF2-40B4-BE49-F238E27FC236}">
                    <a16:creationId xmlns:a16="http://schemas.microsoft.com/office/drawing/2014/main" id="{D8EB6300-A48F-4842-8305-F21FD306D801}"/>
                  </a:ext>
                </a:extLst>
              </p:cNvPr>
              <p:cNvSpPr>
                <a:spLocks/>
              </p:cNvSpPr>
              <p:nvPr/>
            </p:nvSpPr>
            <p:spPr bwMode="auto">
              <a:xfrm>
                <a:off x="5312" y="1007"/>
                <a:ext cx="237" cy="213"/>
              </a:xfrm>
              <a:custGeom>
                <a:avLst/>
                <a:gdLst>
                  <a:gd name="T0" fmla="*/ 2 w 296"/>
                  <a:gd name="T1" fmla="*/ 0 h 256"/>
                  <a:gd name="T2" fmla="*/ 40 w 296"/>
                  <a:gd name="T3" fmla="*/ 27 h 256"/>
                  <a:gd name="T4" fmla="*/ 40 w 296"/>
                  <a:gd name="T5" fmla="*/ 49 h 256"/>
                  <a:gd name="T6" fmla="*/ 0 w 296"/>
                  <a:gd name="T7" fmla="*/ 18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117" name="Freeform 273">
                <a:extLst>
                  <a:ext uri="{FF2B5EF4-FFF2-40B4-BE49-F238E27FC236}">
                    <a16:creationId xmlns:a16="http://schemas.microsoft.com/office/drawing/2014/main" id="{5069FF5B-6D12-3E48-8698-D0E32C78778C}"/>
                  </a:ext>
                </a:extLst>
              </p:cNvPr>
              <p:cNvSpPr>
                <a:spLocks/>
              </p:cNvSpPr>
              <p:nvPr/>
            </p:nvSpPr>
            <p:spPr bwMode="auto">
              <a:xfrm>
                <a:off x="5315" y="680"/>
                <a:ext cx="244" cy="240"/>
              </a:xfrm>
              <a:custGeom>
                <a:avLst/>
                <a:gdLst>
                  <a:gd name="T0" fmla="*/ 0 w 304"/>
                  <a:gd name="T1" fmla="*/ 0 h 288"/>
                  <a:gd name="T2" fmla="*/ 42 w 304"/>
                  <a:gd name="T3" fmla="*/ 32 h 288"/>
                  <a:gd name="T4" fmla="*/ 39 w 304"/>
                  <a:gd name="T5" fmla="*/ 57 h 288"/>
                  <a:gd name="T6" fmla="*/ 2 w 304"/>
                  <a:gd name="T7" fmla="*/ 24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986" name="Oval 274">
                <a:extLst>
                  <a:ext uri="{FF2B5EF4-FFF2-40B4-BE49-F238E27FC236}">
                    <a16:creationId xmlns:a16="http://schemas.microsoft.com/office/drawing/2014/main" id="{AFEF1B60-D4F2-134C-8C57-605795353942}"/>
                  </a:ext>
                </a:extLst>
              </p:cNvPr>
              <p:cNvSpPr>
                <a:spLocks noChangeArrowheads="1"/>
              </p:cNvSpPr>
              <p:nvPr/>
            </p:nvSpPr>
            <p:spPr bwMode="auto">
              <a:xfrm>
                <a:off x="5515" y="2609"/>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212119" name="Freeform 275">
                <a:extLst>
                  <a:ext uri="{FF2B5EF4-FFF2-40B4-BE49-F238E27FC236}">
                    <a16:creationId xmlns:a16="http://schemas.microsoft.com/office/drawing/2014/main" id="{0200803D-62FF-4441-B044-371B60B47F8E}"/>
                  </a:ext>
                </a:extLst>
              </p:cNvPr>
              <p:cNvSpPr>
                <a:spLocks/>
              </p:cNvSpPr>
              <p:nvPr/>
            </p:nvSpPr>
            <p:spPr bwMode="auto">
              <a:xfrm>
                <a:off x="5302" y="2614"/>
                <a:ext cx="245" cy="200"/>
              </a:xfrm>
              <a:custGeom>
                <a:avLst/>
                <a:gdLst>
                  <a:gd name="T0" fmla="*/ 0 w 306"/>
                  <a:gd name="T1" fmla="*/ 21 h 240"/>
                  <a:gd name="T2" fmla="*/ 2 w 306"/>
                  <a:gd name="T3" fmla="*/ 48 h 240"/>
                  <a:gd name="T4" fmla="*/ 42 w 306"/>
                  <a:gd name="T5" fmla="*/ 22 h 240"/>
                  <a:gd name="T6" fmla="*/ 40 w 306"/>
                  <a:gd name="T7" fmla="*/ 0 h 240"/>
                  <a:gd name="T8" fmla="*/ 0 w 306"/>
                  <a:gd name="T9" fmla="*/ 2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988" name="AutoShape 276">
                <a:extLst>
                  <a:ext uri="{FF2B5EF4-FFF2-40B4-BE49-F238E27FC236}">
                    <a16:creationId xmlns:a16="http://schemas.microsoft.com/office/drawing/2014/main" id="{6C7C58BA-3FAC-F540-8627-EF780D6225E3}"/>
                  </a:ext>
                </a:extLst>
              </p:cNvPr>
              <p:cNvSpPr>
                <a:spLocks noChangeArrowheads="1"/>
              </p:cNvSpPr>
              <p:nvPr/>
            </p:nvSpPr>
            <p:spPr bwMode="auto">
              <a:xfrm>
                <a:off x="4143" y="2677"/>
                <a:ext cx="1201"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989" name="AutoShape 277">
                <a:extLst>
                  <a:ext uri="{FF2B5EF4-FFF2-40B4-BE49-F238E27FC236}">
                    <a16:creationId xmlns:a16="http://schemas.microsoft.com/office/drawing/2014/main" id="{84DCA700-1BB9-6F4F-9BFB-8C71C31C08AF}"/>
                  </a:ext>
                </a:extLst>
              </p:cNvPr>
              <p:cNvSpPr>
                <a:spLocks noChangeArrowheads="1"/>
              </p:cNvSpPr>
              <p:nvPr/>
            </p:nvSpPr>
            <p:spPr bwMode="auto">
              <a:xfrm>
                <a:off x="4203" y="2705"/>
                <a:ext cx="1071" cy="77"/>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990" name="Oval 278">
                <a:extLst>
                  <a:ext uri="{FF2B5EF4-FFF2-40B4-BE49-F238E27FC236}">
                    <a16:creationId xmlns:a16="http://schemas.microsoft.com/office/drawing/2014/main" id="{4DB7668B-A53B-204F-B691-E9B86D643857}"/>
                  </a:ext>
                </a:extLst>
              </p:cNvPr>
              <p:cNvSpPr>
                <a:spLocks noChangeArrowheads="1"/>
              </p:cNvSpPr>
              <p:nvPr/>
            </p:nvSpPr>
            <p:spPr bwMode="auto">
              <a:xfrm>
                <a:off x="4314" y="2379"/>
                <a:ext cx="160"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991" name="Oval 279">
                <a:extLst>
                  <a:ext uri="{FF2B5EF4-FFF2-40B4-BE49-F238E27FC236}">
                    <a16:creationId xmlns:a16="http://schemas.microsoft.com/office/drawing/2014/main" id="{734493BB-E4C9-364B-BE72-1ED56D27A6EE}"/>
                  </a:ext>
                </a:extLst>
              </p:cNvPr>
              <p:cNvSpPr>
                <a:spLocks noChangeArrowheads="1"/>
              </p:cNvSpPr>
              <p:nvPr/>
            </p:nvSpPr>
            <p:spPr bwMode="auto">
              <a:xfrm>
                <a:off x="4484" y="2379"/>
                <a:ext cx="160"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0000"/>
                  </a:solidFill>
                  <a:effectLst/>
                  <a:uLnTx/>
                  <a:uFillTx/>
                  <a:latin typeface="Arial" charset="0"/>
                  <a:ea typeface="ＭＳ Ｐゴシック" charset="0"/>
                  <a:cs typeface="Arial"/>
                </a:endParaRPr>
              </a:p>
            </p:txBody>
          </p:sp>
          <p:sp>
            <p:nvSpPr>
              <p:cNvPr id="992" name="Oval 280">
                <a:extLst>
                  <a:ext uri="{FF2B5EF4-FFF2-40B4-BE49-F238E27FC236}">
                    <a16:creationId xmlns:a16="http://schemas.microsoft.com/office/drawing/2014/main" id="{4FFB10A2-7D14-FB42-81F1-AC7500333CE6}"/>
                  </a:ext>
                </a:extLst>
              </p:cNvPr>
              <p:cNvSpPr>
                <a:spLocks noChangeArrowheads="1"/>
              </p:cNvSpPr>
              <p:nvPr/>
            </p:nvSpPr>
            <p:spPr bwMode="auto">
              <a:xfrm>
                <a:off x="4664" y="2379"/>
                <a:ext cx="160" cy="13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993" name="Rectangle 281">
                <a:extLst>
                  <a:ext uri="{FF2B5EF4-FFF2-40B4-BE49-F238E27FC236}">
                    <a16:creationId xmlns:a16="http://schemas.microsoft.com/office/drawing/2014/main" id="{0C4D4532-5385-5144-B156-410652EF6C6B}"/>
                  </a:ext>
                </a:extLst>
              </p:cNvPr>
              <p:cNvSpPr>
                <a:spLocks noChangeArrowheads="1"/>
              </p:cNvSpPr>
              <p:nvPr/>
            </p:nvSpPr>
            <p:spPr bwMode="auto">
              <a:xfrm>
                <a:off x="5064" y="1831"/>
                <a:ext cx="80" cy="759"/>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grpSp>
          <p:nvGrpSpPr>
            <p:cNvPr id="212036" name="Group 249">
              <a:extLst>
                <a:ext uri="{FF2B5EF4-FFF2-40B4-BE49-F238E27FC236}">
                  <a16:creationId xmlns:a16="http://schemas.microsoft.com/office/drawing/2014/main" id="{4E9454F6-8C78-1B44-A45E-659D47F71046}"/>
                </a:ext>
              </a:extLst>
            </p:cNvPr>
            <p:cNvGrpSpPr>
              <a:grpSpLocks/>
            </p:cNvGrpSpPr>
            <p:nvPr/>
          </p:nvGrpSpPr>
          <p:grpSpPr bwMode="auto">
            <a:xfrm flipH="1">
              <a:off x="7939866" y="4369199"/>
              <a:ext cx="225953" cy="395900"/>
              <a:chOff x="4140" y="429"/>
              <a:chExt cx="1425" cy="2396"/>
            </a:xfrm>
          </p:grpSpPr>
          <p:sp>
            <p:nvSpPr>
              <p:cNvPr id="212070" name="Freeform 250">
                <a:extLst>
                  <a:ext uri="{FF2B5EF4-FFF2-40B4-BE49-F238E27FC236}">
                    <a16:creationId xmlns:a16="http://schemas.microsoft.com/office/drawing/2014/main" id="{A03C8245-84E8-1547-98F3-D419F0F33977}"/>
                  </a:ext>
                </a:extLst>
              </p:cNvPr>
              <p:cNvSpPr>
                <a:spLocks/>
              </p:cNvSpPr>
              <p:nvPr/>
            </p:nvSpPr>
            <p:spPr bwMode="auto">
              <a:xfrm>
                <a:off x="5268" y="433"/>
                <a:ext cx="283" cy="2286"/>
              </a:xfrm>
              <a:custGeom>
                <a:avLst/>
                <a:gdLst>
                  <a:gd name="T0" fmla="*/ 9 w 354"/>
                  <a:gd name="T1" fmla="*/ 0 h 2742"/>
                  <a:gd name="T2" fmla="*/ 47 w 354"/>
                  <a:gd name="T3" fmla="*/ 66 h 2742"/>
                  <a:gd name="T4" fmla="*/ 46 w 354"/>
                  <a:gd name="T5" fmla="*/ 510 h 2742"/>
                  <a:gd name="T6" fmla="*/ 0 w 354"/>
                  <a:gd name="T7" fmla="*/ 534 h 2742"/>
                  <a:gd name="T8" fmla="*/ 9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004" name="Rectangle 251">
                <a:extLst>
                  <a:ext uri="{FF2B5EF4-FFF2-40B4-BE49-F238E27FC236}">
                    <a16:creationId xmlns:a16="http://schemas.microsoft.com/office/drawing/2014/main" id="{D4658AF0-46BC-3C41-9BE0-B3058E1571A9}"/>
                  </a:ext>
                </a:extLst>
              </p:cNvPr>
              <p:cNvSpPr>
                <a:spLocks noChangeArrowheads="1"/>
              </p:cNvSpPr>
              <p:nvPr/>
            </p:nvSpPr>
            <p:spPr bwMode="auto">
              <a:xfrm>
                <a:off x="4207" y="427"/>
                <a:ext cx="1051" cy="2286"/>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212072" name="Freeform 252">
                <a:extLst>
                  <a:ext uri="{FF2B5EF4-FFF2-40B4-BE49-F238E27FC236}">
                    <a16:creationId xmlns:a16="http://schemas.microsoft.com/office/drawing/2014/main" id="{C051241D-9938-2247-81A7-005E60E6A8D5}"/>
                  </a:ext>
                </a:extLst>
              </p:cNvPr>
              <p:cNvSpPr>
                <a:spLocks/>
              </p:cNvSpPr>
              <p:nvPr/>
            </p:nvSpPr>
            <p:spPr bwMode="auto">
              <a:xfrm>
                <a:off x="5321" y="570"/>
                <a:ext cx="169" cy="2115"/>
              </a:xfrm>
              <a:custGeom>
                <a:avLst/>
                <a:gdLst>
                  <a:gd name="T0" fmla="*/ 2 w 211"/>
                  <a:gd name="T1" fmla="*/ 0 h 2537"/>
                  <a:gd name="T2" fmla="*/ 29 w 211"/>
                  <a:gd name="T3" fmla="*/ 43 h 2537"/>
                  <a:gd name="T4" fmla="*/ 2 w 211"/>
                  <a:gd name="T5" fmla="*/ 486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73" name="Freeform 253">
                <a:extLst>
                  <a:ext uri="{FF2B5EF4-FFF2-40B4-BE49-F238E27FC236}">
                    <a16:creationId xmlns:a16="http://schemas.microsoft.com/office/drawing/2014/main" id="{D1D41A11-05E7-684B-A0AE-EC2C9DD52B88}"/>
                  </a:ext>
                </a:extLst>
              </p:cNvPr>
              <p:cNvSpPr>
                <a:spLocks/>
              </p:cNvSpPr>
              <p:nvPr/>
            </p:nvSpPr>
            <p:spPr bwMode="auto">
              <a:xfrm>
                <a:off x="5284" y="1640"/>
                <a:ext cx="263" cy="189"/>
              </a:xfrm>
              <a:custGeom>
                <a:avLst/>
                <a:gdLst>
                  <a:gd name="T0" fmla="*/ 2 w 328"/>
                  <a:gd name="T1" fmla="*/ 0 h 226"/>
                  <a:gd name="T2" fmla="*/ 45 w 328"/>
                  <a:gd name="T3" fmla="*/ 25 h 226"/>
                  <a:gd name="T4" fmla="*/ 45 w 328"/>
                  <a:gd name="T5" fmla="*/ 45 h 226"/>
                  <a:gd name="T6" fmla="*/ 0 w 328"/>
                  <a:gd name="T7" fmla="*/ 1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007" name="Rectangle 254">
                <a:extLst>
                  <a:ext uri="{FF2B5EF4-FFF2-40B4-BE49-F238E27FC236}">
                    <a16:creationId xmlns:a16="http://schemas.microsoft.com/office/drawing/2014/main" id="{CDB6110C-F2A9-2A42-A814-225C606AF356}"/>
                  </a:ext>
                </a:extLst>
              </p:cNvPr>
              <p:cNvSpPr>
                <a:spLocks noChangeArrowheads="1"/>
              </p:cNvSpPr>
              <p:nvPr/>
            </p:nvSpPr>
            <p:spPr bwMode="auto">
              <a:xfrm>
                <a:off x="4207" y="696"/>
                <a:ext cx="60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12075" name="Group 255">
                <a:extLst>
                  <a:ext uri="{FF2B5EF4-FFF2-40B4-BE49-F238E27FC236}">
                    <a16:creationId xmlns:a16="http://schemas.microsoft.com/office/drawing/2014/main" id="{4AA01198-881E-674B-8D85-89B4A423F01B}"/>
                  </a:ext>
                </a:extLst>
              </p:cNvPr>
              <p:cNvGrpSpPr>
                <a:grpSpLocks/>
              </p:cNvGrpSpPr>
              <p:nvPr/>
            </p:nvGrpSpPr>
            <p:grpSpPr bwMode="auto">
              <a:xfrm>
                <a:off x="4749" y="668"/>
                <a:ext cx="581" cy="145"/>
                <a:chOff x="614" y="2568"/>
                <a:chExt cx="725" cy="139"/>
              </a:xfrm>
            </p:grpSpPr>
            <p:sp>
              <p:nvSpPr>
                <p:cNvPr id="1033" name="AutoShape 256">
                  <a:extLst>
                    <a:ext uri="{FF2B5EF4-FFF2-40B4-BE49-F238E27FC236}">
                      <a16:creationId xmlns:a16="http://schemas.microsoft.com/office/drawing/2014/main" id="{68DC4A52-F420-DE43-A08E-43238B4C5A5A}"/>
                    </a:ext>
                  </a:extLst>
                </p:cNvPr>
                <p:cNvSpPr>
                  <a:spLocks noChangeArrowheads="1"/>
                </p:cNvSpPr>
                <p:nvPr/>
              </p:nvSpPr>
              <p:spPr bwMode="auto">
                <a:xfrm>
                  <a:off x="612" y="2567"/>
                  <a:ext cx="725"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34" name="AutoShape 257">
                  <a:extLst>
                    <a:ext uri="{FF2B5EF4-FFF2-40B4-BE49-F238E27FC236}">
                      <a16:creationId xmlns:a16="http://schemas.microsoft.com/office/drawing/2014/main" id="{1F90C38E-6529-6D43-AF3F-FCF2C272690D}"/>
                    </a:ext>
                  </a:extLst>
                </p:cNvPr>
                <p:cNvSpPr>
                  <a:spLocks noChangeArrowheads="1"/>
                </p:cNvSpPr>
                <p:nvPr/>
              </p:nvSpPr>
              <p:spPr bwMode="auto">
                <a:xfrm>
                  <a:off x="624" y="2586"/>
                  <a:ext cx="700"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1009" name="Rectangle 258">
                <a:extLst>
                  <a:ext uri="{FF2B5EF4-FFF2-40B4-BE49-F238E27FC236}">
                    <a16:creationId xmlns:a16="http://schemas.microsoft.com/office/drawing/2014/main" id="{A6C50548-B5A8-DD41-960F-934AB506C6BC}"/>
                  </a:ext>
                </a:extLst>
              </p:cNvPr>
              <p:cNvSpPr>
                <a:spLocks noChangeArrowheads="1"/>
              </p:cNvSpPr>
              <p:nvPr/>
            </p:nvSpPr>
            <p:spPr bwMode="auto">
              <a:xfrm>
                <a:off x="4227" y="1023"/>
                <a:ext cx="59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12077" name="Group 259">
                <a:extLst>
                  <a:ext uri="{FF2B5EF4-FFF2-40B4-BE49-F238E27FC236}">
                    <a16:creationId xmlns:a16="http://schemas.microsoft.com/office/drawing/2014/main" id="{B50052D3-6E51-A24F-8DA6-1A1FB1E76A45}"/>
                  </a:ext>
                </a:extLst>
              </p:cNvPr>
              <p:cNvGrpSpPr>
                <a:grpSpLocks/>
              </p:cNvGrpSpPr>
              <p:nvPr/>
            </p:nvGrpSpPr>
            <p:grpSpPr bwMode="auto">
              <a:xfrm>
                <a:off x="4747" y="994"/>
                <a:ext cx="581" cy="134"/>
                <a:chOff x="614" y="2568"/>
                <a:chExt cx="725" cy="139"/>
              </a:xfrm>
            </p:grpSpPr>
            <p:sp>
              <p:nvSpPr>
                <p:cNvPr id="1031" name="AutoShape 260">
                  <a:extLst>
                    <a:ext uri="{FF2B5EF4-FFF2-40B4-BE49-F238E27FC236}">
                      <a16:creationId xmlns:a16="http://schemas.microsoft.com/office/drawing/2014/main" id="{F197C4B6-E0DE-F849-B48E-BCEE5E7A9212}"/>
                    </a:ext>
                  </a:extLst>
                </p:cNvPr>
                <p:cNvSpPr>
                  <a:spLocks noChangeArrowheads="1"/>
                </p:cNvSpPr>
                <p:nvPr/>
              </p:nvSpPr>
              <p:spPr bwMode="auto">
                <a:xfrm>
                  <a:off x="614" y="2568"/>
                  <a:ext cx="725"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32" name="AutoShape 261">
                  <a:extLst>
                    <a:ext uri="{FF2B5EF4-FFF2-40B4-BE49-F238E27FC236}">
                      <a16:creationId xmlns:a16="http://schemas.microsoft.com/office/drawing/2014/main" id="{93DD5F29-0A86-D349-B160-42359A1BEF2F}"/>
                    </a:ext>
                  </a:extLst>
                </p:cNvPr>
                <p:cNvSpPr>
                  <a:spLocks noChangeArrowheads="1"/>
                </p:cNvSpPr>
                <p:nvPr/>
              </p:nvSpPr>
              <p:spPr bwMode="auto">
                <a:xfrm>
                  <a:off x="627" y="2588"/>
                  <a:ext cx="687" cy="10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1011" name="Rectangle 262">
                <a:extLst>
                  <a:ext uri="{FF2B5EF4-FFF2-40B4-BE49-F238E27FC236}">
                    <a16:creationId xmlns:a16="http://schemas.microsoft.com/office/drawing/2014/main" id="{2CEEAE7B-F0C2-3741-812C-E68B25F4271E}"/>
                  </a:ext>
                </a:extLst>
              </p:cNvPr>
              <p:cNvSpPr>
                <a:spLocks noChangeArrowheads="1"/>
              </p:cNvSpPr>
              <p:nvPr/>
            </p:nvSpPr>
            <p:spPr bwMode="auto">
              <a:xfrm>
                <a:off x="4217" y="1359"/>
                <a:ext cx="59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12" name="Rectangle 263">
                <a:extLst>
                  <a:ext uri="{FF2B5EF4-FFF2-40B4-BE49-F238E27FC236}">
                    <a16:creationId xmlns:a16="http://schemas.microsoft.com/office/drawing/2014/main" id="{D214CDE3-D2A8-274C-8077-E1A2A229E83F}"/>
                  </a:ext>
                </a:extLst>
              </p:cNvPr>
              <p:cNvSpPr>
                <a:spLocks noChangeArrowheads="1"/>
              </p:cNvSpPr>
              <p:nvPr/>
            </p:nvSpPr>
            <p:spPr bwMode="auto">
              <a:xfrm>
                <a:off x="4227" y="1657"/>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12080" name="Group 264">
                <a:extLst>
                  <a:ext uri="{FF2B5EF4-FFF2-40B4-BE49-F238E27FC236}">
                    <a16:creationId xmlns:a16="http://schemas.microsoft.com/office/drawing/2014/main" id="{6E439FEA-F5FC-3B4E-9319-CE3BAECB554A}"/>
                  </a:ext>
                </a:extLst>
              </p:cNvPr>
              <p:cNvGrpSpPr>
                <a:grpSpLocks/>
              </p:cNvGrpSpPr>
              <p:nvPr/>
            </p:nvGrpSpPr>
            <p:grpSpPr bwMode="auto">
              <a:xfrm>
                <a:off x="4735" y="1627"/>
                <a:ext cx="582" cy="151"/>
                <a:chOff x="614" y="2568"/>
                <a:chExt cx="725" cy="139"/>
              </a:xfrm>
            </p:grpSpPr>
            <p:sp>
              <p:nvSpPr>
                <p:cNvPr id="1029" name="AutoShape 265">
                  <a:extLst>
                    <a:ext uri="{FF2B5EF4-FFF2-40B4-BE49-F238E27FC236}">
                      <a16:creationId xmlns:a16="http://schemas.microsoft.com/office/drawing/2014/main" id="{C9355DB6-C6B8-FF44-B122-7F1B0154AD4C}"/>
                    </a:ext>
                  </a:extLst>
                </p:cNvPr>
                <p:cNvSpPr>
                  <a:spLocks noChangeArrowheads="1"/>
                </p:cNvSpPr>
                <p:nvPr/>
              </p:nvSpPr>
              <p:spPr bwMode="auto">
                <a:xfrm>
                  <a:off x="617" y="2569"/>
                  <a:ext cx="711" cy="141"/>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30" name="AutoShape 266">
                  <a:extLst>
                    <a:ext uri="{FF2B5EF4-FFF2-40B4-BE49-F238E27FC236}">
                      <a16:creationId xmlns:a16="http://schemas.microsoft.com/office/drawing/2014/main" id="{49670351-9F5F-4D49-B71A-D4248C3860E6}"/>
                    </a:ext>
                  </a:extLst>
                </p:cNvPr>
                <p:cNvSpPr>
                  <a:spLocks noChangeArrowheads="1"/>
                </p:cNvSpPr>
                <p:nvPr/>
              </p:nvSpPr>
              <p:spPr bwMode="auto">
                <a:xfrm>
                  <a:off x="629" y="2586"/>
                  <a:ext cx="67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12081" name="Freeform 267">
                <a:extLst>
                  <a:ext uri="{FF2B5EF4-FFF2-40B4-BE49-F238E27FC236}">
                    <a16:creationId xmlns:a16="http://schemas.microsoft.com/office/drawing/2014/main" id="{8C813492-9EA7-3A44-9D0E-5EE281C2F7A5}"/>
                  </a:ext>
                </a:extLst>
              </p:cNvPr>
              <p:cNvSpPr>
                <a:spLocks/>
              </p:cNvSpPr>
              <p:nvPr/>
            </p:nvSpPr>
            <p:spPr bwMode="auto">
              <a:xfrm>
                <a:off x="5288" y="1354"/>
                <a:ext cx="263" cy="188"/>
              </a:xfrm>
              <a:custGeom>
                <a:avLst/>
                <a:gdLst>
                  <a:gd name="T0" fmla="*/ 2 w 328"/>
                  <a:gd name="T1" fmla="*/ 0 h 226"/>
                  <a:gd name="T2" fmla="*/ 45 w 328"/>
                  <a:gd name="T3" fmla="*/ 24 h 226"/>
                  <a:gd name="T4" fmla="*/ 45 w 328"/>
                  <a:gd name="T5" fmla="*/ 43 h 226"/>
                  <a:gd name="T6" fmla="*/ 0 w 328"/>
                  <a:gd name="T7" fmla="*/ 18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082" name="Group 268">
                <a:extLst>
                  <a:ext uri="{FF2B5EF4-FFF2-40B4-BE49-F238E27FC236}">
                    <a16:creationId xmlns:a16="http://schemas.microsoft.com/office/drawing/2014/main" id="{401906C0-A649-EA4C-AD29-60A7328EFA7F}"/>
                  </a:ext>
                </a:extLst>
              </p:cNvPr>
              <p:cNvGrpSpPr>
                <a:grpSpLocks/>
              </p:cNvGrpSpPr>
              <p:nvPr/>
            </p:nvGrpSpPr>
            <p:grpSpPr bwMode="auto">
              <a:xfrm>
                <a:off x="4739" y="1327"/>
                <a:ext cx="582" cy="139"/>
                <a:chOff x="614" y="2568"/>
                <a:chExt cx="725" cy="139"/>
              </a:xfrm>
            </p:grpSpPr>
            <p:sp>
              <p:nvSpPr>
                <p:cNvPr id="1027" name="AutoShape 269">
                  <a:extLst>
                    <a:ext uri="{FF2B5EF4-FFF2-40B4-BE49-F238E27FC236}">
                      <a16:creationId xmlns:a16="http://schemas.microsoft.com/office/drawing/2014/main" id="{6D630F50-E03D-D54B-AD8B-C27CDE09FDC9}"/>
                    </a:ext>
                  </a:extLst>
                </p:cNvPr>
                <p:cNvSpPr>
                  <a:spLocks noChangeArrowheads="1"/>
                </p:cNvSpPr>
                <p:nvPr/>
              </p:nvSpPr>
              <p:spPr bwMode="auto">
                <a:xfrm>
                  <a:off x="612" y="2571"/>
                  <a:ext cx="761" cy="13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28" name="AutoShape 270">
                  <a:extLst>
                    <a:ext uri="{FF2B5EF4-FFF2-40B4-BE49-F238E27FC236}">
                      <a16:creationId xmlns:a16="http://schemas.microsoft.com/office/drawing/2014/main" id="{3017E51C-7609-2E48-8538-5848C41247B2}"/>
                    </a:ext>
                  </a:extLst>
                </p:cNvPr>
                <p:cNvSpPr>
                  <a:spLocks noChangeArrowheads="1"/>
                </p:cNvSpPr>
                <p:nvPr/>
              </p:nvSpPr>
              <p:spPr bwMode="auto">
                <a:xfrm>
                  <a:off x="624" y="2590"/>
                  <a:ext cx="72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1016" name="Rectangle 271">
                <a:extLst>
                  <a:ext uri="{FF2B5EF4-FFF2-40B4-BE49-F238E27FC236}">
                    <a16:creationId xmlns:a16="http://schemas.microsoft.com/office/drawing/2014/main" id="{651B996A-729D-A14F-9266-27B9137CBA47}"/>
                  </a:ext>
                </a:extLst>
              </p:cNvPr>
              <p:cNvSpPr>
                <a:spLocks noChangeArrowheads="1"/>
              </p:cNvSpPr>
              <p:nvPr/>
            </p:nvSpPr>
            <p:spPr bwMode="auto">
              <a:xfrm>
                <a:off x="5248" y="427"/>
                <a:ext cx="70" cy="2296"/>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212084" name="Freeform 272">
                <a:extLst>
                  <a:ext uri="{FF2B5EF4-FFF2-40B4-BE49-F238E27FC236}">
                    <a16:creationId xmlns:a16="http://schemas.microsoft.com/office/drawing/2014/main" id="{6B82CA0B-96B1-5C4F-BD88-422C7BF99872}"/>
                  </a:ext>
                </a:extLst>
              </p:cNvPr>
              <p:cNvSpPr>
                <a:spLocks/>
              </p:cNvSpPr>
              <p:nvPr/>
            </p:nvSpPr>
            <p:spPr bwMode="auto">
              <a:xfrm>
                <a:off x="5312" y="1007"/>
                <a:ext cx="237" cy="213"/>
              </a:xfrm>
              <a:custGeom>
                <a:avLst/>
                <a:gdLst>
                  <a:gd name="T0" fmla="*/ 2 w 296"/>
                  <a:gd name="T1" fmla="*/ 0 h 256"/>
                  <a:gd name="T2" fmla="*/ 40 w 296"/>
                  <a:gd name="T3" fmla="*/ 27 h 256"/>
                  <a:gd name="T4" fmla="*/ 40 w 296"/>
                  <a:gd name="T5" fmla="*/ 49 h 256"/>
                  <a:gd name="T6" fmla="*/ 0 w 296"/>
                  <a:gd name="T7" fmla="*/ 18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85" name="Freeform 273">
                <a:extLst>
                  <a:ext uri="{FF2B5EF4-FFF2-40B4-BE49-F238E27FC236}">
                    <a16:creationId xmlns:a16="http://schemas.microsoft.com/office/drawing/2014/main" id="{45542DB4-486A-8545-8B5E-F0F0A3148C21}"/>
                  </a:ext>
                </a:extLst>
              </p:cNvPr>
              <p:cNvSpPr>
                <a:spLocks/>
              </p:cNvSpPr>
              <p:nvPr/>
            </p:nvSpPr>
            <p:spPr bwMode="auto">
              <a:xfrm>
                <a:off x="5315" y="680"/>
                <a:ext cx="244" cy="240"/>
              </a:xfrm>
              <a:custGeom>
                <a:avLst/>
                <a:gdLst>
                  <a:gd name="T0" fmla="*/ 0 w 304"/>
                  <a:gd name="T1" fmla="*/ 0 h 288"/>
                  <a:gd name="T2" fmla="*/ 42 w 304"/>
                  <a:gd name="T3" fmla="*/ 32 h 288"/>
                  <a:gd name="T4" fmla="*/ 39 w 304"/>
                  <a:gd name="T5" fmla="*/ 57 h 288"/>
                  <a:gd name="T6" fmla="*/ 2 w 304"/>
                  <a:gd name="T7" fmla="*/ 24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019" name="Oval 274">
                <a:extLst>
                  <a:ext uri="{FF2B5EF4-FFF2-40B4-BE49-F238E27FC236}">
                    <a16:creationId xmlns:a16="http://schemas.microsoft.com/office/drawing/2014/main" id="{435B7EFD-D157-2C4F-8DF0-32699F988FBD}"/>
                  </a:ext>
                </a:extLst>
              </p:cNvPr>
              <p:cNvSpPr>
                <a:spLocks noChangeArrowheads="1"/>
              </p:cNvSpPr>
              <p:nvPr/>
            </p:nvSpPr>
            <p:spPr bwMode="auto">
              <a:xfrm>
                <a:off x="5518" y="2617"/>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212087" name="Freeform 275">
                <a:extLst>
                  <a:ext uri="{FF2B5EF4-FFF2-40B4-BE49-F238E27FC236}">
                    <a16:creationId xmlns:a16="http://schemas.microsoft.com/office/drawing/2014/main" id="{91EEEC1B-222B-2041-8B74-71DB51088E9D}"/>
                  </a:ext>
                </a:extLst>
              </p:cNvPr>
              <p:cNvSpPr>
                <a:spLocks/>
              </p:cNvSpPr>
              <p:nvPr/>
            </p:nvSpPr>
            <p:spPr bwMode="auto">
              <a:xfrm>
                <a:off x="5302" y="2614"/>
                <a:ext cx="245" cy="200"/>
              </a:xfrm>
              <a:custGeom>
                <a:avLst/>
                <a:gdLst>
                  <a:gd name="T0" fmla="*/ 0 w 306"/>
                  <a:gd name="T1" fmla="*/ 21 h 240"/>
                  <a:gd name="T2" fmla="*/ 2 w 306"/>
                  <a:gd name="T3" fmla="*/ 48 h 240"/>
                  <a:gd name="T4" fmla="*/ 42 w 306"/>
                  <a:gd name="T5" fmla="*/ 22 h 240"/>
                  <a:gd name="T6" fmla="*/ 40 w 306"/>
                  <a:gd name="T7" fmla="*/ 0 h 240"/>
                  <a:gd name="T8" fmla="*/ 0 w 306"/>
                  <a:gd name="T9" fmla="*/ 2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021" name="AutoShape 276">
                <a:extLst>
                  <a:ext uri="{FF2B5EF4-FFF2-40B4-BE49-F238E27FC236}">
                    <a16:creationId xmlns:a16="http://schemas.microsoft.com/office/drawing/2014/main" id="{2E4D5386-12FD-904A-A597-3248471B1814}"/>
                  </a:ext>
                </a:extLst>
              </p:cNvPr>
              <p:cNvSpPr>
                <a:spLocks noChangeArrowheads="1"/>
              </p:cNvSpPr>
              <p:nvPr/>
            </p:nvSpPr>
            <p:spPr bwMode="auto">
              <a:xfrm>
                <a:off x="4136" y="2684"/>
                <a:ext cx="1201"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22" name="AutoShape 277">
                <a:extLst>
                  <a:ext uri="{FF2B5EF4-FFF2-40B4-BE49-F238E27FC236}">
                    <a16:creationId xmlns:a16="http://schemas.microsoft.com/office/drawing/2014/main" id="{405DC85D-D545-9549-815B-7EF5CE6A7EDC}"/>
                  </a:ext>
                </a:extLst>
              </p:cNvPr>
              <p:cNvSpPr>
                <a:spLocks noChangeArrowheads="1"/>
              </p:cNvSpPr>
              <p:nvPr/>
            </p:nvSpPr>
            <p:spPr bwMode="auto">
              <a:xfrm>
                <a:off x="4207" y="2713"/>
                <a:ext cx="1071"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23" name="Oval 278">
                <a:extLst>
                  <a:ext uri="{FF2B5EF4-FFF2-40B4-BE49-F238E27FC236}">
                    <a16:creationId xmlns:a16="http://schemas.microsoft.com/office/drawing/2014/main" id="{E7D84189-0B0B-2344-A5F0-0C10C7C10926}"/>
                  </a:ext>
                </a:extLst>
              </p:cNvPr>
              <p:cNvSpPr>
                <a:spLocks noChangeArrowheads="1"/>
              </p:cNvSpPr>
              <p:nvPr/>
            </p:nvSpPr>
            <p:spPr bwMode="auto">
              <a:xfrm>
                <a:off x="4307" y="2387"/>
                <a:ext cx="160"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24" name="Oval 279">
                <a:extLst>
                  <a:ext uri="{FF2B5EF4-FFF2-40B4-BE49-F238E27FC236}">
                    <a16:creationId xmlns:a16="http://schemas.microsoft.com/office/drawing/2014/main" id="{5EAF772E-478C-8E4A-93CB-26B379E18F52}"/>
                  </a:ext>
                </a:extLst>
              </p:cNvPr>
              <p:cNvSpPr>
                <a:spLocks noChangeArrowheads="1"/>
              </p:cNvSpPr>
              <p:nvPr/>
            </p:nvSpPr>
            <p:spPr bwMode="auto">
              <a:xfrm>
                <a:off x="4487" y="2387"/>
                <a:ext cx="160"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0000"/>
                  </a:solidFill>
                  <a:effectLst/>
                  <a:uLnTx/>
                  <a:uFillTx/>
                  <a:latin typeface="Arial" charset="0"/>
                  <a:ea typeface="ＭＳ Ｐゴシック" charset="0"/>
                  <a:cs typeface="Arial"/>
                </a:endParaRPr>
              </a:p>
            </p:txBody>
          </p:sp>
          <p:sp>
            <p:nvSpPr>
              <p:cNvPr id="1025" name="Oval 280">
                <a:extLst>
                  <a:ext uri="{FF2B5EF4-FFF2-40B4-BE49-F238E27FC236}">
                    <a16:creationId xmlns:a16="http://schemas.microsoft.com/office/drawing/2014/main" id="{27AE0AC9-B7B9-4E40-B5F3-DEC4F7D4DE07}"/>
                  </a:ext>
                </a:extLst>
              </p:cNvPr>
              <p:cNvSpPr>
                <a:spLocks noChangeArrowheads="1"/>
              </p:cNvSpPr>
              <p:nvPr/>
            </p:nvSpPr>
            <p:spPr bwMode="auto">
              <a:xfrm>
                <a:off x="4657" y="2387"/>
                <a:ext cx="160" cy="13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26" name="Rectangle 281">
                <a:extLst>
                  <a:ext uri="{FF2B5EF4-FFF2-40B4-BE49-F238E27FC236}">
                    <a16:creationId xmlns:a16="http://schemas.microsoft.com/office/drawing/2014/main" id="{FBC56F80-E750-304F-95F3-C043C627AFC8}"/>
                  </a:ext>
                </a:extLst>
              </p:cNvPr>
              <p:cNvSpPr>
                <a:spLocks noChangeArrowheads="1"/>
              </p:cNvSpPr>
              <p:nvPr/>
            </p:nvSpPr>
            <p:spPr bwMode="auto">
              <a:xfrm>
                <a:off x="5068" y="1839"/>
                <a:ext cx="80" cy="759"/>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grpSp>
          <p:nvGrpSpPr>
            <p:cNvPr id="212037" name="Group 249">
              <a:extLst>
                <a:ext uri="{FF2B5EF4-FFF2-40B4-BE49-F238E27FC236}">
                  <a16:creationId xmlns:a16="http://schemas.microsoft.com/office/drawing/2014/main" id="{063CADA8-4BAC-AB4C-87C1-F68FF3A8BFF2}"/>
                </a:ext>
              </a:extLst>
            </p:cNvPr>
            <p:cNvGrpSpPr>
              <a:grpSpLocks/>
            </p:cNvGrpSpPr>
            <p:nvPr/>
          </p:nvGrpSpPr>
          <p:grpSpPr bwMode="auto">
            <a:xfrm flipH="1">
              <a:off x="8472213" y="4384408"/>
              <a:ext cx="225953" cy="395900"/>
              <a:chOff x="4140" y="429"/>
              <a:chExt cx="1425" cy="2396"/>
            </a:xfrm>
          </p:grpSpPr>
          <p:sp>
            <p:nvSpPr>
              <p:cNvPr id="212038" name="Freeform 250">
                <a:extLst>
                  <a:ext uri="{FF2B5EF4-FFF2-40B4-BE49-F238E27FC236}">
                    <a16:creationId xmlns:a16="http://schemas.microsoft.com/office/drawing/2014/main" id="{83609DD9-788C-B34B-A84D-5AF80A7E89FA}"/>
                  </a:ext>
                </a:extLst>
              </p:cNvPr>
              <p:cNvSpPr>
                <a:spLocks/>
              </p:cNvSpPr>
              <p:nvPr/>
            </p:nvSpPr>
            <p:spPr bwMode="auto">
              <a:xfrm>
                <a:off x="5268" y="433"/>
                <a:ext cx="283" cy="2286"/>
              </a:xfrm>
              <a:custGeom>
                <a:avLst/>
                <a:gdLst>
                  <a:gd name="T0" fmla="*/ 9 w 354"/>
                  <a:gd name="T1" fmla="*/ 0 h 2742"/>
                  <a:gd name="T2" fmla="*/ 47 w 354"/>
                  <a:gd name="T3" fmla="*/ 66 h 2742"/>
                  <a:gd name="T4" fmla="*/ 46 w 354"/>
                  <a:gd name="T5" fmla="*/ 510 h 2742"/>
                  <a:gd name="T6" fmla="*/ 0 w 354"/>
                  <a:gd name="T7" fmla="*/ 534 h 2742"/>
                  <a:gd name="T8" fmla="*/ 9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037" name="Rectangle 251">
                <a:extLst>
                  <a:ext uri="{FF2B5EF4-FFF2-40B4-BE49-F238E27FC236}">
                    <a16:creationId xmlns:a16="http://schemas.microsoft.com/office/drawing/2014/main" id="{9A83466C-E4FD-704C-B5A3-73372A72E720}"/>
                  </a:ext>
                </a:extLst>
              </p:cNvPr>
              <p:cNvSpPr>
                <a:spLocks noChangeArrowheads="1"/>
              </p:cNvSpPr>
              <p:nvPr/>
            </p:nvSpPr>
            <p:spPr bwMode="auto">
              <a:xfrm>
                <a:off x="4200" y="431"/>
                <a:ext cx="1051" cy="2276"/>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212040" name="Freeform 252">
                <a:extLst>
                  <a:ext uri="{FF2B5EF4-FFF2-40B4-BE49-F238E27FC236}">
                    <a16:creationId xmlns:a16="http://schemas.microsoft.com/office/drawing/2014/main" id="{6B912C6A-CA11-6241-B86E-7D90B7966DCF}"/>
                  </a:ext>
                </a:extLst>
              </p:cNvPr>
              <p:cNvSpPr>
                <a:spLocks/>
              </p:cNvSpPr>
              <p:nvPr/>
            </p:nvSpPr>
            <p:spPr bwMode="auto">
              <a:xfrm>
                <a:off x="5321" y="570"/>
                <a:ext cx="169" cy="2115"/>
              </a:xfrm>
              <a:custGeom>
                <a:avLst/>
                <a:gdLst>
                  <a:gd name="T0" fmla="*/ 2 w 211"/>
                  <a:gd name="T1" fmla="*/ 0 h 2537"/>
                  <a:gd name="T2" fmla="*/ 29 w 211"/>
                  <a:gd name="T3" fmla="*/ 43 h 2537"/>
                  <a:gd name="T4" fmla="*/ 2 w 211"/>
                  <a:gd name="T5" fmla="*/ 486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41" name="Freeform 253">
                <a:extLst>
                  <a:ext uri="{FF2B5EF4-FFF2-40B4-BE49-F238E27FC236}">
                    <a16:creationId xmlns:a16="http://schemas.microsoft.com/office/drawing/2014/main" id="{4EF65B28-986F-2941-82BF-82235F3C0F30}"/>
                  </a:ext>
                </a:extLst>
              </p:cNvPr>
              <p:cNvSpPr>
                <a:spLocks/>
              </p:cNvSpPr>
              <p:nvPr/>
            </p:nvSpPr>
            <p:spPr bwMode="auto">
              <a:xfrm>
                <a:off x="5284" y="1640"/>
                <a:ext cx="263" cy="189"/>
              </a:xfrm>
              <a:custGeom>
                <a:avLst/>
                <a:gdLst>
                  <a:gd name="T0" fmla="*/ 2 w 328"/>
                  <a:gd name="T1" fmla="*/ 0 h 226"/>
                  <a:gd name="T2" fmla="*/ 45 w 328"/>
                  <a:gd name="T3" fmla="*/ 25 h 226"/>
                  <a:gd name="T4" fmla="*/ 45 w 328"/>
                  <a:gd name="T5" fmla="*/ 45 h 226"/>
                  <a:gd name="T6" fmla="*/ 0 w 328"/>
                  <a:gd name="T7" fmla="*/ 1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040" name="Rectangle 254">
                <a:extLst>
                  <a:ext uri="{FF2B5EF4-FFF2-40B4-BE49-F238E27FC236}">
                    <a16:creationId xmlns:a16="http://schemas.microsoft.com/office/drawing/2014/main" id="{2E0706E9-4632-5147-9763-45281A5F5070}"/>
                  </a:ext>
                </a:extLst>
              </p:cNvPr>
              <p:cNvSpPr>
                <a:spLocks noChangeArrowheads="1"/>
              </p:cNvSpPr>
              <p:nvPr/>
            </p:nvSpPr>
            <p:spPr bwMode="auto">
              <a:xfrm>
                <a:off x="4210" y="690"/>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12043" name="Group 255">
                <a:extLst>
                  <a:ext uri="{FF2B5EF4-FFF2-40B4-BE49-F238E27FC236}">
                    <a16:creationId xmlns:a16="http://schemas.microsoft.com/office/drawing/2014/main" id="{AFDA2183-F275-5945-8D00-53B62203DF25}"/>
                  </a:ext>
                </a:extLst>
              </p:cNvPr>
              <p:cNvGrpSpPr>
                <a:grpSpLocks/>
              </p:cNvGrpSpPr>
              <p:nvPr/>
            </p:nvGrpSpPr>
            <p:grpSpPr bwMode="auto">
              <a:xfrm>
                <a:off x="4749" y="668"/>
                <a:ext cx="581" cy="145"/>
                <a:chOff x="614" y="2568"/>
                <a:chExt cx="725" cy="139"/>
              </a:xfrm>
            </p:grpSpPr>
            <p:sp>
              <p:nvSpPr>
                <p:cNvPr id="1066" name="AutoShape 256">
                  <a:extLst>
                    <a:ext uri="{FF2B5EF4-FFF2-40B4-BE49-F238E27FC236}">
                      <a16:creationId xmlns:a16="http://schemas.microsoft.com/office/drawing/2014/main" id="{6771E5BD-9EAE-334D-A62A-489F0A6F3B96}"/>
                    </a:ext>
                  </a:extLst>
                </p:cNvPr>
                <p:cNvSpPr>
                  <a:spLocks noChangeArrowheads="1"/>
                </p:cNvSpPr>
                <p:nvPr/>
              </p:nvSpPr>
              <p:spPr bwMode="auto">
                <a:xfrm>
                  <a:off x="616" y="2571"/>
                  <a:ext cx="725"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67" name="AutoShape 257">
                  <a:extLst>
                    <a:ext uri="{FF2B5EF4-FFF2-40B4-BE49-F238E27FC236}">
                      <a16:creationId xmlns:a16="http://schemas.microsoft.com/office/drawing/2014/main" id="{EDB32EF2-BB3C-FA43-98D2-E17A7C0B2946}"/>
                    </a:ext>
                  </a:extLst>
                </p:cNvPr>
                <p:cNvSpPr>
                  <a:spLocks noChangeArrowheads="1"/>
                </p:cNvSpPr>
                <p:nvPr/>
              </p:nvSpPr>
              <p:spPr bwMode="auto">
                <a:xfrm>
                  <a:off x="629" y="2590"/>
                  <a:ext cx="700"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1042" name="Rectangle 258">
                <a:extLst>
                  <a:ext uri="{FF2B5EF4-FFF2-40B4-BE49-F238E27FC236}">
                    <a16:creationId xmlns:a16="http://schemas.microsoft.com/office/drawing/2014/main" id="{BC61EC3E-F484-3D44-8AB5-E7A307F177D6}"/>
                  </a:ext>
                </a:extLst>
              </p:cNvPr>
              <p:cNvSpPr>
                <a:spLocks noChangeArrowheads="1"/>
              </p:cNvSpPr>
              <p:nvPr/>
            </p:nvSpPr>
            <p:spPr bwMode="auto">
              <a:xfrm>
                <a:off x="4220" y="1017"/>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12045" name="Group 259">
                <a:extLst>
                  <a:ext uri="{FF2B5EF4-FFF2-40B4-BE49-F238E27FC236}">
                    <a16:creationId xmlns:a16="http://schemas.microsoft.com/office/drawing/2014/main" id="{59D9A9D5-9943-2D41-B20D-6F38276B0DA2}"/>
                  </a:ext>
                </a:extLst>
              </p:cNvPr>
              <p:cNvGrpSpPr>
                <a:grpSpLocks/>
              </p:cNvGrpSpPr>
              <p:nvPr/>
            </p:nvGrpSpPr>
            <p:grpSpPr bwMode="auto">
              <a:xfrm>
                <a:off x="4747" y="994"/>
                <a:ext cx="581" cy="134"/>
                <a:chOff x="614" y="2568"/>
                <a:chExt cx="725" cy="139"/>
              </a:xfrm>
            </p:grpSpPr>
            <p:sp>
              <p:nvSpPr>
                <p:cNvPr id="1064" name="AutoShape 260">
                  <a:extLst>
                    <a:ext uri="{FF2B5EF4-FFF2-40B4-BE49-F238E27FC236}">
                      <a16:creationId xmlns:a16="http://schemas.microsoft.com/office/drawing/2014/main" id="{8D06F510-A5A6-DE4C-9A08-7E75EB9E601A}"/>
                    </a:ext>
                  </a:extLst>
                </p:cNvPr>
                <p:cNvSpPr>
                  <a:spLocks noChangeArrowheads="1"/>
                </p:cNvSpPr>
                <p:nvPr/>
              </p:nvSpPr>
              <p:spPr bwMode="auto">
                <a:xfrm>
                  <a:off x="581" y="2572"/>
                  <a:ext cx="725"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65" name="AutoShape 261">
                  <a:extLst>
                    <a:ext uri="{FF2B5EF4-FFF2-40B4-BE49-F238E27FC236}">
                      <a16:creationId xmlns:a16="http://schemas.microsoft.com/office/drawing/2014/main" id="{8FF0110B-B100-9542-B3BF-7AA2C9E42D10}"/>
                    </a:ext>
                  </a:extLst>
                </p:cNvPr>
                <p:cNvSpPr>
                  <a:spLocks noChangeArrowheads="1"/>
                </p:cNvSpPr>
                <p:nvPr/>
              </p:nvSpPr>
              <p:spPr bwMode="auto">
                <a:xfrm>
                  <a:off x="594" y="2592"/>
                  <a:ext cx="687" cy="10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1044" name="Rectangle 262">
                <a:extLst>
                  <a:ext uri="{FF2B5EF4-FFF2-40B4-BE49-F238E27FC236}">
                    <a16:creationId xmlns:a16="http://schemas.microsoft.com/office/drawing/2014/main" id="{3DC50D41-35CD-1341-A6D5-D950C8EDB19A}"/>
                  </a:ext>
                </a:extLst>
              </p:cNvPr>
              <p:cNvSpPr>
                <a:spLocks noChangeArrowheads="1"/>
              </p:cNvSpPr>
              <p:nvPr/>
            </p:nvSpPr>
            <p:spPr bwMode="auto">
              <a:xfrm>
                <a:off x="4220" y="1363"/>
                <a:ext cx="59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45" name="Rectangle 263">
                <a:extLst>
                  <a:ext uri="{FF2B5EF4-FFF2-40B4-BE49-F238E27FC236}">
                    <a16:creationId xmlns:a16="http://schemas.microsoft.com/office/drawing/2014/main" id="{7337A979-AD5D-9D44-B53F-15B562751712}"/>
                  </a:ext>
                </a:extLst>
              </p:cNvPr>
              <p:cNvSpPr>
                <a:spLocks noChangeArrowheads="1"/>
              </p:cNvSpPr>
              <p:nvPr/>
            </p:nvSpPr>
            <p:spPr bwMode="auto">
              <a:xfrm>
                <a:off x="4230" y="1651"/>
                <a:ext cx="59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12048" name="Group 264">
                <a:extLst>
                  <a:ext uri="{FF2B5EF4-FFF2-40B4-BE49-F238E27FC236}">
                    <a16:creationId xmlns:a16="http://schemas.microsoft.com/office/drawing/2014/main" id="{941F8FDA-8D7F-2346-A6C2-6EA10A4250C9}"/>
                  </a:ext>
                </a:extLst>
              </p:cNvPr>
              <p:cNvGrpSpPr>
                <a:grpSpLocks/>
              </p:cNvGrpSpPr>
              <p:nvPr/>
            </p:nvGrpSpPr>
            <p:grpSpPr bwMode="auto">
              <a:xfrm>
                <a:off x="4735" y="1627"/>
                <a:ext cx="582" cy="151"/>
                <a:chOff x="614" y="2568"/>
                <a:chExt cx="725" cy="139"/>
              </a:xfrm>
            </p:grpSpPr>
            <p:sp>
              <p:nvSpPr>
                <p:cNvPr id="1062" name="AutoShape 265">
                  <a:extLst>
                    <a:ext uri="{FF2B5EF4-FFF2-40B4-BE49-F238E27FC236}">
                      <a16:creationId xmlns:a16="http://schemas.microsoft.com/office/drawing/2014/main" id="{EECF23DE-461B-6144-AED7-04E1E1285290}"/>
                    </a:ext>
                  </a:extLst>
                </p:cNvPr>
                <p:cNvSpPr>
                  <a:spLocks noChangeArrowheads="1"/>
                </p:cNvSpPr>
                <p:nvPr/>
              </p:nvSpPr>
              <p:spPr bwMode="auto">
                <a:xfrm>
                  <a:off x="609" y="2572"/>
                  <a:ext cx="686" cy="13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63" name="AutoShape 266">
                  <a:extLst>
                    <a:ext uri="{FF2B5EF4-FFF2-40B4-BE49-F238E27FC236}">
                      <a16:creationId xmlns:a16="http://schemas.microsoft.com/office/drawing/2014/main" id="{0A68C799-922E-B342-9C3E-D7370E6F6212}"/>
                    </a:ext>
                  </a:extLst>
                </p:cNvPr>
                <p:cNvSpPr>
                  <a:spLocks noChangeArrowheads="1"/>
                </p:cNvSpPr>
                <p:nvPr/>
              </p:nvSpPr>
              <p:spPr bwMode="auto">
                <a:xfrm>
                  <a:off x="621" y="2590"/>
                  <a:ext cx="648" cy="9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12049" name="Freeform 267">
                <a:extLst>
                  <a:ext uri="{FF2B5EF4-FFF2-40B4-BE49-F238E27FC236}">
                    <a16:creationId xmlns:a16="http://schemas.microsoft.com/office/drawing/2014/main" id="{936DB453-D72B-EF48-B4DE-1F4AA2CB6A2A}"/>
                  </a:ext>
                </a:extLst>
              </p:cNvPr>
              <p:cNvSpPr>
                <a:spLocks/>
              </p:cNvSpPr>
              <p:nvPr/>
            </p:nvSpPr>
            <p:spPr bwMode="auto">
              <a:xfrm>
                <a:off x="5288" y="1354"/>
                <a:ext cx="263" cy="188"/>
              </a:xfrm>
              <a:custGeom>
                <a:avLst/>
                <a:gdLst>
                  <a:gd name="T0" fmla="*/ 2 w 328"/>
                  <a:gd name="T1" fmla="*/ 0 h 226"/>
                  <a:gd name="T2" fmla="*/ 45 w 328"/>
                  <a:gd name="T3" fmla="*/ 24 h 226"/>
                  <a:gd name="T4" fmla="*/ 45 w 328"/>
                  <a:gd name="T5" fmla="*/ 43 h 226"/>
                  <a:gd name="T6" fmla="*/ 0 w 328"/>
                  <a:gd name="T7" fmla="*/ 18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050" name="Group 268">
                <a:extLst>
                  <a:ext uri="{FF2B5EF4-FFF2-40B4-BE49-F238E27FC236}">
                    <a16:creationId xmlns:a16="http://schemas.microsoft.com/office/drawing/2014/main" id="{C294DBB1-7698-5440-AE7E-BC967A344089}"/>
                  </a:ext>
                </a:extLst>
              </p:cNvPr>
              <p:cNvGrpSpPr>
                <a:grpSpLocks/>
              </p:cNvGrpSpPr>
              <p:nvPr/>
            </p:nvGrpSpPr>
            <p:grpSpPr bwMode="auto">
              <a:xfrm>
                <a:off x="4739" y="1327"/>
                <a:ext cx="582" cy="139"/>
                <a:chOff x="614" y="2568"/>
                <a:chExt cx="725" cy="139"/>
              </a:xfrm>
            </p:grpSpPr>
            <p:sp>
              <p:nvSpPr>
                <p:cNvPr id="1060" name="AutoShape 269">
                  <a:extLst>
                    <a:ext uri="{FF2B5EF4-FFF2-40B4-BE49-F238E27FC236}">
                      <a16:creationId xmlns:a16="http://schemas.microsoft.com/office/drawing/2014/main" id="{1C28E9A7-7F8C-7448-8072-16825BD7A195}"/>
                    </a:ext>
                  </a:extLst>
                </p:cNvPr>
                <p:cNvSpPr>
                  <a:spLocks noChangeArrowheads="1"/>
                </p:cNvSpPr>
                <p:nvPr/>
              </p:nvSpPr>
              <p:spPr bwMode="auto">
                <a:xfrm>
                  <a:off x="616" y="2565"/>
                  <a:ext cx="723" cy="14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61" name="AutoShape 270">
                  <a:extLst>
                    <a:ext uri="{FF2B5EF4-FFF2-40B4-BE49-F238E27FC236}">
                      <a16:creationId xmlns:a16="http://schemas.microsoft.com/office/drawing/2014/main" id="{F487AB71-1F45-EB49-A690-2C22A7507D2D}"/>
                    </a:ext>
                  </a:extLst>
                </p:cNvPr>
                <p:cNvSpPr>
                  <a:spLocks noChangeArrowheads="1"/>
                </p:cNvSpPr>
                <p:nvPr/>
              </p:nvSpPr>
              <p:spPr bwMode="auto">
                <a:xfrm>
                  <a:off x="629" y="2585"/>
                  <a:ext cx="686" cy="11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1049" name="Rectangle 271">
                <a:extLst>
                  <a:ext uri="{FF2B5EF4-FFF2-40B4-BE49-F238E27FC236}">
                    <a16:creationId xmlns:a16="http://schemas.microsoft.com/office/drawing/2014/main" id="{72F89151-6238-B74D-867E-21A9ECE3B53D}"/>
                  </a:ext>
                </a:extLst>
              </p:cNvPr>
              <p:cNvSpPr>
                <a:spLocks noChangeArrowheads="1"/>
              </p:cNvSpPr>
              <p:nvPr/>
            </p:nvSpPr>
            <p:spPr bwMode="auto">
              <a:xfrm>
                <a:off x="5251" y="431"/>
                <a:ext cx="60" cy="2286"/>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212052" name="Freeform 272">
                <a:extLst>
                  <a:ext uri="{FF2B5EF4-FFF2-40B4-BE49-F238E27FC236}">
                    <a16:creationId xmlns:a16="http://schemas.microsoft.com/office/drawing/2014/main" id="{2D301E59-F089-F146-9D78-8606C4C6E0C8}"/>
                  </a:ext>
                </a:extLst>
              </p:cNvPr>
              <p:cNvSpPr>
                <a:spLocks/>
              </p:cNvSpPr>
              <p:nvPr/>
            </p:nvSpPr>
            <p:spPr bwMode="auto">
              <a:xfrm>
                <a:off x="5312" y="1007"/>
                <a:ext cx="237" cy="213"/>
              </a:xfrm>
              <a:custGeom>
                <a:avLst/>
                <a:gdLst>
                  <a:gd name="T0" fmla="*/ 2 w 296"/>
                  <a:gd name="T1" fmla="*/ 0 h 256"/>
                  <a:gd name="T2" fmla="*/ 40 w 296"/>
                  <a:gd name="T3" fmla="*/ 27 h 256"/>
                  <a:gd name="T4" fmla="*/ 40 w 296"/>
                  <a:gd name="T5" fmla="*/ 49 h 256"/>
                  <a:gd name="T6" fmla="*/ 0 w 296"/>
                  <a:gd name="T7" fmla="*/ 18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53" name="Freeform 273">
                <a:extLst>
                  <a:ext uri="{FF2B5EF4-FFF2-40B4-BE49-F238E27FC236}">
                    <a16:creationId xmlns:a16="http://schemas.microsoft.com/office/drawing/2014/main" id="{58EE3F91-4AF5-C142-BEAE-95FF763AA5C1}"/>
                  </a:ext>
                </a:extLst>
              </p:cNvPr>
              <p:cNvSpPr>
                <a:spLocks/>
              </p:cNvSpPr>
              <p:nvPr/>
            </p:nvSpPr>
            <p:spPr bwMode="auto">
              <a:xfrm>
                <a:off x="5315" y="680"/>
                <a:ext cx="244" cy="240"/>
              </a:xfrm>
              <a:custGeom>
                <a:avLst/>
                <a:gdLst>
                  <a:gd name="T0" fmla="*/ 0 w 304"/>
                  <a:gd name="T1" fmla="*/ 0 h 288"/>
                  <a:gd name="T2" fmla="*/ 42 w 304"/>
                  <a:gd name="T3" fmla="*/ 32 h 288"/>
                  <a:gd name="T4" fmla="*/ 39 w 304"/>
                  <a:gd name="T5" fmla="*/ 57 h 288"/>
                  <a:gd name="T6" fmla="*/ 2 w 304"/>
                  <a:gd name="T7" fmla="*/ 24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052" name="Oval 274">
                <a:extLst>
                  <a:ext uri="{FF2B5EF4-FFF2-40B4-BE49-F238E27FC236}">
                    <a16:creationId xmlns:a16="http://schemas.microsoft.com/office/drawing/2014/main" id="{1DBFAAB7-01C0-0142-B148-67BAAC23F233}"/>
                  </a:ext>
                </a:extLst>
              </p:cNvPr>
              <p:cNvSpPr>
                <a:spLocks noChangeArrowheads="1"/>
              </p:cNvSpPr>
              <p:nvPr/>
            </p:nvSpPr>
            <p:spPr bwMode="auto">
              <a:xfrm>
                <a:off x="5512" y="2611"/>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212055" name="Freeform 275">
                <a:extLst>
                  <a:ext uri="{FF2B5EF4-FFF2-40B4-BE49-F238E27FC236}">
                    <a16:creationId xmlns:a16="http://schemas.microsoft.com/office/drawing/2014/main" id="{6A788E83-B9AD-684D-9098-48CAC937AA98}"/>
                  </a:ext>
                </a:extLst>
              </p:cNvPr>
              <p:cNvSpPr>
                <a:spLocks/>
              </p:cNvSpPr>
              <p:nvPr/>
            </p:nvSpPr>
            <p:spPr bwMode="auto">
              <a:xfrm>
                <a:off x="5302" y="2614"/>
                <a:ext cx="245" cy="200"/>
              </a:xfrm>
              <a:custGeom>
                <a:avLst/>
                <a:gdLst>
                  <a:gd name="T0" fmla="*/ 0 w 306"/>
                  <a:gd name="T1" fmla="*/ 21 h 240"/>
                  <a:gd name="T2" fmla="*/ 2 w 306"/>
                  <a:gd name="T3" fmla="*/ 48 h 240"/>
                  <a:gd name="T4" fmla="*/ 42 w 306"/>
                  <a:gd name="T5" fmla="*/ 22 h 240"/>
                  <a:gd name="T6" fmla="*/ 40 w 306"/>
                  <a:gd name="T7" fmla="*/ 0 h 240"/>
                  <a:gd name="T8" fmla="*/ 0 w 306"/>
                  <a:gd name="T9" fmla="*/ 2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054" name="AutoShape 276">
                <a:extLst>
                  <a:ext uri="{FF2B5EF4-FFF2-40B4-BE49-F238E27FC236}">
                    <a16:creationId xmlns:a16="http://schemas.microsoft.com/office/drawing/2014/main" id="{3B10DC55-A939-5F48-BD8F-218473E0B903}"/>
                  </a:ext>
                </a:extLst>
              </p:cNvPr>
              <p:cNvSpPr>
                <a:spLocks noChangeArrowheads="1"/>
              </p:cNvSpPr>
              <p:nvPr/>
            </p:nvSpPr>
            <p:spPr bwMode="auto">
              <a:xfrm>
                <a:off x="4140" y="2679"/>
                <a:ext cx="1201"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55" name="AutoShape 277">
                <a:extLst>
                  <a:ext uri="{FF2B5EF4-FFF2-40B4-BE49-F238E27FC236}">
                    <a16:creationId xmlns:a16="http://schemas.microsoft.com/office/drawing/2014/main" id="{21263D7D-4294-5148-B3A9-27122535AF49}"/>
                  </a:ext>
                </a:extLst>
              </p:cNvPr>
              <p:cNvSpPr>
                <a:spLocks noChangeArrowheads="1"/>
              </p:cNvSpPr>
              <p:nvPr/>
            </p:nvSpPr>
            <p:spPr bwMode="auto">
              <a:xfrm>
                <a:off x="4200" y="2708"/>
                <a:ext cx="1071"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56" name="Oval 278">
                <a:extLst>
                  <a:ext uri="{FF2B5EF4-FFF2-40B4-BE49-F238E27FC236}">
                    <a16:creationId xmlns:a16="http://schemas.microsoft.com/office/drawing/2014/main" id="{43CCDDD0-BFF9-884C-91C4-A05681D8CC4A}"/>
                  </a:ext>
                </a:extLst>
              </p:cNvPr>
              <p:cNvSpPr>
                <a:spLocks noChangeArrowheads="1"/>
              </p:cNvSpPr>
              <p:nvPr/>
            </p:nvSpPr>
            <p:spPr bwMode="auto">
              <a:xfrm>
                <a:off x="4310" y="2381"/>
                <a:ext cx="160"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57" name="Oval 279">
                <a:extLst>
                  <a:ext uri="{FF2B5EF4-FFF2-40B4-BE49-F238E27FC236}">
                    <a16:creationId xmlns:a16="http://schemas.microsoft.com/office/drawing/2014/main" id="{797CAFF6-2540-2A43-A7EB-6DC214987BBD}"/>
                  </a:ext>
                </a:extLst>
              </p:cNvPr>
              <p:cNvSpPr>
                <a:spLocks noChangeArrowheads="1"/>
              </p:cNvSpPr>
              <p:nvPr/>
            </p:nvSpPr>
            <p:spPr bwMode="auto">
              <a:xfrm>
                <a:off x="4480" y="2381"/>
                <a:ext cx="160"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0000"/>
                  </a:solidFill>
                  <a:effectLst/>
                  <a:uLnTx/>
                  <a:uFillTx/>
                  <a:latin typeface="Arial" charset="0"/>
                  <a:ea typeface="ＭＳ Ｐゴシック" charset="0"/>
                  <a:cs typeface="Arial"/>
                </a:endParaRPr>
              </a:p>
            </p:txBody>
          </p:sp>
          <p:sp>
            <p:nvSpPr>
              <p:cNvPr id="1058" name="Oval 280">
                <a:extLst>
                  <a:ext uri="{FF2B5EF4-FFF2-40B4-BE49-F238E27FC236}">
                    <a16:creationId xmlns:a16="http://schemas.microsoft.com/office/drawing/2014/main" id="{4BB328AC-52B7-0E49-B39E-D6076BDE881C}"/>
                  </a:ext>
                </a:extLst>
              </p:cNvPr>
              <p:cNvSpPr>
                <a:spLocks noChangeArrowheads="1"/>
              </p:cNvSpPr>
              <p:nvPr/>
            </p:nvSpPr>
            <p:spPr bwMode="auto">
              <a:xfrm>
                <a:off x="4661" y="2381"/>
                <a:ext cx="160" cy="13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sp>
            <p:nvSpPr>
              <p:cNvPr id="1059" name="Rectangle 281">
                <a:extLst>
                  <a:ext uri="{FF2B5EF4-FFF2-40B4-BE49-F238E27FC236}">
                    <a16:creationId xmlns:a16="http://schemas.microsoft.com/office/drawing/2014/main" id="{E9E2B2D4-67FA-DD44-B88A-D47E4481C15A}"/>
                  </a:ext>
                </a:extLst>
              </p:cNvPr>
              <p:cNvSpPr>
                <a:spLocks noChangeArrowheads="1"/>
              </p:cNvSpPr>
              <p:nvPr/>
            </p:nvSpPr>
            <p:spPr bwMode="auto">
              <a:xfrm>
                <a:off x="5061" y="1833"/>
                <a:ext cx="80" cy="759"/>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Arial"/>
                </a:endParaRPr>
              </a:p>
            </p:txBody>
          </p:sp>
        </p:grpSp>
      </p:grpSp>
      <p:grpSp>
        <p:nvGrpSpPr>
          <p:cNvPr id="1069" name="Group 1068">
            <a:extLst>
              <a:ext uri="{FF2B5EF4-FFF2-40B4-BE49-F238E27FC236}">
                <a16:creationId xmlns:a16="http://schemas.microsoft.com/office/drawing/2014/main" id="{ECF8F42F-4B0B-EE47-8918-77C7BC282FB3}"/>
              </a:ext>
            </a:extLst>
          </p:cNvPr>
          <p:cNvGrpSpPr>
            <a:grpSpLocks/>
          </p:cNvGrpSpPr>
          <p:nvPr/>
        </p:nvGrpSpPr>
        <p:grpSpPr bwMode="auto">
          <a:xfrm>
            <a:off x="8710613" y="5734050"/>
            <a:ext cx="347662" cy="681038"/>
            <a:chOff x="7923189" y="2486664"/>
            <a:chExt cx="360377" cy="884585"/>
          </a:xfrm>
        </p:grpSpPr>
        <p:pic>
          <p:nvPicPr>
            <p:cNvPr id="212000" name="Picture 3">
              <a:extLst>
                <a:ext uri="{FF2B5EF4-FFF2-40B4-BE49-F238E27FC236}">
                  <a16:creationId xmlns:a16="http://schemas.microsoft.com/office/drawing/2014/main" id="{1C58FD28-176F-A34A-9878-C60238838E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3998" y="2486664"/>
              <a:ext cx="239568"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2001" name="Group 950">
              <a:extLst>
                <a:ext uri="{FF2B5EF4-FFF2-40B4-BE49-F238E27FC236}">
                  <a16:creationId xmlns:a16="http://schemas.microsoft.com/office/drawing/2014/main" id="{38988D6D-0BB2-0846-9D57-DEE7A2D04924}"/>
                </a:ext>
              </a:extLst>
            </p:cNvPr>
            <p:cNvGrpSpPr>
              <a:grpSpLocks/>
            </p:cNvGrpSpPr>
            <p:nvPr/>
          </p:nvGrpSpPr>
          <p:grpSpPr bwMode="auto">
            <a:xfrm>
              <a:off x="7923189" y="2890236"/>
              <a:ext cx="227012" cy="481013"/>
              <a:chOff x="4140" y="429"/>
              <a:chExt cx="1425" cy="2396"/>
            </a:xfrm>
          </p:grpSpPr>
          <p:sp>
            <p:nvSpPr>
              <p:cNvPr id="212002" name="Freeform 951">
                <a:extLst>
                  <a:ext uri="{FF2B5EF4-FFF2-40B4-BE49-F238E27FC236}">
                    <a16:creationId xmlns:a16="http://schemas.microsoft.com/office/drawing/2014/main" id="{B75B1ABA-52FC-B043-9608-0D224DBCA6EC}"/>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03" name="Rectangle 952">
                <a:extLst>
                  <a:ext uri="{FF2B5EF4-FFF2-40B4-BE49-F238E27FC236}">
                    <a16:creationId xmlns:a16="http://schemas.microsoft.com/office/drawing/2014/main" id="{FD560CD9-2687-F741-8045-AFDB9C46BBE8}"/>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04" name="Freeform 953">
                <a:extLst>
                  <a:ext uri="{FF2B5EF4-FFF2-40B4-BE49-F238E27FC236}">
                    <a16:creationId xmlns:a16="http://schemas.microsoft.com/office/drawing/2014/main" id="{F60A9E66-2B31-274F-A9F4-7AE7CEBC453D}"/>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05" name="Freeform 954">
                <a:extLst>
                  <a:ext uri="{FF2B5EF4-FFF2-40B4-BE49-F238E27FC236}">
                    <a16:creationId xmlns:a16="http://schemas.microsoft.com/office/drawing/2014/main" id="{0ECC682E-80A9-664A-B2F9-3809C6B66661}"/>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06" name="Rectangle 955">
                <a:extLst>
                  <a:ext uri="{FF2B5EF4-FFF2-40B4-BE49-F238E27FC236}">
                    <a16:creationId xmlns:a16="http://schemas.microsoft.com/office/drawing/2014/main" id="{F6363B5D-801C-0745-A1DF-15E7CB71E52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007" name="Group 956">
                <a:extLst>
                  <a:ext uri="{FF2B5EF4-FFF2-40B4-BE49-F238E27FC236}">
                    <a16:creationId xmlns:a16="http://schemas.microsoft.com/office/drawing/2014/main" id="{AFFFB009-5079-FF4D-A514-D86A36D905D5}"/>
                  </a:ext>
                </a:extLst>
              </p:cNvPr>
              <p:cNvGrpSpPr>
                <a:grpSpLocks/>
              </p:cNvGrpSpPr>
              <p:nvPr/>
            </p:nvGrpSpPr>
            <p:grpSpPr bwMode="auto">
              <a:xfrm>
                <a:off x="4749" y="668"/>
                <a:ext cx="581" cy="145"/>
                <a:chOff x="614" y="2568"/>
                <a:chExt cx="725" cy="139"/>
              </a:xfrm>
            </p:grpSpPr>
            <p:sp>
              <p:nvSpPr>
                <p:cNvPr id="212032" name="AutoShape 957">
                  <a:extLst>
                    <a:ext uri="{FF2B5EF4-FFF2-40B4-BE49-F238E27FC236}">
                      <a16:creationId xmlns:a16="http://schemas.microsoft.com/office/drawing/2014/main" id="{392483AB-DC02-2A41-962B-95AC6D66FB8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33" name="AutoShape 958">
                  <a:extLst>
                    <a:ext uri="{FF2B5EF4-FFF2-40B4-BE49-F238E27FC236}">
                      <a16:creationId xmlns:a16="http://schemas.microsoft.com/office/drawing/2014/main" id="{4D194528-5F6A-564B-8E3C-7F849D4B128A}"/>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008" name="Rectangle 959">
                <a:extLst>
                  <a:ext uri="{FF2B5EF4-FFF2-40B4-BE49-F238E27FC236}">
                    <a16:creationId xmlns:a16="http://schemas.microsoft.com/office/drawing/2014/main" id="{EFB28CCD-CE52-2849-8E9F-099A7003AF75}"/>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009" name="Group 960">
                <a:extLst>
                  <a:ext uri="{FF2B5EF4-FFF2-40B4-BE49-F238E27FC236}">
                    <a16:creationId xmlns:a16="http://schemas.microsoft.com/office/drawing/2014/main" id="{0318F76E-4991-6A48-BA2E-BA8E46990C5C}"/>
                  </a:ext>
                </a:extLst>
              </p:cNvPr>
              <p:cNvGrpSpPr>
                <a:grpSpLocks/>
              </p:cNvGrpSpPr>
              <p:nvPr/>
            </p:nvGrpSpPr>
            <p:grpSpPr bwMode="auto">
              <a:xfrm>
                <a:off x="4747" y="994"/>
                <a:ext cx="581" cy="134"/>
                <a:chOff x="614" y="2568"/>
                <a:chExt cx="725" cy="139"/>
              </a:xfrm>
            </p:grpSpPr>
            <p:sp>
              <p:nvSpPr>
                <p:cNvPr id="212030" name="AutoShape 961">
                  <a:extLst>
                    <a:ext uri="{FF2B5EF4-FFF2-40B4-BE49-F238E27FC236}">
                      <a16:creationId xmlns:a16="http://schemas.microsoft.com/office/drawing/2014/main" id="{A2B7EE78-B743-F742-8B2F-EC7FBB16DFDF}"/>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31" name="AutoShape 962">
                  <a:extLst>
                    <a:ext uri="{FF2B5EF4-FFF2-40B4-BE49-F238E27FC236}">
                      <a16:creationId xmlns:a16="http://schemas.microsoft.com/office/drawing/2014/main" id="{2A79FF57-2C38-304A-B360-02B7836D6FE2}"/>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010" name="Rectangle 963">
                <a:extLst>
                  <a:ext uri="{FF2B5EF4-FFF2-40B4-BE49-F238E27FC236}">
                    <a16:creationId xmlns:a16="http://schemas.microsoft.com/office/drawing/2014/main" id="{6592F3BD-D910-6142-A498-11CB54CD4AFC}"/>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11" name="Rectangle 964">
                <a:extLst>
                  <a:ext uri="{FF2B5EF4-FFF2-40B4-BE49-F238E27FC236}">
                    <a16:creationId xmlns:a16="http://schemas.microsoft.com/office/drawing/2014/main" id="{563B9000-6C65-DB4B-9E12-6CCE3EF8DF3B}"/>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012" name="Group 965">
                <a:extLst>
                  <a:ext uri="{FF2B5EF4-FFF2-40B4-BE49-F238E27FC236}">
                    <a16:creationId xmlns:a16="http://schemas.microsoft.com/office/drawing/2014/main" id="{53621790-3635-2346-B3E7-A68A9275BA55}"/>
                  </a:ext>
                </a:extLst>
              </p:cNvPr>
              <p:cNvGrpSpPr>
                <a:grpSpLocks/>
              </p:cNvGrpSpPr>
              <p:nvPr/>
            </p:nvGrpSpPr>
            <p:grpSpPr bwMode="auto">
              <a:xfrm>
                <a:off x="4735" y="1627"/>
                <a:ext cx="582" cy="151"/>
                <a:chOff x="614" y="2568"/>
                <a:chExt cx="725" cy="139"/>
              </a:xfrm>
            </p:grpSpPr>
            <p:sp>
              <p:nvSpPr>
                <p:cNvPr id="212028" name="AutoShape 966">
                  <a:extLst>
                    <a:ext uri="{FF2B5EF4-FFF2-40B4-BE49-F238E27FC236}">
                      <a16:creationId xmlns:a16="http://schemas.microsoft.com/office/drawing/2014/main" id="{8A245C7D-4DEA-A346-BF1B-C7C292B106D6}"/>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29" name="AutoShape 967">
                  <a:extLst>
                    <a:ext uri="{FF2B5EF4-FFF2-40B4-BE49-F238E27FC236}">
                      <a16:creationId xmlns:a16="http://schemas.microsoft.com/office/drawing/2014/main" id="{94A055E6-A46A-4249-BCFD-3019F44F3747}"/>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013" name="Freeform 968">
                <a:extLst>
                  <a:ext uri="{FF2B5EF4-FFF2-40B4-BE49-F238E27FC236}">
                    <a16:creationId xmlns:a16="http://schemas.microsoft.com/office/drawing/2014/main" id="{D6373BFE-9A2A-9E4F-ADE9-1D8ACBE450DB}"/>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12014" name="Group 969">
                <a:extLst>
                  <a:ext uri="{FF2B5EF4-FFF2-40B4-BE49-F238E27FC236}">
                    <a16:creationId xmlns:a16="http://schemas.microsoft.com/office/drawing/2014/main" id="{DE9BEAC1-7B89-2944-A44D-E7DB0D76148E}"/>
                  </a:ext>
                </a:extLst>
              </p:cNvPr>
              <p:cNvGrpSpPr>
                <a:grpSpLocks/>
              </p:cNvGrpSpPr>
              <p:nvPr/>
            </p:nvGrpSpPr>
            <p:grpSpPr bwMode="auto">
              <a:xfrm>
                <a:off x="4739" y="1327"/>
                <a:ext cx="582" cy="139"/>
                <a:chOff x="614" y="2568"/>
                <a:chExt cx="725" cy="139"/>
              </a:xfrm>
            </p:grpSpPr>
            <p:sp>
              <p:nvSpPr>
                <p:cNvPr id="212026" name="AutoShape 970">
                  <a:extLst>
                    <a:ext uri="{FF2B5EF4-FFF2-40B4-BE49-F238E27FC236}">
                      <a16:creationId xmlns:a16="http://schemas.microsoft.com/office/drawing/2014/main" id="{CF59CCD8-E595-4E42-855D-D91D9BCB34B0}"/>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27" name="AutoShape 971">
                  <a:extLst>
                    <a:ext uri="{FF2B5EF4-FFF2-40B4-BE49-F238E27FC236}">
                      <a16:creationId xmlns:a16="http://schemas.microsoft.com/office/drawing/2014/main" id="{463C2AF6-3EE5-B94F-A53F-DA988F695A42}"/>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sp>
            <p:nvSpPr>
              <p:cNvPr id="212015" name="Rectangle 972">
                <a:extLst>
                  <a:ext uri="{FF2B5EF4-FFF2-40B4-BE49-F238E27FC236}">
                    <a16:creationId xmlns:a16="http://schemas.microsoft.com/office/drawing/2014/main" id="{E264C2EF-580A-0B47-9963-02E194A522A9}"/>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16" name="Freeform 973">
                <a:extLst>
                  <a:ext uri="{FF2B5EF4-FFF2-40B4-BE49-F238E27FC236}">
                    <a16:creationId xmlns:a16="http://schemas.microsoft.com/office/drawing/2014/main" id="{811E20A3-FF5B-F547-9AA2-28EE1671E5C1}"/>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17" name="Freeform 974">
                <a:extLst>
                  <a:ext uri="{FF2B5EF4-FFF2-40B4-BE49-F238E27FC236}">
                    <a16:creationId xmlns:a16="http://schemas.microsoft.com/office/drawing/2014/main" id="{78C55B6D-9FAA-3A49-A027-B2EC6C0DD780}"/>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18" name="Oval 975">
                <a:extLst>
                  <a:ext uri="{FF2B5EF4-FFF2-40B4-BE49-F238E27FC236}">
                    <a16:creationId xmlns:a16="http://schemas.microsoft.com/office/drawing/2014/main" id="{B3CCC850-2704-704A-96F9-42E78A493B49}"/>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19" name="Freeform 976">
                <a:extLst>
                  <a:ext uri="{FF2B5EF4-FFF2-40B4-BE49-F238E27FC236}">
                    <a16:creationId xmlns:a16="http://schemas.microsoft.com/office/drawing/2014/main" id="{29EAE530-0285-8147-B69A-8802B84635ED}"/>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20" name="AutoShape 977">
                <a:extLst>
                  <a:ext uri="{FF2B5EF4-FFF2-40B4-BE49-F238E27FC236}">
                    <a16:creationId xmlns:a16="http://schemas.microsoft.com/office/drawing/2014/main" id="{86022980-C111-C14C-BC74-15BE5A0F9F2F}"/>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21" name="AutoShape 978">
                <a:extLst>
                  <a:ext uri="{FF2B5EF4-FFF2-40B4-BE49-F238E27FC236}">
                    <a16:creationId xmlns:a16="http://schemas.microsoft.com/office/drawing/2014/main" id="{2A511823-DED3-2747-9713-71D6036B7BF1}"/>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22" name="Oval 979">
                <a:extLst>
                  <a:ext uri="{FF2B5EF4-FFF2-40B4-BE49-F238E27FC236}">
                    <a16:creationId xmlns:a16="http://schemas.microsoft.com/office/drawing/2014/main" id="{782FCD42-797F-EF44-881F-939D4B8421E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23" name="Oval 980">
                <a:extLst>
                  <a:ext uri="{FF2B5EF4-FFF2-40B4-BE49-F238E27FC236}">
                    <a16:creationId xmlns:a16="http://schemas.microsoft.com/office/drawing/2014/main" id="{15EB52E1-99F3-F949-8E2B-4AF186BD8797}"/>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a:endParaRPr>
              </a:p>
            </p:txBody>
          </p:sp>
          <p:sp>
            <p:nvSpPr>
              <p:cNvPr id="212024" name="Oval 981">
                <a:extLst>
                  <a:ext uri="{FF2B5EF4-FFF2-40B4-BE49-F238E27FC236}">
                    <a16:creationId xmlns:a16="http://schemas.microsoft.com/office/drawing/2014/main" id="{7D0BA5EC-A7D4-AB40-A9F6-0CF2C1F2A6AB}"/>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2025" name="Rectangle 982">
                <a:extLst>
                  <a:ext uri="{FF2B5EF4-FFF2-40B4-BE49-F238E27FC236}">
                    <a16:creationId xmlns:a16="http://schemas.microsoft.com/office/drawing/2014/main" id="{7EEC4949-56B9-1446-9711-9818D166CC82}"/>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grpSp>
        <p:nvGrpSpPr>
          <p:cNvPr id="20" name="Group 19">
            <a:extLst>
              <a:ext uri="{FF2B5EF4-FFF2-40B4-BE49-F238E27FC236}">
                <a16:creationId xmlns:a16="http://schemas.microsoft.com/office/drawing/2014/main" id="{06C52556-3B7F-CA46-899E-C10EBF5C4BFA}"/>
              </a:ext>
            </a:extLst>
          </p:cNvPr>
          <p:cNvGrpSpPr>
            <a:grpSpLocks/>
          </p:cNvGrpSpPr>
          <p:nvPr/>
        </p:nvGrpSpPr>
        <p:grpSpPr bwMode="auto">
          <a:xfrm>
            <a:off x="1751013" y="3719513"/>
            <a:ext cx="982662" cy="1585912"/>
            <a:chOff x="226804" y="3719080"/>
            <a:chExt cx="982820" cy="1586234"/>
          </a:xfrm>
        </p:grpSpPr>
        <p:pic>
          <p:nvPicPr>
            <p:cNvPr id="211997" name="Picture 9">
              <a:extLst>
                <a:ext uri="{FF2B5EF4-FFF2-40B4-BE49-F238E27FC236}">
                  <a16:creationId xmlns:a16="http://schemas.microsoft.com/office/drawing/2014/main" id="{885F0363-C2C7-B040-9A9F-8762313A0D7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83109" y="5014480"/>
              <a:ext cx="405029" cy="290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1998" name="Cloud Callout 16">
              <a:extLst>
                <a:ext uri="{FF2B5EF4-FFF2-40B4-BE49-F238E27FC236}">
                  <a16:creationId xmlns:a16="http://schemas.microsoft.com/office/drawing/2014/main" id="{CB6F3878-13F6-7E42-A58F-2603D66CC771}"/>
                </a:ext>
              </a:extLst>
            </p:cNvPr>
            <p:cNvSpPr>
              <a:spLocks noChangeArrowheads="1"/>
            </p:cNvSpPr>
            <p:nvPr/>
          </p:nvSpPr>
          <p:spPr bwMode="auto">
            <a:xfrm flipH="1">
              <a:off x="226804" y="3719080"/>
              <a:ext cx="982820" cy="514019"/>
            </a:xfrm>
            <a:prstGeom prst="cloudCallout">
              <a:avLst>
                <a:gd name="adj1" fmla="val -7606"/>
                <a:gd name="adj2" fmla="val 147866"/>
              </a:avLst>
            </a:prstGeom>
            <a:noFill/>
            <a:ln w="9525">
              <a:solidFill>
                <a:schemeClr val="bg2"/>
              </a:solidFill>
              <a:round/>
              <a:headEnd/>
              <a:tailEnd/>
            </a:ln>
            <a:extLst>
              <a:ext uri="{909E8E84-426E-40DD-AFC4-6F175D3DCCD1}">
                <a14:hiddenFill xmlns:a14="http://schemas.microsoft.com/office/drawing/2010/main">
                  <a:solidFill>
                    <a:srgbClr val="FFFFFF"/>
                  </a:solidFill>
                </a14:hiddenFill>
              </a:ext>
            </a:extLst>
          </p:spPr>
          <p:txBody>
            <a:bodyPr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pic>
          <p:nvPicPr>
            <p:cNvPr id="211999" name="Picture 18" descr="madman.jpg">
              <a:extLst>
                <a:ext uri="{FF2B5EF4-FFF2-40B4-BE49-F238E27FC236}">
                  <a16:creationId xmlns:a16="http://schemas.microsoft.com/office/drawing/2014/main" id="{22004AD2-F07E-954C-8CB1-F531A6E218E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47767" y="3870258"/>
              <a:ext cx="767350" cy="21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11984" name="Content Placeholder 12">
            <a:extLst>
              <a:ext uri="{FF2B5EF4-FFF2-40B4-BE49-F238E27FC236}">
                <a16:creationId xmlns:a16="http://schemas.microsoft.com/office/drawing/2014/main" id="{FBA2E74E-4CA0-634D-BA39-6FA14422C4A8}"/>
              </a:ext>
            </a:extLst>
          </p:cNvPr>
          <p:cNvSpPr txBox="1">
            <a:spLocks/>
          </p:cNvSpPr>
          <p:nvPr/>
        </p:nvSpPr>
        <p:spPr bwMode="auto">
          <a:xfrm>
            <a:off x="1057413" y="1427018"/>
            <a:ext cx="9735279" cy="540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7338" indent="-287338">
              <a:defRPr sz="2000">
                <a:solidFill>
                  <a:schemeClr val="tx1"/>
                </a:solidFill>
                <a:latin typeface="Arial" panose="020B0604020202020204" pitchFamily="34" charset="0"/>
                <a:ea typeface="ＭＳ Ｐゴシック" panose="020B0600070205080204" pitchFamily="34" charset="-128"/>
              </a:defRPr>
            </a:lvl1pPr>
            <a:lvl2pPr marL="681038" indent="-223838">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287338" marR="0" lvl="0" indent="-287338"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CDN: stores copies of content (e.g. MADMEN) at CDN nodes </a:t>
            </a:r>
          </a:p>
        </p:txBody>
      </p:sp>
      <p:grpSp>
        <p:nvGrpSpPr>
          <p:cNvPr id="23" name="Group 22">
            <a:extLst>
              <a:ext uri="{FF2B5EF4-FFF2-40B4-BE49-F238E27FC236}">
                <a16:creationId xmlns:a16="http://schemas.microsoft.com/office/drawing/2014/main" id="{5C53D66F-2454-534A-B251-EF79F3D2D063}"/>
              </a:ext>
            </a:extLst>
          </p:cNvPr>
          <p:cNvGrpSpPr>
            <a:grpSpLocks/>
          </p:cNvGrpSpPr>
          <p:nvPr/>
        </p:nvGrpSpPr>
        <p:grpSpPr bwMode="auto">
          <a:xfrm>
            <a:off x="1558926" y="5030789"/>
            <a:ext cx="1857375" cy="338137"/>
            <a:chOff x="5957397" y="-30236"/>
            <a:chExt cx="1857399" cy="338554"/>
          </a:xfrm>
        </p:grpSpPr>
        <p:sp>
          <p:nvSpPr>
            <p:cNvPr id="211995" name="Rectangle 20">
              <a:extLst>
                <a:ext uri="{FF2B5EF4-FFF2-40B4-BE49-F238E27FC236}">
                  <a16:creationId xmlns:a16="http://schemas.microsoft.com/office/drawing/2014/main" id="{9DB5E779-F208-9B41-B538-A1AA669BD2E5}"/>
                </a:ext>
              </a:extLst>
            </p:cNvPr>
            <p:cNvSpPr>
              <a:spLocks noChangeArrowheads="1"/>
            </p:cNvSpPr>
            <p:nvPr/>
          </p:nvSpPr>
          <p:spPr bwMode="auto">
            <a:xfrm>
              <a:off x="5957398" y="0"/>
              <a:ext cx="1829556" cy="272128"/>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1996" name="TextBox 21">
              <a:extLst>
                <a:ext uri="{FF2B5EF4-FFF2-40B4-BE49-F238E27FC236}">
                  <a16:creationId xmlns:a16="http://schemas.microsoft.com/office/drawing/2014/main" id="{BC52E3C7-5102-E549-BEF6-5D6E61CFD9B1}"/>
                </a:ext>
              </a:extLst>
            </p:cNvPr>
            <p:cNvSpPr txBox="1">
              <a:spLocks noChangeArrowheads="1"/>
            </p:cNvSpPr>
            <p:nvPr/>
          </p:nvSpPr>
          <p:spPr bwMode="auto">
            <a:xfrm>
              <a:off x="5957397" y="-30236"/>
              <a:ext cx="18573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Arial"/>
                </a:rPr>
                <a:t>where’s Madmen?</a:t>
              </a:r>
            </a:p>
          </p:txBody>
        </p:sp>
      </p:grpSp>
      <p:grpSp>
        <p:nvGrpSpPr>
          <p:cNvPr id="1113" name="Group 1112">
            <a:extLst>
              <a:ext uri="{FF2B5EF4-FFF2-40B4-BE49-F238E27FC236}">
                <a16:creationId xmlns:a16="http://schemas.microsoft.com/office/drawing/2014/main" id="{53C9D43F-CF97-804C-AB6A-00DEC2449E31}"/>
              </a:ext>
            </a:extLst>
          </p:cNvPr>
          <p:cNvGrpSpPr>
            <a:grpSpLocks/>
          </p:cNvGrpSpPr>
          <p:nvPr/>
        </p:nvGrpSpPr>
        <p:grpSpPr bwMode="auto">
          <a:xfrm>
            <a:off x="8785226" y="4778375"/>
            <a:ext cx="1279525" cy="338138"/>
            <a:chOff x="5931471" y="-30236"/>
            <a:chExt cx="1279747" cy="338971"/>
          </a:xfrm>
        </p:grpSpPr>
        <p:sp>
          <p:nvSpPr>
            <p:cNvPr id="211993" name="Rectangle 1113">
              <a:extLst>
                <a:ext uri="{FF2B5EF4-FFF2-40B4-BE49-F238E27FC236}">
                  <a16:creationId xmlns:a16="http://schemas.microsoft.com/office/drawing/2014/main" id="{CEB0D8F2-12E1-5148-8CC2-45D6340D7B05}"/>
                </a:ext>
              </a:extLst>
            </p:cNvPr>
            <p:cNvSpPr>
              <a:spLocks noChangeArrowheads="1"/>
            </p:cNvSpPr>
            <p:nvPr/>
          </p:nvSpPr>
          <p:spPr bwMode="auto">
            <a:xfrm>
              <a:off x="5957398" y="13898"/>
              <a:ext cx="1225865" cy="25822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1994" name="TextBox 1114">
              <a:extLst>
                <a:ext uri="{FF2B5EF4-FFF2-40B4-BE49-F238E27FC236}">
                  <a16:creationId xmlns:a16="http://schemas.microsoft.com/office/drawing/2014/main" id="{ED0C07AF-EC8A-1D44-A984-8A2456A295A2}"/>
                </a:ext>
              </a:extLst>
            </p:cNvPr>
            <p:cNvSpPr txBox="1">
              <a:spLocks noChangeArrowheads="1"/>
            </p:cNvSpPr>
            <p:nvPr/>
          </p:nvSpPr>
          <p:spPr bwMode="auto">
            <a:xfrm>
              <a:off x="5931471" y="-30236"/>
              <a:ext cx="1279747" cy="338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Arial"/>
                </a:rPr>
                <a:t>manifest file</a:t>
              </a:r>
            </a:p>
          </p:txBody>
        </p:sp>
      </p:grpSp>
      <p:sp>
        <p:nvSpPr>
          <p:cNvPr id="28" name="Freeform 27">
            <a:extLst>
              <a:ext uri="{FF2B5EF4-FFF2-40B4-BE49-F238E27FC236}">
                <a16:creationId xmlns:a16="http://schemas.microsoft.com/office/drawing/2014/main" id="{068BEAB9-D8D3-C441-9C37-3B12CF5A5614}"/>
              </a:ext>
            </a:extLst>
          </p:cNvPr>
          <p:cNvSpPr>
            <a:spLocks/>
          </p:cNvSpPr>
          <p:nvPr/>
        </p:nvSpPr>
        <p:spPr bwMode="auto">
          <a:xfrm>
            <a:off x="2571029" y="4229534"/>
            <a:ext cx="1008062" cy="881062"/>
          </a:xfrm>
          <a:custGeom>
            <a:avLst/>
            <a:gdLst>
              <a:gd name="T0" fmla="*/ 542251 w 1284637"/>
              <a:gd name="T1" fmla="*/ 0 h 1108430"/>
              <a:gd name="T2" fmla="*/ 620508 w 1284637"/>
              <a:gd name="T3" fmla="*/ 556152 h 1108430"/>
              <a:gd name="T4" fmla="*/ 0 w 1284637"/>
              <a:gd name="T5" fmla="*/ 555512 h 1108430"/>
              <a:gd name="T6" fmla="*/ 0 60000 65536"/>
              <a:gd name="T7" fmla="*/ 0 60000 65536"/>
              <a:gd name="T8" fmla="*/ 0 60000 65536"/>
            </a:gdLst>
            <a:ahLst/>
            <a:cxnLst>
              <a:cxn ang="T6">
                <a:pos x="T0" y="T1"/>
              </a:cxn>
              <a:cxn ang="T7">
                <a:pos x="T2" y="T3"/>
              </a:cxn>
              <a:cxn ang="T8">
                <a:pos x="T4" y="T5"/>
              </a:cxn>
            </a:cxnLst>
            <a:rect l="0" t="0" r="r" b="b"/>
            <a:pathLst>
              <a:path w="1284637" h="1108430">
                <a:moveTo>
                  <a:pt x="1122624" y="0"/>
                </a:moveTo>
                <a:lnTo>
                  <a:pt x="1284637" y="1108430"/>
                </a:lnTo>
                <a:lnTo>
                  <a:pt x="0" y="1107156"/>
                </a:lnTo>
              </a:path>
            </a:pathLst>
          </a:custGeom>
          <a:noFill/>
          <a:ln w="57150">
            <a:solidFill>
              <a:srgbClr val="FF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121" name="Freeform 1120">
            <a:extLst>
              <a:ext uri="{FF2B5EF4-FFF2-40B4-BE49-F238E27FC236}">
                <a16:creationId xmlns:a16="http://schemas.microsoft.com/office/drawing/2014/main" id="{1FA9C861-3CFD-5C47-9603-F36C34D39F14}"/>
              </a:ext>
            </a:extLst>
          </p:cNvPr>
          <p:cNvSpPr>
            <a:spLocks/>
          </p:cNvSpPr>
          <p:nvPr/>
        </p:nvSpPr>
        <p:spPr bwMode="auto">
          <a:xfrm flipV="1">
            <a:off x="2624139" y="5127626"/>
            <a:ext cx="2166937" cy="709613"/>
          </a:xfrm>
          <a:custGeom>
            <a:avLst/>
            <a:gdLst>
              <a:gd name="T0" fmla="*/ 1752991 w 1898925"/>
              <a:gd name="T1" fmla="*/ 0 h 980345"/>
              <a:gd name="T2" fmla="*/ 2822161 w 1898925"/>
              <a:gd name="T3" fmla="*/ 227646 h 980345"/>
              <a:gd name="T4" fmla="*/ 2173683 w 1898925"/>
              <a:gd name="T5" fmla="*/ 258645 h 980345"/>
              <a:gd name="T6" fmla="*/ 1262389 w 1898925"/>
              <a:gd name="T7" fmla="*/ 362755 h 980345"/>
              <a:gd name="T8" fmla="*/ 0 w 1898925"/>
              <a:gd name="T9" fmla="*/ 371335 h 98034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98925" h="980345">
                <a:moveTo>
                  <a:pt x="1179521" y="0"/>
                </a:moveTo>
                <a:lnTo>
                  <a:pt x="1898925" y="600997"/>
                </a:lnTo>
                <a:lnTo>
                  <a:pt x="1462589" y="682836"/>
                </a:lnTo>
                <a:cubicBezTo>
                  <a:pt x="1258197" y="730637"/>
                  <a:pt x="1110581" y="844165"/>
                  <a:pt x="849414" y="957692"/>
                </a:cubicBezTo>
                <a:lnTo>
                  <a:pt x="0" y="980345"/>
                </a:lnTo>
              </a:path>
            </a:pathLst>
          </a:custGeom>
          <a:noFill/>
          <a:ln w="57150">
            <a:solidFill>
              <a:srgbClr val="FF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Tx/>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122" name="Content Placeholder 12">
            <a:extLst>
              <a:ext uri="{FF2B5EF4-FFF2-40B4-BE49-F238E27FC236}">
                <a16:creationId xmlns:a16="http://schemas.microsoft.com/office/drawing/2014/main" id="{CC467532-9586-A943-BA29-4F35221A16AD}"/>
              </a:ext>
            </a:extLst>
          </p:cNvPr>
          <p:cNvSpPr txBox="1">
            <a:spLocks/>
          </p:cNvSpPr>
          <p:nvPr/>
        </p:nvSpPr>
        <p:spPr bwMode="auto">
          <a:xfrm>
            <a:off x="1168393" y="2402083"/>
            <a:ext cx="9901388" cy="4587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marL="342900" indent="-342900" algn="l" rtl="0" eaLnBrk="0" fontAlgn="base" hangingPunct="0">
              <a:lnSpc>
                <a:spcPct val="85000"/>
              </a:lnSpc>
              <a:spcBef>
                <a:spcPct val="20000"/>
              </a:spcBef>
              <a:spcAft>
                <a:spcPct val="0"/>
              </a:spcAft>
              <a:buClr>
                <a:srgbClr val="000099"/>
              </a:buClr>
              <a:buSzPct val="65000"/>
              <a:buFont typeface="Wingdings" charset="0"/>
              <a:buChar char="v"/>
              <a:defRPr sz="2800">
                <a:solidFill>
                  <a:schemeClr val="tx1"/>
                </a:solidFill>
                <a:latin typeface="+mn-lt"/>
                <a:ea typeface="ＭＳ Ｐゴシック" charset="0"/>
                <a:cs typeface="+mn-cs"/>
              </a:defRPr>
            </a:lvl1pPr>
            <a:lvl2pPr marL="742950" indent="-285750" algn="l" rtl="0" eaLnBrk="0" fontAlgn="base" hangingPunct="0">
              <a:lnSpc>
                <a:spcPct val="85000"/>
              </a:lnSpc>
              <a:spcBef>
                <a:spcPct val="20000"/>
              </a:spcBef>
              <a:spcAft>
                <a:spcPct val="0"/>
              </a:spcAft>
              <a:buClr>
                <a:srgbClr val="000099"/>
              </a:buClr>
              <a:buFont typeface="Wingdings" charset="0"/>
              <a:buChar char="§"/>
              <a:defRPr sz="2400">
                <a:solidFill>
                  <a:schemeClr val="tx1"/>
                </a:solidFill>
                <a:latin typeface="+mn-lt"/>
                <a:ea typeface="Arial" charset="0"/>
                <a:cs typeface="+mn-cs"/>
              </a:defRPr>
            </a:lvl2pPr>
            <a:lvl3pPr marL="1143000" indent="-228600" algn="l" rtl="0" eaLnBrk="0" fontAlgn="base" hangingPunct="0">
              <a:spcBef>
                <a:spcPct val="20000"/>
              </a:spcBef>
              <a:spcAft>
                <a:spcPct val="0"/>
              </a:spcAft>
              <a:buChar char="•"/>
              <a:defRPr sz="2000">
                <a:solidFill>
                  <a:schemeClr val="tx1"/>
                </a:solidFill>
                <a:latin typeface="Comic Sans MS" pitchFamily="66" charset="0"/>
                <a:ea typeface="Arial" charset="0"/>
                <a:cs typeface="+mn-cs"/>
              </a:defRPr>
            </a:lvl3pPr>
            <a:lvl4pPr marL="1600200" indent="-228600" algn="l" rtl="0" eaLnBrk="0" fontAlgn="base" hangingPunct="0">
              <a:spcBef>
                <a:spcPct val="20000"/>
              </a:spcBef>
              <a:spcAft>
                <a:spcPct val="0"/>
              </a:spcAft>
              <a:buChar char="–"/>
              <a:defRPr sz="2000">
                <a:solidFill>
                  <a:schemeClr val="tx1"/>
                </a:solidFill>
                <a:latin typeface="Times New Roman" pitchFamily="18" charset="0"/>
                <a:ea typeface="Arial" charset="0"/>
                <a:cs typeface="+mn-cs"/>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ea typeface="Arial" charset="0"/>
                <a:cs typeface="+mn-cs"/>
              </a:defRPr>
            </a:lvl5pPr>
            <a:lvl6pPr marL="2514600" indent="-228600" algn="l" rtl="0" fontAlgn="base">
              <a:spcBef>
                <a:spcPct val="20000"/>
              </a:spcBef>
              <a:spcAft>
                <a:spcPct val="0"/>
              </a:spcAft>
              <a:buChar char="»"/>
              <a:defRPr sz="2000">
                <a:solidFill>
                  <a:schemeClr val="tx1"/>
                </a:solidFill>
                <a:latin typeface="Times New Roman" pitchFamily="18" charset="0"/>
                <a:cs typeface="+mn-cs"/>
              </a:defRPr>
            </a:lvl6pPr>
            <a:lvl7pPr marL="2971800" indent="-228600" algn="l" rtl="0" fontAlgn="base">
              <a:spcBef>
                <a:spcPct val="20000"/>
              </a:spcBef>
              <a:spcAft>
                <a:spcPct val="0"/>
              </a:spcAft>
              <a:buChar char="»"/>
              <a:defRPr sz="2000">
                <a:solidFill>
                  <a:schemeClr val="tx1"/>
                </a:solidFill>
                <a:latin typeface="Times New Roman" pitchFamily="18" charset="0"/>
                <a:cs typeface="+mn-cs"/>
              </a:defRPr>
            </a:lvl7pPr>
            <a:lvl8pPr marL="3429000" indent="-228600" algn="l" rtl="0" fontAlgn="base">
              <a:spcBef>
                <a:spcPct val="20000"/>
              </a:spcBef>
              <a:spcAft>
                <a:spcPct val="0"/>
              </a:spcAft>
              <a:buChar char="»"/>
              <a:defRPr sz="2000">
                <a:solidFill>
                  <a:schemeClr val="tx1"/>
                </a:solidFill>
                <a:latin typeface="Times New Roman" pitchFamily="18" charset="0"/>
                <a:cs typeface="+mn-cs"/>
              </a:defRPr>
            </a:lvl8pPr>
            <a:lvl9pPr marL="3886200" indent="-228600" algn="l" rtl="0" fontAlgn="base">
              <a:spcBef>
                <a:spcPct val="20000"/>
              </a:spcBef>
              <a:spcAft>
                <a:spcPct val="0"/>
              </a:spcAft>
              <a:buChar char="»"/>
              <a:defRPr sz="2000">
                <a:solidFill>
                  <a:schemeClr val="tx1"/>
                </a:solidFill>
                <a:latin typeface="Times New Roman" pitchFamily="18" charset="0"/>
                <a:cs typeface="+mn-cs"/>
              </a:defRPr>
            </a:lvl9pPr>
          </a:lstStyle>
          <a:p>
            <a:pPr marL="517525" marR="0" lvl="1" indent="-231775" algn="l" defTabSz="914400" rtl="0" eaLnBrk="0" fontAlgn="base" latinLnBrk="0" hangingPunct="0">
              <a:lnSpc>
                <a:spcPct val="85000"/>
              </a:lnSpc>
              <a:spcBef>
                <a:spcPct val="20000"/>
              </a:spcBef>
              <a:spcAft>
                <a:spcPct val="0"/>
              </a:spcAft>
              <a:buClr>
                <a:srgbClr val="000099"/>
              </a:buClr>
              <a:buSzTx/>
              <a:buFont typeface="Arial"/>
              <a:buChar char="•"/>
              <a:defRPr/>
            </a:pPr>
            <a:r>
              <a:rPr lang="en-US" dirty="0">
                <a:solidFill>
                  <a:srgbClr val="000000"/>
                </a:solidFill>
                <a:latin typeface="Calibri" panose="020F0502020204030204" pitchFamily="34" charset="0"/>
                <a:cs typeface="Calibri" panose="020F0502020204030204" pitchFamily="34" charset="0"/>
              </a:rPr>
              <a:t>using manifest, client </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rPr>
              <a:t>retrieves content at highest supportable rate</a:t>
            </a:r>
          </a:p>
          <a:p>
            <a:pPr marL="457200" marR="0" lvl="1" indent="0" algn="l" defTabSz="914400" rtl="0" eaLnBrk="0" fontAlgn="base" latinLnBrk="0" hangingPunct="0">
              <a:lnSpc>
                <a:spcPct val="85000"/>
              </a:lnSpc>
              <a:spcBef>
                <a:spcPct val="20000"/>
              </a:spcBef>
              <a:spcAft>
                <a:spcPct val="0"/>
              </a:spcAft>
              <a:buClr>
                <a:srgbClr val="000099"/>
              </a:buClr>
              <a:buSzTx/>
              <a:buFont typeface="Wingdings" charset="0"/>
              <a:buNone/>
              <a:tabLst/>
              <a:defRPr/>
            </a:pP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endParaRPr>
          </a:p>
        </p:txBody>
      </p:sp>
      <p:sp>
        <p:nvSpPr>
          <p:cNvPr id="1123" name="Content Placeholder 12">
            <a:extLst>
              <a:ext uri="{FF2B5EF4-FFF2-40B4-BE49-F238E27FC236}">
                <a16:creationId xmlns:a16="http://schemas.microsoft.com/office/drawing/2014/main" id="{2E17DE3C-B1EA-6342-A5E5-820798A09912}"/>
              </a:ext>
            </a:extLst>
          </p:cNvPr>
          <p:cNvSpPr txBox="1">
            <a:spLocks/>
          </p:cNvSpPr>
          <p:nvPr/>
        </p:nvSpPr>
        <p:spPr bwMode="auto">
          <a:xfrm>
            <a:off x="1170413" y="2819021"/>
            <a:ext cx="9113837" cy="503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marL="342900" indent="-342900" algn="l" rtl="0" eaLnBrk="0" fontAlgn="base" hangingPunct="0">
              <a:lnSpc>
                <a:spcPct val="85000"/>
              </a:lnSpc>
              <a:spcBef>
                <a:spcPct val="20000"/>
              </a:spcBef>
              <a:spcAft>
                <a:spcPct val="0"/>
              </a:spcAft>
              <a:buClr>
                <a:srgbClr val="000099"/>
              </a:buClr>
              <a:buSzPct val="65000"/>
              <a:buFont typeface="Wingdings" charset="0"/>
              <a:buChar char="v"/>
              <a:defRPr sz="2800">
                <a:solidFill>
                  <a:schemeClr val="tx1"/>
                </a:solidFill>
                <a:latin typeface="+mn-lt"/>
                <a:ea typeface="ＭＳ Ｐゴシック" charset="0"/>
                <a:cs typeface="+mn-cs"/>
              </a:defRPr>
            </a:lvl1pPr>
            <a:lvl2pPr marL="742950" indent="-285750" algn="l" rtl="0" eaLnBrk="0" fontAlgn="base" hangingPunct="0">
              <a:lnSpc>
                <a:spcPct val="85000"/>
              </a:lnSpc>
              <a:spcBef>
                <a:spcPct val="20000"/>
              </a:spcBef>
              <a:spcAft>
                <a:spcPct val="0"/>
              </a:spcAft>
              <a:buClr>
                <a:srgbClr val="000099"/>
              </a:buClr>
              <a:buFont typeface="Wingdings" charset="0"/>
              <a:buChar char="§"/>
              <a:defRPr sz="2400">
                <a:solidFill>
                  <a:schemeClr val="tx1"/>
                </a:solidFill>
                <a:latin typeface="+mn-lt"/>
                <a:ea typeface="Arial" charset="0"/>
                <a:cs typeface="+mn-cs"/>
              </a:defRPr>
            </a:lvl2pPr>
            <a:lvl3pPr marL="1143000" indent="-228600" algn="l" rtl="0" eaLnBrk="0" fontAlgn="base" hangingPunct="0">
              <a:spcBef>
                <a:spcPct val="20000"/>
              </a:spcBef>
              <a:spcAft>
                <a:spcPct val="0"/>
              </a:spcAft>
              <a:buChar char="•"/>
              <a:defRPr sz="2000">
                <a:solidFill>
                  <a:schemeClr val="tx1"/>
                </a:solidFill>
                <a:latin typeface="Comic Sans MS" pitchFamily="66" charset="0"/>
                <a:ea typeface="Arial" charset="0"/>
                <a:cs typeface="+mn-cs"/>
              </a:defRPr>
            </a:lvl3pPr>
            <a:lvl4pPr marL="1600200" indent="-228600" algn="l" rtl="0" eaLnBrk="0" fontAlgn="base" hangingPunct="0">
              <a:spcBef>
                <a:spcPct val="20000"/>
              </a:spcBef>
              <a:spcAft>
                <a:spcPct val="0"/>
              </a:spcAft>
              <a:buChar char="–"/>
              <a:defRPr sz="2000">
                <a:solidFill>
                  <a:schemeClr val="tx1"/>
                </a:solidFill>
                <a:latin typeface="Times New Roman" pitchFamily="18" charset="0"/>
                <a:ea typeface="Arial" charset="0"/>
                <a:cs typeface="+mn-cs"/>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ea typeface="Arial" charset="0"/>
                <a:cs typeface="+mn-cs"/>
              </a:defRPr>
            </a:lvl5pPr>
            <a:lvl6pPr marL="2514600" indent="-228600" algn="l" rtl="0" fontAlgn="base">
              <a:spcBef>
                <a:spcPct val="20000"/>
              </a:spcBef>
              <a:spcAft>
                <a:spcPct val="0"/>
              </a:spcAft>
              <a:buChar char="»"/>
              <a:defRPr sz="2000">
                <a:solidFill>
                  <a:schemeClr val="tx1"/>
                </a:solidFill>
                <a:latin typeface="Times New Roman" pitchFamily="18" charset="0"/>
                <a:cs typeface="+mn-cs"/>
              </a:defRPr>
            </a:lvl6pPr>
            <a:lvl7pPr marL="2971800" indent="-228600" algn="l" rtl="0" fontAlgn="base">
              <a:spcBef>
                <a:spcPct val="20000"/>
              </a:spcBef>
              <a:spcAft>
                <a:spcPct val="0"/>
              </a:spcAft>
              <a:buChar char="»"/>
              <a:defRPr sz="2000">
                <a:solidFill>
                  <a:schemeClr val="tx1"/>
                </a:solidFill>
                <a:latin typeface="Times New Roman" pitchFamily="18" charset="0"/>
                <a:cs typeface="+mn-cs"/>
              </a:defRPr>
            </a:lvl7pPr>
            <a:lvl8pPr marL="3429000" indent="-228600" algn="l" rtl="0" fontAlgn="base">
              <a:spcBef>
                <a:spcPct val="20000"/>
              </a:spcBef>
              <a:spcAft>
                <a:spcPct val="0"/>
              </a:spcAft>
              <a:buChar char="»"/>
              <a:defRPr sz="2000">
                <a:solidFill>
                  <a:schemeClr val="tx1"/>
                </a:solidFill>
                <a:latin typeface="Times New Roman" pitchFamily="18" charset="0"/>
                <a:cs typeface="+mn-cs"/>
              </a:defRPr>
            </a:lvl8pPr>
            <a:lvl9pPr marL="3886200" indent="-228600" algn="l" rtl="0" fontAlgn="base">
              <a:spcBef>
                <a:spcPct val="20000"/>
              </a:spcBef>
              <a:spcAft>
                <a:spcPct val="0"/>
              </a:spcAft>
              <a:buChar char="»"/>
              <a:defRPr sz="2000">
                <a:solidFill>
                  <a:schemeClr val="tx1"/>
                </a:solidFill>
                <a:latin typeface="Times New Roman" pitchFamily="18" charset="0"/>
                <a:cs typeface="+mn-cs"/>
              </a:defRPr>
            </a:lvl9pPr>
          </a:lstStyle>
          <a:p>
            <a:pPr marL="517525" marR="0" lvl="1" indent="-217488" algn="l" defTabSz="914400" rtl="0" eaLnBrk="0" fontAlgn="base" latinLnBrk="0" hangingPunct="0">
              <a:lnSpc>
                <a:spcPct val="85000"/>
              </a:lnSpc>
              <a:spcBef>
                <a:spcPct val="20000"/>
              </a:spcBef>
              <a:spcAft>
                <a:spcPct val="0"/>
              </a:spcAft>
              <a:buClr>
                <a:srgbClr val="000099"/>
              </a:buClr>
              <a:buSzTx/>
              <a:buFont typeface="Arial"/>
              <a:buChar char="•"/>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rPr>
              <a:t>may choose different rate</a:t>
            </a:r>
            <a:r>
              <a:rPr kumimoji="0" lang="en-US" sz="2400" b="0" i="0" u="none" strike="noStrike" kern="1200" cap="none" spc="0" normalizeH="0" noProof="0" dirty="0">
                <a:ln>
                  <a:noFill/>
                </a:ln>
                <a:solidFill>
                  <a:srgbClr val="000000"/>
                </a:solidFill>
                <a:effectLst/>
                <a:uLnTx/>
                <a:uFillTx/>
                <a:latin typeface="Calibri" panose="020F0502020204030204" pitchFamily="34" charset="0"/>
                <a:cs typeface="Calibri" panose="020F0502020204030204" pitchFamily="34" charset="0"/>
              </a:rPr>
              <a:t> or </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rPr>
              <a:t>copy if network path congested</a:t>
            </a:r>
          </a:p>
          <a:p>
            <a:pPr marL="457200" marR="0" lvl="1" indent="0" algn="l" defTabSz="914400" rtl="0" eaLnBrk="0" fontAlgn="base" latinLnBrk="0" hangingPunct="0">
              <a:lnSpc>
                <a:spcPct val="85000"/>
              </a:lnSpc>
              <a:spcBef>
                <a:spcPct val="20000"/>
              </a:spcBef>
              <a:spcAft>
                <a:spcPct val="0"/>
              </a:spcAft>
              <a:buClr>
                <a:srgbClr val="000099"/>
              </a:buClr>
              <a:buSzTx/>
              <a:buFont typeface="Wingdings" charset="0"/>
              <a:buNone/>
              <a:tabLst/>
              <a:defRPr/>
            </a:pP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endParaRPr>
          </a:p>
        </p:txBody>
      </p:sp>
      <p:sp>
        <p:nvSpPr>
          <p:cNvPr id="670" name="Slide Number Placeholder 2">
            <a:extLst>
              <a:ext uri="{FF2B5EF4-FFF2-40B4-BE49-F238E27FC236}">
                <a16:creationId xmlns:a16="http://schemas.microsoft.com/office/drawing/2014/main" id="{0F723A7B-FECC-0045-AA25-C72B2F046D6E}"/>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104</a:t>
            </a:fld>
            <a:endParaRPr lang="en-US" dirty="0"/>
          </a:p>
        </p:txBody>
      </p:sp>
    </p:spTree>
    <p:extLst>
      <p:ext uri="{BB962C8B-B14F-4D97-AF65-F5344CB8AC3E}">
        <p14:creationId xmlns:p14="http://schemas.microsoft.com/office/powerpoint/2010/main" val="270932376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898"/>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Whoosh"/>
                                        </p:tgtEl>
                                      </p:cMediaNode>
                                    </p:audio>
                                  </p:subTnLst>
                                </p:cTn>
                              </p:par>
                            </p:childTnLst>
                          </p:cTn>
                        </p:par>
                        <p:par>
                          <p:cTn id="7" fill="hold" nodeType="afterGroup">
                            <p:stCondLst>
                              <p:cond delay="0"/>
                            </p:stCondLst>
                            <p:childTnLst>
                              <p:par>
                                <p:cTn id="8" presetID="1" presetClass="entr" presetSubtype="0" fill="hold" nodeType="afterEffect">
                                  <p:stCondLst>
                                    <p:cond delay="250"/>
                                  </p:stCondLst>
                                  <p:childTnLst>
                                    <p:set>
                                      <p:cBhvr>
                                        <p:cTn id="9" dur="1" fill="hold">
                                          <p:stCondLst>
                                            <p:cond delay="0"/>
                                          </p:stCondLst>
                                        </p:cTn>
                                        <p:tgtEl>
                                          <p:spTgt spid="828"/>
                                        </p:tgtEl>
                                        <p:attrNameLst>
                                          <p:attrName>style.visibility</p:attrName>
                                        </p:attrNameLst>
                                      </p:cBhvr>
                                      <p:to>
                                        <p:strVal val="visible"/>
                                      </p:to>
                                    </p:set>
                                  </p:childTnLst>
                                  <p:subTnLst>
                                    <p:audio>
                                      <p:cMediaNode>
                                        <p:cTn display="0" masterRel="sameClick">
                                          <p:stCondLst>
                                            <p:cond evt="begin" delay="0">
                                              <p:tn val="8"/>
                                            </p:cond>
                                          </p:stCondLst>
                                          <p:endCondLst>
                                            <p:cond evt="onStopAudio" delay="0">
                                              <p:tgtEl>
                                                <p:sldTgt/>
                                              </p:tgtEl>
                                            </p:cond>
                                          </p:endCondLst>
                                        </p:cTn>
                                        <p:tgtEl>
                                          <p:sndTgt r:embed="rId3" name="Whoosh"/>
                                        </p:tgtEl>
                                      </p:cMediaNode>
                                    </p:audio>
                                  </p:subTnLst>
                                </p:cTn>
                              </p:par>
                            </p:childTnLst>
                          </p:cTn>
                        </p:par>
                        <p:par>
                          <p:cTn id="10" fill="hold" nodeType="afterGroup">
                            <p:stCondLst>
                              <p:cond delay="250"/>
                            </p:stCondLst>
                            <p:childTnLst>
                              <p:par>
                                <p:cTn id="11" presetID="1" presetClass="entr" presetSubtype="0" fill="hold" nodeType="afterEffect">
                                  <p:stCondLst>
                                    <p:cond delay="250"/>
                                  </p:stCondLst>
                                  <p:childTnLst>
                                    <p:set>
                                      <p:cBhvr>
                                        <p:cTn id="12" dur="1" fill="hold">
                                          <p:stCondLst>
                                            <p:cond delay="0"/>
                                          </p:stCondLst>
                                        </p:cTn>
                                        <p:tgtEl>
                                          <p:spTgt spid="14"/>
                                        </p:tgtEl>
                                        <p:attrNameLst>
                                          <p:attrName>style.visibility</p:attrName>
                                        </p:attrNameLst>
                                      </p:cBhvr>
                                      <p:to>
                                        <p:strVal val="visible"/>
                                      </p:to>
                                    </p:set>
                                  </p:childTnLst>
                                  <p:subTnLst>
                                    <p:audio>
                                      <p:cMediaNode>
                                        <p:cTn display="0" masterRel="sameClick">
                                          <p:stCondLst>
                                            <p:cond evt="begin" delay="0">
                                              <p:tn val="11"/>
                                            </p:cond>
                                          </p:stCondLst>
                                          <p:endCondLst>
                                            <p:cond evt="onStopAudio" delay="0">
                                              <p:tgtEl>
                                                <p:sldTgt/>
                                              </p:tgtEl>
                                            </p:cond>
                                          </p:endCondLst>
                                        </p:cTn>
                                        <p:tgtEl>
                                          <p:sndTgt r:embed="rId3" name="Whoosh"/>
                                        </p:tgtEl>
                                      </p:cMediaNode>
                                    </p:audio>
                                  </p:subTnLst>
                                </p:cTn>
                              </p:par>
                            </p:childTnLst>
                          </p:cTn>
                        </p:par>
                        <p:par>
                          <p:cTn id="13" fill="hold" nodeType="afterGroup">
                            <p:stCondLst>
                              <p:cond delay="500"/>
                            </p:stCondLst>
                            <p:childTnLst>
                              <p:par>
                                <p:cTn id="14" presetID="1" presetClass="entr" presetSubtype="0" fill="hold" nodeType="afterEffect">
                                  <p:stCondLst>
                                    <p:cond delay="250"/>
                                  </p:stCondLst>
                                  <p:childTnLst>
                                    <p:set>
                                      <p:cBhvr>
                                        <p:cTn id="15" dur="1" fill="hold">
                                          <p:stCondLst>
                                            <p:cond delay="0"/>
                                          </p:stCondLst>
                                        </p:cTn>
                                        <p:tgtEl>
                                          <p:spTgt spid="933"/>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3" name="Whoosh"/>
                                        </p:tgtEl>
                                      </p:cMediaNode>
                                    </p:audio>
                                  </p:subTnLst>
                                </p:cTn>
                              </p:par>
                            </p:childTnLst>
                          </p:cTn>
                        </p:par>
                        <p:par>
                          <p:cTn id="16" fill="hold" nodeType="afterGroup">
                            <p:stCondLst>
                              <p:cond delay="750"/>
                            </p:stCondLst>
                            <p:childTnLst>
                              <p:par>
                                <p:cTn id="17" presetID="1" presetClass="entr" presetSubtype="0" fill="hold" nodeType="afterEffect">
                                  <p:stCondLst>
                                    <p:cond delay="250"/>
                                  </p:stCondLst>
                                  <p:childTnLst>
                                    <p:set>
                                      <p:cBhvr>
                                        <p:cTn id="18" dur="1" fill="hold">
                                          <p:stCondLst>
                                            <p:cond delay="0"/>
                                          </p:stCondLst>
                                        </p:cTn>
                                        <p:tgtEl>
                                          <p:spTgt spid="793"/>
                                        </p:tgtEl>
                                        <p:attrNameLst>
                                          <p:attrName>style.visibility</p:attrName>
                                        </p:attrNameLst>
                                      </p:cBhvr>
                                      <p:to>
                                        <p:strVal val="visible"/>
                                      </p:to>
                                    </p:set>
                                  </p:childTnLst>
                                  <p:subTnLst>
                                    <p:audio>
                                      <p:cMediaNode>
                                        <p:cTn display="0" masterRel="sameClick">
                                          <p:stCondLst>
                                            <p:cond evt="begin" delay="0">
                                              <p:tn val="17"/>
                                            </p:cond>
                                          </p:stCondLst>
                                          <p:endCondLst>
                                            <p:cond evt="onStopAudio" delay="0">
                                              <p:tgtEl>
                                                <p:sldTgt/>
                                              </p:tgtEl>
                                            </p:cond>
                                          </p:endCondLst>
                                        </p:cTn>
                                        <p:tgtEl>
                                          <p:sndTgt r:embed="rId3" name="Whoosh"/>
                                        </p:tgtEl>
                                      </p:cMediaNode>
                                    </p:audio>
                                  </p:subTnLst>
                                </p:cTn>
                              </p:par>
                            </p:childTnLst>
                          </p:cTn>
                        </p:par>
                        <p:par>
                          <p:cTn id="19" fill="hold" nodeType="afterGroup">
                            <p:stCondLst>
                              <p:cond delay="1000"/>
                            </p:stCondLst>
                            <p:childTnLst>
                              <p:par>
                                <p:cTn id="20" presetID="1" presetClass="entr" presetSubtype="0" fill="hold" nodeType="afterEffect">
                                  <p:stCondLst>
                                    <p:cond delay="250"/>
                                  </p:stCondLst>
                                  <p:childTnLst>
                                    <p:set>
                                      <p:cBhvr>
                                        <p:cTn id="21" dur="1" fill="hold">
                                          <p:stCondLst>
                                            <p:cond delay="0"/>
                                          </p:stCondLst>
                                        </p:cTn>
                                        <p:tgtEl>
                                          <p:spTgt spid="863"/>
                                        </p:tgtEl>
                                        <p:attrNameLst>
                                          <p:attrName>style.visibility</p:attrName>
                                        </p:attrNameLst>
                                      </p:cBhvr>
                                      <p:to>
                                        <p:strVal val="visible"/>
                                      </p:to>
                                    </p:set>
                                  </p:childTnLst>
                                  <p:subTnLst>
                                    <p:audio>
                                      <p:cMediaNode>
                                        <p:cTn display="0" masterRel="sameClick">
                                          <p:stCondLst>
                                            <p:cond evt="begin" delay="0">
                                              <p:tn val="20"/>
                                            </p:cond>
                                          </p:stCondLst>
                                          <p:endCondLst>
                                            <p:cond evt="onStopAudio" delay="0">
                                              <p:tgtEl>
                                                <p:sldTgt/>
                                              </p:tgtEl>
                                            </p:cond>
                                          </p:endCondLst>
                                        </p:cTn>
                                        <p:tgtEl>
                                          <p:sndTgt r:embed="rId3" name="Whoosh"/>
                                        </p:tgtEl>
                                      </p:cMediaNode>
                                    </p:audio>
                                  </p:subTnLst>
                                </p:cTn>
                              </p:par>
                            </p:childTnLst>
                          </p:cTn>
                        </p:par>
                        <p:par>
                          <p:cTn id="22" fill="hold" nodeType="afterGroup">
                            <p:stCondLst>
                              <p:cond delay="1250"/>
                            </p:stCondLst>
                            <p:childTnLst>
                              <p:par>
                                <p:cTn id="23" presetID="1" presetClass="entr" presetSubtype="0" fill="hold" nodeType="afterEffect">
                                  <p:stCondLst>
                                    <p:cond delay="250"/>
                                  </p:stCondLst>
                                  <p:childTnLst>
                                    <p:set>
                                      <p:cBhvr>
                                        <p:cTn id="24" dur="1" fill="hold">
                                          <p:stCondLst>
                                            <p:cond delay="0"/>
                                          </p:stCondLst>
                                        </p:cTn>
                                        <p:tgtEl>
                                          <p:spTgt spid="1069"/>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3" name="Whoosh"/>
                                        </p:tgtEl>
                                      </p:cMediaNode>
                                    </p:audio>
                                  </p:subTnLst>
                                </p:cTn>
                              </p:par>
                            </p:childTnLst>
                          </p:cTn>
                        </p:par>
                      </p:childTnLst>
                    </p:cTn>
                  </p:par>
                  <p:par>
                    <p:cTn id="25" fill="hold" nodeType="clickPar">
                      <p:stCondLst>
                        <p:cond delay="indefinite"/>
                      </p:stCondLst>
                      <p:childTnLst>
                        <p:par>
                          <p:cTn id="26" fill="hold" nodeType="withGroup">
                            <p:stCondLst>
                              <p:cond delay="0"/>
                            </p:stCondLst>
                            <p:childTnLst>
                              <p:par>
                                <p:cTn id="27" presetID="22" presetClass="entr" presetSubtype="4"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down)">
                                      <p:cBhvr>
                                        <p:cTn id="29" dur="500"/>
                                        <p:tgtEl>
                                          <p:spTgt spid="20"/>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13">
                                            <p:txEl>
                                              <p:pRg st="0" end="0"/>
                                            </p:txEl>
                                          </p:spTgt>
                                        </p:tgtEl>
                                        <p:attrNameLst>
                                          <p:attrName>style.visibility</p:attrName>
                                        </p:attrNameLst>
                                      </p:cBhvr>
                                      <p:to>
                                        <p:strVal val="visible"/>
                                      </p:to>
                                    </p:set>
                                    <p:animEffect transition="in" filter="dissolve">
                                      <p:cBhvr>
                                        <p:cTn id="34" dur="500"/>
                                        <p:tgtEl>
                                          <p:spTgt spid="13">
                                            <p:txEl>
                                              <p:pRg st="0" end="0"/>
                                            </p:txEl>
                                          </p:spTgt>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9" presetClass="entr" presetSubtype="0" fill="hold" nodeType="click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dissolve">
                                      <p:cBhvr>
                                        <p:cTn id="39" dur="500"/>
                                        <p:tgtEl>
                                          <p:spTgt spid="23"/>
                                        </p:tgtEl>
                                      </p:cBhvr>
                                    </p:animEffect>
                                  </p:childTnLst>
                                </p:cTn>
                              </p:par>
                            </p:childTnLst>
                          </p:cTn>
                        </p:par>
                        <p:par>
                          <p:cTn id="40" fill="hold" nodeType="afterGroup">
                            <p:stCondLst>
                              <p:cond delay="500"/>
                            </p:stCondLst>
                            <p:childTnLst>
                              <p:par>
                                <p:cTn id="41" presetID="0" presetClass="path" presetSubtype="0" accel="50000" decel="50000" fill="hold" nodeType="afterEffect">
                                  <p:stCondLst>
                                    <p:cond delay="0"/>
                                  </p:stCondLst>
                                  <p:childTnLst>
                                    <p:animMotion origin="layout" path="M 3.54167E-6 -1.85185E-6 L 0.08763 -0.02916 L 0.11106 -0.02685 L 0.24635 0.00185 L 0.3569 -0.03079 L 0.42682 -0.00486 L 0.48242 0.01551 L 0.56041 -0.01088 L 0.60026 -0.05509 " pathEditMode="relative" rAng="0" ptsTypes="AAAAAAAAA">
                                      <p:cBhvr>
                                        <p:cTn id="42" dur="2000" fill="hold"/>
                                        <p:tgtEl>
                                          <p:spTgt spid="23"/>
                                        </p:tgtEl>
                                        <p:attrNameLst>
                                          <p:attrName>ppt_x</p:attrName>
                                          <p:attrName>ppt_y</p:attrName>
                                        </p:attrNameLst>
                                      </p:cBhvr>
                                      <p:rCtr x="30013" y="-1991"/>
                                    </p:animMotion>
                                  </p:childTnLst>
                                </p:cTn>
                              </p:par>
                            </p:childTnLst>
                          </p:cTn>
                        </p:par>
                        <p:par>
                          <p:cTn id="43" fill="hold" nodeType="afterGroup">
                            <p:stCondLst>
                              <p:cond delay="2500"/>
                            </p:stCondLst>
                            <p:childTnLst>
                              <p:par>
                                <p:cTn id="44" presetID="9" presetClass="exit" presetSubtype="0" fill="hold" nodeType="afterEffect">
                                  <p:stCondLst>
                                    <p:cond delay="0"/>
                                  </p:stCondLst>
                                  <p:childTnLst>
                                    <p:animEffect transition="out" filter="dissolve">
                                      <p:cBhvr>
                                        <p:cTn id="45" dur="500"/>
                                        <p:tgtEl>
                                          <p:spTgt spid="23"/>
                                        </p:tgtEl>
                                      </p:cBhvr>
                                    </p:animEffect>
                                    <p:set>
                                      <p:cBhvr>
                                        <p:cTn id="46" dur="1" fill="hold">
                                          <p:stCondLst>
                                            <p:cond delay="499"/>
                                          </p:stCondLst>
                                        </p:cTn>
                                        <p:tgtEl>
                                          <p:spTgt spid="23"/>
                                        </p:tgtEl>
                                        <p:attrNameLst>
                                          <p:attrName>style.visibility</p:attrName>
                                        </p:attrNameLst>
                                      </p:cBhvr>
                                      <p:to>
                                        <p:strVal val="hidden"/>
                                      </p:to>
                                    </p:set>
                                  </p:childTnLst>
                                </p:cTn>
                              </p:par>
                            </p:childTnLst>
                          </p:cTn>
                        </p:par>
                        <p:par>
                          <p:cTn id="47" fill="hold" nodeType="afterGroup">
                            <p:stCondLst>
                              <p:cond delay="3000"/>
                            </p:stCondLst>
                            <p:childTnLst>
                              <p:par>
                                <p:cTn id="48" presetID="9" presetClass="entr" presetSubtype="0" fill="hold" nodeType="afterEffect">
                                  <p:stCondLst>
                                    <p:cond delay="0"/>
                                  </p:stCondLst>
                                  <p:childTnLst>
                                    <p:set>
                                      <p:cBhvr>
                                        <p:cTn id="49" dur="1" fill="hold">
                                          <p:stCondLst>
                                            <p:cond delay="0"/>
                                          </p:stCondLst>
                                        </p:cTn>
                                        <p:tgtEl>
                                          <p:spTgt spid="1113"/>
                                        </p:tgtEl>
                                        <p:attrNameLst>
                                          <p:attrName>style.visibility</p:attrName>
                                        </p:attrNameLst>
                                      </p:cBhvr>
                                      <p:to>
                                        <p:strVal val="visible"/>
                                      </p:to>
                                    </p:set>
                                    <p:animEffect transition="in" filter="dissolve">
                                      <p:cBhvr>
                                        <p:cTn id="50" dur="500"/>
                                        <p:tgtEl>
                                          <p:spTgt spid="1113"/>
                                        </p:tgtEl>
                                      </p:cBhvr>
                                    </p:animEffect>
                                  </p:childTnLst>
                                </p:cTn>
                              </p:par>
                            </p:childTnLst>
                          </p:cTn>
                        </p:par>
                        <p:par>
                          <p:cTn id="51" fill="hold" nodeType="afterGroup">
                            <p:stCondLst>
                              <p:cond delay="3500"/>
                            </p:stCondLst>
                            <p:childTnLst>
                              <p:par>
                                <p:cTn id="52" presetID="0" presetClass="path" presetSubtype="0" accel="50000" decel="50000" fill="hold" nodeType="afterEffect">
                                  <p:stCondLst>
                                    <p:cond delay="0"/>
                                  </p:stCondLst>
                                  <p:childTnLst>
                                    <p:animMotion origin="layout" path="M 0.07735 -0.01829 L -0.02942 0.05208 L -0.16276 0.0037 L -0.28893 0.03449 L -0.46106 0.01018 L -0.56901 0.0368 " pathEditMode="relative" rAng="0" ptsTypes="AAAAAA">
                                      <p:cBhvr>
                                        <p:cTn id="53" dur="2000" fill="hold"/>
                                        <p:tgtEl>
                                          <p:spTgt spid="1113"/>
                                        </p:tgtEl>
                                        <p:attrNameLst>
                                          <p:attrName>ppt_x</p:attrName>
                                          <p:attrName>ppt_y</p:attrName>
                                        </p:attrNameLst>
                                      </p:cBhvr>
                                      <p:rCtr x="-32318" y="3519"/>
                                    </p:animMotion>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grpId="0" nodeType="clickEffect">
                                  <p:stCondLst>
                                    <p:cond delay="0"/>
                                  </p:stCondLst>
                                  <p:childTnLst>
                                    <p:set>
                                      <p:cBhvr>
                                        <p:cTn id="57" dur="1" fill="hold">
                                          <p:stCondLst>
                                            <p:cond delay="0"/>
                                          </p:stCondLst>
                                        </p:cTn>
                                        <p:tgtEl>
                                          <p:spTgt spid="1122"/>
                                        </p:tgtEl>
                                        <p:attrNameLst>
                                          <p:attrName>style.visibility</p:attrName>
                                        </p:attrNameLst>
                                      </p:cBhvr>
                                      <p:to>
                                        <p:strVal val="visible"/>
                                      </p:to>
                                    </p:set>
                                    <p:animEffect transition="in" filter="dissolve">
                                      <p:cBhvr>
                                        <p:cTn id="58" dur="500"/>
                                        <p:tgtEl>
                                          <p:spTgt spid="1122"/>
                                        </p:tgtEl>
                                      </p:cBhvr>
                                    </p:animEffect>
                                  </p:childTnLst>
                                </p:cTn>
                              </p:par>
                            </p:childTnLst>
                          </p:cTn>
                        </p:par>
                        <p:par>
                          <p:cTn id="59" fill="hold" nodeType="afterGroup">
                            <p:stCondLst>
                              <p:cond delay="500"/>
                            </p:stCondLst>
                            <p:childTnLst>
                              <p:par>
                                <p:cTn id="60" presetID="9" presetClass="exit" presetSubtype="0" fill="hold" nodeType="afterEffect">
                                  <p:stCondLst>
                                    <p:cond delay="0"/>
                                  </p:stCondLst>
                                  <p:childTnLst>
                                    <p:animEffect transition="out" filter="dissolve">
                                      <p:cBhvr>
                                        <p:cTn id="61" dur="500"/>
                                        <p:tgtEl>
                                          <p:spTgt spid="1113"/>
                                        </p:tgtEl>
                                      </p:cBhvr>
                                    </p:animEffect>
                                    <p:set>
                                      <p:cBhvr>
                                        <p:cTn id="62" dur="1" fill="hold">
                                          <p:stCondLst>
                                            <p:cond delay="499"/>
                                          </p:stCondLst>
                                        </p:cTn>
                                        <p:tgtEl>
                                          <p:spTgt spid="1113"/>
                                        </p:tgtEl>
                                        <p:attrNameLst>
                                          <p:attrName>style.visibility</p:attrName>
                                        </p:attrNameLst>
                                      </p:cBhvr>
                                      <p:to>
                                        <p:strVal val="hidden"/>
                                      </p:to>
                                    </p:set>
                                  </p:childTnLst>
                                </p:cTn>
                              </p:par>
                            </p:childTnLst>
                          </p:cTn>
                        </p:par>
                        <p:par>
                          <p:cTn id="63" fill="hold" nodeType="afterGroup">
                            <p:stCondLst>
                              <p:cond delay="1000"/>
                            </p:stCondLst>
                            <p:childTnLst>
                              <p:par>
                                <p:cTn id="64" presetID="9" presetClass="entr" presetSubtype="0" fill="hold" nodeType="after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dissolve">
                                      <p:cBhvr>
                                        <p:cTn id="66" dur="500"/>
                                        <p:tgtEl>
                                          <p:spTgt spid="28"/>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9" presetClass="entr" presetSubtype="0" fill="hold" grpId="0" nodeType="clickEffect">
                                  <p:stCondLst>
                                    <p:cond delay="0"/>
                                  </p:stCondLst>
                                  <p:childTnLst>
                                    <p:set>
                                      <p:cBhvr>
                                        <p:cTn id="70" dur="1" fill="hold">
                                          <p:stCondLst>
                                            <p:cond delay="0"/>
                                          </p:stCondLst>
                                        </p:cTn>
                                        <p:tgtEl>
                                          <p:spTgt spid="1123"/>
                                        </p:tgtEl>
                                        <p:attrNameLst>
                                          <p:attrName>style.visibility</p:attrName>
                                        </p:attrNameLst>
                                      </p:cBhvr>
                                      <p:to>
                                        <p:strVal val="visible"/>
                                      </p:to>
                                    </p:set>
                                    <p:animEffect transition="in" filter="dissolve">
                                      <p:cBhvr>
                                        <p:cTn id="71" dur="500"/>
                                        <p:tgtEl>
                                          <p:spTgt spid="1123"/>
                                        </p:tgtEl>
                                      </p:cBhvr>
                                    </p:animEffect>
                                  </p:childTnLst>
                                </p:cTn>
                              </p:par>
                            </p:childTnLst>
                          </p:cTn>
                        </p:par>
                        <p:par>
                          <p:cTn id="72" fill="hold" nodeType="afterGroup">
                            <p:stCondLst>
                              <p:cond delay="500"/>
                            </p:stCondLst>
                            <p:childTnLst>
                              <p:par>
                                <p:cTn id="73" presetID="9" presetClass="exit" presetSubtype="0" fill="hold" nodeType="afterEffect">
                                  <p:stCondLst>
                                    <p:cond delay="0"/>
                                  </p:stCondLst>
                                  <p:childTnLst>
                                    <p:animEffect transition="out" filter="dissolve">
                                      <p:cBhvr>
                                        <p:cTn id="74" dur="500"/>
                                        <p:tgtEl>
                                          <p:spTgt spid="28"/>
                                        </p:tgtEl>
                                      </p:cBhvr>
                                    </p:animEffect>
                                    <p:set>
                                      <p:cBhvr>
                                        <p:cTn id="75" dur="1" fill="hold">
                                          <p:stCondLst>
                                            <p:cond delay="499"/>
                                          </p:stCondLst>
                                        </p:cTn>
                                        <p:tgtEl>
                                          <p:spTgt spid="28"/>
                                        </p:tgtEl>
                                        <p:attrNameLst>
                                          <p:attrName>style.visibility</p:attrName>
                                        </p:attrNameLst>
                                      </p:cBhvr>
                                      <p:to>
                                        <p:strVal val="hidden"/>
                                      </p:to>
                                    </p:set>
                                  </p:childTnLst>
                                </p:cTn>
                              </p:par>
                            </p:childTnLst>
                          </p:cTn>
                        </p:par>
                        <p:par>
                          <p:cTn id="76" fill="hold" nodeType="afterGroup">
                            <p:stCondLst>
                              <p:cond delay="1000"/>
                            </p:stCondLst>
                            <p:childTnLst>
                              <p:par>
                                <p:cTn id="77" presetID="9" presetClass="entr" presetSubtype="0" fill="hold" nodeType="afterEffect">
                                  <p:stCondLst>
                                    <p:cond delay="0"/>
                                  </p:stCondLst>
                                  <p:childTnLst>
                                    <p:set>
                                      <p:cBhvr>
                                        <p:cTn id="78" dur="1" fill="hold">
                                          <p:stCondLst>
                                            <p:cond delay="0"/>
                                          </p:stCondLst>
                                        </p:cTn>
                                        <p:tgtEl>
                                          <p:spTgt spid="1121"/>
                                        </p:tgtEl>
                                        <p:attrNameLst>
                                          <p:attrName>style.visibility</p:attrName>
                                        </p:attrNameLst>
                                      </p:cBhvr>
                                      <p:to>
                                        <p:strVal val="visible"/>
                                      </p:to>
                                    </p:set>
                                    <p:animEffect transition="in" filter="dissolve">
                                      <p:cBhvr>
                                        <p:cTn id="79" dur="500"/>
                                        <p:tgtEl>
                                          <p:spTgt spid="11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P spid="1122" grpId="0"/>
      <p:bldP spid="1123"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178" name="Group 485">
            <a:extLst>
              <a:ext uri="{FF2B5EF4-FFF2-40B4-BE49-F238E27FC236}">
                <a16:creationId xmlns:a16="http://schemas.microsoft.com/office/drawing/2014/main" id="{D3CA8C78-AA59-A24B-B727-D151A079D1FC}"/>
              </a:ext>
            </a:extLst>
          </p:cNvPr>
          <p:cNvGrpSpPr>
            <a:grpSpLocks/>
          </p:cNvGrpSpPr>
          <p:nvPr/>
        </p:nvGrpSpPr>
        <p:grpSpPr bwMode="auto">
          <a:xfrm>
            <a:off x="2644455" y="3770050"/>
            <a:ext cx="7044059" cy="2764362"/>
            <a:chOff x="399122" y="1433580"/>
            <a:chExt cx="8437848" cy="5258263"/>
          </a:xfrm>
        </p:grpSpPr>
        <p:sp>
          <p:nvSpPr>
            <p:cNvPr id="214743" name="Freeform 84">
              <a:extLst>
                <a:ext uri="{FF2B5EF4-FFF2-40B4-BE49-F238E27FC236}">
                  <a16:creationId xmlns:a16="http://schemas.microsoft.com/office/drawing/2014/main" id="{A060C597-01E9-554B-B8BD-771A8A2A0CA4}"/>
                </a:ext>
              </a:extLst>
            </p:cNvPr>
            <p:cNvSpPr>
              <a:spLocks/>
            </p:cNvSpPr>
            <p:nvPr/>
          </p:nvSpPr>
          <p:spPr bwMode="auto">
            <a:xfrm>
              <a:off x="1825540" y="2241379"/>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44" name="Freeform 84">
              <a:extLst>
                <a:ext uri="{FF2B5EF4-FFF2-40B4-BE49-F238E27FC236}">
                  <a16:creationId xmlns:a16="http://schemas.microsoft.com/office/drawing/2014/main" id="{FB766578-AC48-D940-A2E4-3DFFA47D45B6}"/>
                </a:ext>
              </a:extLst>
            </p:cNvPr>
            <p:cNvSpPr>
              <a:spLocks/>
            </p:cNvSpPr>
            <p:nvPr/>
          </p:nvSpPr>
          <p:spPr bwMode="auto">
            <a:xfrm>
              <a:off x="669684" y="3041418"/>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45" name="Freeform 84">
              <a:extLst>
                <a:ext uri="{FF2B5EF4-FFF2-40B4-BE49-F238E27FC236}">
                  <a16:creationId xmlns:a16="http://schemas.microsoft.com/office/drawing/2014/main" id="{7784D005-A9C4-3F44-8C8B-F862D7FA8EDC}"/>
                </a:ext>
              </a:extLst>
            </p:cNvPr>
            <p:cNvSpPr>
              <a:spLocks/>
            </p:cNvSpPr>
            <p:nvPr/>
          </p:nvSpPr>
          <p:spPr bwMode="auto">
            <a:xfrm>
              <a:off x="6334646" y="2495359"/>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46" name="Freeform 84">
              <a:extLst>
                <a:ext uri="{FF2B5EF4-FFF2-40B4-BE49-F238E27FC236}">
                  <a16:creationId xmlns:a16="http://schemas.microsoft.com/office/drawing/2014/main" id="{AF3297ED-6FF2-D74A-A40C-EB85E1D53D56}"/>
                </a:ext>
              </a:extLst>
            </p:cNvPr>
            <p:cNvSpPr>
              <a:spLocks/>
            </p:cNvSpPr>
            <p:nvPr/>
          </p:nvSpPr>
          <p:spPr bwMode="auto">
            <a:xfrm>
              <a:off x="1241261" y="5352637"/>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47" name="Freeform 84">
              <a:extLst>
                <a:ext uri="{FF2B5EF4-FFF2-40B4-BE49-F238E27FC236}">
                  <a16:creationId xmlns:a16="http://schemas.microsoft.com/office/drawing/2014/main" id="{7B5046C6-6E0C-8942-A4E9-C15175BE9F89}"/>
                </a:ext>
              </a:extLst>
            </p:cNvPr>
            <p:cNvSpPr>
              <a:spLocks/>
            </p:cNvSpPr>
            <p:nvPr/>
          </p:nvSpPr>
          <p:spPr bwMode="auto">
            <a:xfrm>
              <a:off x="822105" y="4730385"/>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48" name="Freeform 84">
              <a:extLst>
                <a:ext uri="{FF2B5EF4-FFF2-40B4-BE49-F238E27FC236}">
                  <a16:creationId xmlns:a16="http://schemas.microsoft.com/office/drawing/2014/main" id="{1D4FE714-7EBB-1544-9F51-31F44E050F07}"/>
                </a:ext>
              </a:extLst>
            </p:cNvPr>
            <p:cNvSpPr>
              <a:spLocks/>
            </p:cNvSpPr>
            <p:nvPr/>
          </p:nvSpPr>
          <p:spPr bwMode="auto">
            <a:xfrm>
              <a:off x="593474" y="4070036"/>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49" name="Freeform 84">
              <a:extLst>
                <a:ext uri="{FF2B5EF4-FFF2-40B4-BE49-F238E27FC236}">
                  <a16:creationId xmlns:a16="http://schemas.microsoft.com/office/drawing/2014/main" id="{14110D05-4BB8-BF41-8DE5-E9201FEFD6FA}"/>
                </a:ext>
              </a:extLst>
            </p:cNvPr>
            <p:cNvSpPr>
              <a:spLocks/>
            </p:cNvSpPr>
            <p:nvPr/>
          </p:nvSpPr>
          <p:spPr bwMode="auto">
            <a:xfrm>
              <a:off x="7084047" y="2927126"/>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0" name="Freeform 84">
              <a:extLst>
                <a:ext uri="{FF2B5EF4-FFF2-40B4-BE49-F238E27FC236}">
                  <a16:creationId xmlns:a16="http://schemas.microsoft.com/office/drawing/2014/main" id="{B9CFD74C-9E09-7B48-B364-ADBD99E15795}"/>
                </a:ext>
              </a:extLst>
            </p:cNvPr>
            <p:cNvSpPr>
              <a:spLocks/>
            </p:cNvSpPr>
            <p:nvPr/>
          </p:nvSpPr>
          <p:spPr bwMode="auto">
            <a:xfrm>
              <a:off x="3425955" y="2000097"/>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1" name="Freeform 84">
              <a:extLst>
                <a:ext uri="{FF2B5EF4-FFF2-40B4-BE49-F238E27FC236}">
                  <a16:creationId xmlns:a16="http://schemas.microsoft.com/office/drawing/2014/main" id="{4F238408-D759-B946-9AE3-DCD9CA5844AA}"/>
                </a:ext>
              </a:extLst>
            </p:cNvPr>
            <p:cNvSpPr>
              <a:spLocks/>
            </p:cNvSpPr>
            <p:nvPr/>
          </p:nvSpPr>
          <p:spPr bwMode="auto">
            <a:xfrm>
              <a:off x="1050735" y="2647748"/>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2" name="Freeform 84">
              <a:extLst>
                <a:ext uri="{FF2B5EF4-FFF2-40B4-BE49-F238E27FC236}">
                  <a16:creationId xmlns:a16="http://schemas.microsoft.com/office/drawing/2014/main" id="{080FAA08-DB3C-E84E-BC58-E0C6A54C5B72}"/>
                </a:ext>
              </a:extLst>
            </p:cNvPr>
            <p:cNvSpPr>
              <a:spLocks/>
            </p:cNvSpPr>
            <p:nvPr/>
          </p:nvSpPr>
          <p:spPr bwMode="auto">
            <a:xfrm>
              <a:off x="4340478" y="1974699"/>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3" name="Freeform 84">
              <a:extLst>
                <a:ext uri="{FF2B5EF4-FFF2-40B4-BE49-F238E27FC236}">
                  <a16:creationId xmlns:a16="http://schemas.microsoft.com/office/drawing/2014/main" id="{36E8E47A-157C-F445-B1CB-D81F1CFF0E3F}"/>
                </a:ext>
              </a:extLst>
            </p:cNvPr>
            <p:cNvSpPr>
              <a:spLocks/>
            </p:cNvSpPr>
            <p:nvPr/>
          </p:nvSpPr>
          <p:spPr bwMode="auto">
            <a:xfrm>
              <a:off x="7401589" y="5606617"/>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4" name="Freeform 84">
              <a:extLst>
                <a:ext uri="{FF2B5EF4-FFF2-40B4-BE49-F238E27FC236}">
                  <a16:creationId xmlns:a16="http://schemas.microsoft.com/office/drawing/2014/main" id="{9FA6F6A3-A686-2048-8022-76ABCA26B75B}"/>
                </a:ext>
              </a:extLst>
            </p:cNvPr>
            <p:cNvSpPr>
              <a:spLocks/>
            </p:cNvSpPr>
            <p:nvPr/>
          </p:nvSpPr>
          <p:spPr bwMode="auto">
            <a:xfrm>
              <a:off x="8239902" y="4958969"/>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5" name="Freeform 84">
              <a:extLst>
                <a:ext uri="{FF2B5EF4-FFF2-40B4-BE49-F238E27FC236}">
                  <a16:creationId xmlns:a16="http://schemas.microsoft.com/office/drawing/2014/main" id="{24739648-E5DE-8945-8268-3C6D0277BE39}"/>
                </a:ext>
              </a:extLst>
            </p:cNvPr>
            <p:cNvSpPr>
              <a:spLocks/>
            </p:cNvSpPr>
            <p:nvPr/>
          </p:nvSpPr>
          <p:spPr bwMode="auto">
            <a:xfrm>
              <a:off x="8011271" y="4044638"/>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6" name="Freeform 84">
              <a:extLst>
                <a:ext uri="{FF2B5EF4-FFF2-40B4-BE49-F238E27FC236}">
                  <a16:creationId xmlns:a16="http://schemas.microsoft.com/office/drawing/2014/main" id="{44333E2C-6D42-2940-B6CB-E3C930D3A089}"/>
                </a:ext>
              </a:extLst>
            </p:cNvPr>
            <p:cNvSpPr>
              <a:spLocks/>
            </p:cNvSpPr>
            <p:nvPr/>
          </p:nvSpPr>
          <p:spPr bwMode="auto">
            <a:xfrm>
              <a:off x="5166088" y="5847899"/>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7" name="Freeform 84">
              <a:extLst>
                <a:ext uri="{FF2B5EF4-FFF2-40B4-BE49-F238E27FC236}">
                  <a16:creationId xmlns:a16="http://schemas.microsoft.com/office/drawing/2014/main" id="{6146EC4B-F1F9-2D45-8118-0F691C5B15DA}"/>
                </a:ext>
              </a:extLst>
            </p:cNvPr>
            <p:cNvSpPr>
              <a:spLocks/>
            </p:cNvSpPr>
            <p:nvPr/>
          </p:nvSpPr>
          <p:spPr bwMode="auto">
            <a:xfrm>
              <a:off x="4251565" y="5987587"/>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8" name="Freeform 84">
              <a:extLst>
                <a:ext uri="{FF2B5EF4-FFF2-40B4-BE49-F238E27FC236}">
                  <a16:creationId xmlns:a16="http://schemas.microsoft.com/office/drawing/2014/main" id="{738B05C2-CDE6-124B-A567-E47B252E67C5}"/>
                </a:ext>
              </a:extLst>
            </p:cNvPr>
            <p:cNvSpPr>
              <a:spLocks/>
            </p:cNvSpPr>
            <p:nvPr/>
          </p:nvSpPr>
          <p:spPr bwMode="auto">
            <a:xfrm>
              <a:off x="3032203" y="5835199"/>
              <a:ext cx="597068" cy="41822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59" name="TextBox 4">
              <a:extLst>
                <a:ext uri="{FF2B5EF4-FFF2-40B4-BE49-F238E27FC236}">
                  <a16:creationId xmlns:a16="http://schemas.microsoft.com/office/drawing/2014/main" id="{78D3D6C5-B38A-2C46-B682-7E0D50502BA8}"/>
                </a:ext>
              </a:extLst>
            </p:cNvPr>
            <p:cNvSpPr txBox="1">
              <a:spLocks noChangeArrowheads="1"/>
            </p:cNvSpPr>
            <p:nvPr/>
          </p:nvSpPr>
          <p:spPr bwMode="auto">
            <a:xfrm rot="307360">
              <a:off x="5241476" y="1433580"/>
              <a:ext cx="651327" cy="995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mn-cs"/>
                </a:rPr>
                <a:t>…</a:t>
              </a:r>
            </a:p>
          </p:txBody>
        </p:sp>
        <p:sp>
          <p:nvSpPr>
            <p:cNvPr id="214760" name="TextBox 179">
              <a:extLst>
                <a:ext uri="{FF2B5EF4-FFF2-40B4-BE49-F238E27FC236}">
                  <a16:creationId xmlns:a16="http://schemas.microsoft.com/office/drawing/2014/main" id="{4CD31A89-F8CF-6049-A5E5-85053FE0EB77}"/>
                </a:ext>
              </a:extLst>
            </p:cNvPr>
            <p:cNvSpPr txBox="1">
              <a:spLocks noChangeArrowheads="1"/>
            </p:cNvSpPr>
            <p:nvPr/>
          </p:nvSpPr>
          <p:spPr bwMode="auto">
            <a:xfrm rot="2829263">
              <a:off x="7390643" y="3033432"/>
              <a:ext cx="1034279" cy="626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mn-cs"/>
                </a:rPr>
                <a:t>…</a:t>
              </a:r>
            </a:p>
          </p:txBody>
        </p:sp>
        <p:sp>
          <p:nvSpPr>
            <p:cNvPr id="214761" name="TextBox 180">
              <a:extLst>
                <a:ext uri="{FF2B5EF4-FFF2-40B4-BE49-F238E27FC236}">
                  <a16:creationId xmlns:a16="http://schemas.microsoft.com/office/drawing/2014/main" id="{D2B68C45-7019-014E-9AEF-6434FE05CE82}"/>
                </a:ext>
              </a:extLst>
            </p:cNvPr>
            <p:cNvSpPr txBox="1">
              <a:spLocks noChangeArrowheads="1"/>
            </p:cNvSpPr>
            <p:nvPr/>
          </p:nvSpPr>
          <p:spPr bwMode="auto">
            <a:xfrm rot="9845918">
              <a:off x="6341242" y="5649517"/>
              <a:ext cx="651327" cy="995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mn-cs"/>
                </a:rPr>
                <a:t>…</a:t>
              </a:r>
            </a:p>
          </p:txBody>
        </p:sp>
        <p:sp>
          <p:nvSpPr>
            <p:cNvPr id="214762" name="TextBox 181">
              <a:extLst>
                <a:ext uri="{FF2B5EF4-FFF2-40B4-BE49-F238E27FC236}">
                  <a16:creationId xmlns:a16="http://schemas.microsoft.com/office/drawing/2014/main" id="{7047D8F0-AC47-7C4D-B0ED-BA84F2FCFE0B}"/>
                </a:ext>
              </a:extLst>
            </p:cNvPr>
            <p:cNvSpPr txBox="1">
              <a:spLocks noChangeArrowheads="1"/>
            </p:cNvSpPr>
            <p:nvPr/>
          </p:nvSpPr>
          <p:spPr bwMode="auto">
            <a:xfrm rot="11651262">
              <a:off x="2063761" y="5696594"/>
              <a:ext cx="651327" cy="995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mn-cs"/>
                </a:rPr>
                <a:t>…</a:t>
              </a:r>
            </a:p>
          </p:txBody>
        </p:sp>
        <p:sp>
          <p:nvSpPr>
            <p:cNvPr id="214763" name="TextBox 182">
              <a:extLst>
                <a:ext uri="{FF2B5EF4-FFF2-40B4-BE49-F238E27FC236}">
                  <a16:creationId xmlns:a16="http://schemas.microsoft.com/office/drawing/2014/main" id="{7A1EB57F-3C68-0B4D-A1B8-7F5F6B516D12}"/>
                </a:ext>
              </a:extLst>
            </p:cNvPr>
            <p:cNvSpPr txBox="1">
              <a:spLocks noChangeArrowheads="1"/>
            </p:cNvSpPr>
            <p:nvPr/>
          </p:nvSpPr>
          <p:spPr bwMode="auto">
            <a:xfrm rot="16607303">
              <a:off x="195356" y="3660805"/>
              <a:ext cx="1034279" cy="626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mn-cs"/>
                </a:rPr>
                <a:t>…</a:t>
              </a:r>
            </a:p>
          </p:txBody>
        </p:sp>
        <p:sp>
          <p:nvSpPr>
            <p:cNvPr id="214764" name="TextBox 183">
              <a:extLst>
                <a:ext uri="{FF2B5EF4-FFF2-40B4-BE49-F238E27FC236}">
                  <a16:creationId xmlns:a16="http://schemas.microsoft.com/office/drawing/2014/main" id="{BE1173A8-62F0-C04C-BB53-F0B39FB9A259}"/>
                </a:ext>
              </a:extLst>
            </p:cNvPr>
            <p:cNvSpPr txBox="1">
              <a:spLocks noChangeArrowheads="1"/>
            </p:cNvSpPr>
            <p:nvPr/>
          </p:nvSpPr>
          <p:spPr bwMode="auto">
            <a:xfrm rot="21079349">
              <a:off x="2482310" y="1498432"/>
              <a:ext cx="651327" cy="995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0" i="0" u="none" strike="noStrike" kern="1200" cap="none" spc="0" normalizeH="0" baseline="0" noProof="0">
                  <a:ln>
                    <a:noFill/>
                  </a:ln>
                  <a:solidFill>
                    <a:srgbClr val="0000FF"/>
                  </a:solidFill>
                  <a:effectLst/>
                  <a:uLnTx/>
                  <a:uFillTx/>
                  <a:latin typeface="Arial" panose="020B0604020202020204" pitchFamily="34" charset="0"/>
                  <a:ea typeface="ＭＳ Ｐゴシック" panose="020B0600070205080204" pitchFamily="34" charset="-128"/>
                  <a:cs typeface="+mn-cs"/>
                </a:rPr>
                <a:t>…</a:t>
              </a:r>
            </a:p>
          </p:txBody>
        </p:sp>
        <p:grpSp>
          <p:nvGrpSpPr>
            <p:cNvPr id="214765" name="Group 8">
              <a:extLst>
                <a:ext uri="{FF2B5EF4-FFF2-40B4-BE49-F238E27FC236}">
                  <a16:creationId xmlns:a16="http://schemas.microsoft.com/office/drawing/2014/main" id="{FE595CC6-E58E-EE4A-8E57-98EE43A69839}"/>
                </a:ext>
              </a:extLst>
            </p:cNvPr>
            <p:cNvGrpSpPr>
              <a:grpSpLocks/>
            </p:cNvGrpSpPr>
            <p:nvPr/>
          </p:nvGrpSpPr>
          <p:grpSpPr bwMode="auto">
            <a:xfrm>
              <a:off x="4546600" y="3746496"/>
              <a:ext cx="3225799" cy="1117598"/>
              <a:chOff x="7848600" y="2044700"/>
              <a:chExt cx="3200399" cy="1371600"/>
            </a:xfrm>
          </p:grpSpPr>
          <p:sp>
            <p:nvSpPr>
              <p:cNvPr id="214961" name="Oval 3">
                <a:extLst>
                  <a:ext uri="{FF2B5EF4-FFF2-40B4-BE49-F238E27FC236}">
                    <a16:creationId xmlns:a16="http://schemas.microsoft.com/office/drawing/2014/main" id="{3A2DEDDB-FB5B-4946-8CD8-74906340D7EA}"/>
                  </a:ext>
                </a:extLst>
              </p:cNvPr>
              <p:cNvSpPr>
                <a:spLocks noChangeArrowheads="1"/>
              </p:cNvSpPr>
              <p:nvPr/>
            </p:nvSpPr>
            <p:spPr bwMode="auto">
              <a:xfrm>
                <a:off x="7848600" y="2044700"/>
                <a:ext cx="3200399" cy="1371600"/>
              </a:xfrm>
              <a:prstGeom prst="ellipse">
                <a:avLst/>
              </a:prstGeom>
              <a:solidFill>
                <a:schemeClr val="accent1"/>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962" name="Group 133">
                <a:extLst>
                  <a:ext uri="{FF2B5EF4-FFF2-40B4-BE49-F238E27FC236}">
                    <a16:creationId xmlns:a16="http://schemas.microsoft.com/office/drawing/2014/main" id="{21D80924-7CDB-4342-ACF8-4F970D327F69}"/>
                  </a:ext>
                </a:extLst>
              </p:cNvPr>
              <p:cNvGrpSpPr>
                <a:grpSpLocks/>
              </p:cNvGrpSpPr>
              <p:nvPr/>
            </p:nvGrpSpPr>
            <p:grpSpPr bwMode="auto">
              <a:xfrm>
                <a:off x="8526482" y="2160804"/>
                <a:ext cx="532759" cy="184809"/>
                <a:chOff x="2356" y="1300"/>
                <a:chExt cx="555" cy="194"/>
              </a:xfrm>
            </p:grpSpPr>
            <p:sp>
              <p:nvSpPr>
                <p:cNvPr id="215035" name="Oval 407">
                  <a:extLst>
                    <a:ext uri="{FF2B5EF4-FFF2-40B4-BE49-F238E27FC236}">
                      <a16:creationId xmlns:a16="http://schemas.microsoft.com/office/drawing/2014/main" id="{61D0AC9A-8B66-2B4C-82C3-5309CE4BCAC5}"/>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36" name="Rectangle 410">
                  <a:extLst>
                    <a:ext uri="{FF2B5EF4-FFF2-40B4-BE49-F238E27FC236}">
                      <a16:creationId xmlns:a16="http://schemas.microsoft.com/office/drawing/2014/main" id="{F8139EB8-4456-D748-A30F-66BB62501A1E}"/>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37" name="Oval 411">
                  <a:extLst>
                    <a:ext uri="{FF2B5EF4-FFF2-40B4-BE49-F238E27FC236}">
                      <a16:creationId xmlns:a16="http://schemas.microsoft.com/office/drawing/2014/main" id="{8E128DBA-3FA3-514E-95F4-8A1E1E8AEA87}"/>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5038" name="Group 137">
                  <a:extLst>
                    <a:ext uri="{FF2B5EF4-FFF2-40B4-BE49-F238E27FC236}">
                      <a16:creationId xmlns:a16="http://schemas.microsoft.com/office/drawing/2014/main" id="{3852E333-724C-FB47-988A-B2BD76243F8F}"/>
                    </a:ext>
                  </a:extLst>
                </p:cNvPr>
                <p:cNvGrpSpPr>
                  <a:grpSpLocks/>
                </p:cNvGrpSpPr>
                <p:nvPr/>
              </p:nvGrpSpPr>
              <p:grpSpPr bwMode="auto">
                <a:xfrm>
                  <a:off x="2468" y="1332"/>
                  <a:ext cx="310" cy="60"/>
                  <a:chOff x="2468" y="1332"/>
                  <a:chExt cx="310" cy="60"/>
                </a:xfrm>
              </p:grpSpPr>
              <p:sp>
                <p:nvSpPr>
                  <p:cNvPr id="246785" name="Freeform 138">
                    <a:extLst>
                      <a:ext uri="{FF2B5EF4-FFF2-40B4-BE49-F238E27FC236}">
                        <a16:creationId xmlns:a16="http://schemas.microsoft.com/office/drawing/2014/main" id="{A943E71A-439C-3C40-8FE2-B50EFF103CE7}"/>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6786" name="Freeform 139">
                    <a:extLst>
                      <a:ext uri="{FF2B5EF4-FFF2-40B4-BE49-F238E27FC236}">
                        <a16:creationId xmlns:a16="http://schemas.microsoft.com/office/drawing/2014/main" id="{03DC00B2-3E2E-3048-A429-DF791A343241}"/>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5039" name="Line 140">
                  <a:extLst>
                    <a:ext uri="{FF2B5EF4-FFF2-40B4-BE49-F238E27FC236}">
                      <a16:creationId xmlns:a16="http://schemas.microsoft.com/office/drawing/2014/main" id="{6D1BC62A-277D-BC42-8052-5D58EBD95412}"/>
                    </a:ext>
                  </a:extLst>
                </p:cNvPr>
                <p:cNvSpPr>
                  <a:spLocks noChangeShapeType="1"/>
                </p:cNvSpPr>
                <p:nvPr/>
              </p:nvSpPr>
              <p:spPr bwMode="auto">
                <a:xfrm>
                  <a:off x="2357" y="1362"/>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6784" name="Line 141">
                  <a:extLst>
                    <a:ext uri="{FF2B5EF4-FFF2-40B4-BE49-F238E27FC236}">
                      <a16:creationId xmlns:a16="http://schemas.microsoft.com/office/drawing/2014/main" id="{77D434FA-BD40-FB43-B64A-6117AFFE24E8}"/>
                    </a:ext>
                  </a:extLst>
                </p:cNvPr>
                <p:cNvSpPr>
                  <a:spLocks noChangeShapeType="1"/>
                </p:cNvSpPr>
                <p:nvPr/>
              </p:nvSpPr>
              <p:spPr bwMode="auto">
                <a:xfrm>
                  <a:off x="2908" y="1364"/>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214963" name="Straight Connector 10">
                <a:extLst>
                  <a:ext uri="{FF2B5EF4-FFF2-40B4-BE49-F238E27FC236}">
                    <a16:creationId xmlns:a16="http://schemas.microsoft.com/office/drawing/2014/main" id="{24E38DB4-BB48-9B4B-9B3F-AF9DE56D459B}"/>
                  </a:ext>
                </a:extLst>
              </p:cNvPr>
              <p:cNvCxnSpPr>
                <a:cxnSpLocks noChangeShapeType="1"/>
                <a:stCxn id="246784" idx="0"/>
              </p:cNvCxnSpPr>
              <p:nvPr/>
            </p:nvCxnSpPr>
            <p:spPr bwMode="auto">
              <a:xfrm>
                <a:off x="9055401" y="2220819"/>
                <a:ext cx="975377" cy="13653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964" name="Straight Connector 297">
                <a:extLst>
                  <a:ext uri="{FF2B5EF4-FFF2-40B4-BE49-F238E27FC236}">
                    <a16:creationId xmlns:a16="http://schemas.microsoft.com/office/drawing/2014/main" id="{63B171E8-BC1A-2C45-A4AD-8B26824D4689}"/>
                  </a:ext>
                </a:extLst>
              </p:cNvPr>
              <p:cNvCxnSpPr>
                <a:cxnSpLocks noChangeShapeType="1"/>
              </p:cNvCxnSpPr>
              <p:nvPr/>
            </p:nvCxnSpPr>
            <p:spPr bwMode="auto">
              <a:xfrm>
                <a:off x="9522191" y="2583188"/>
                <a:ext cx="120745" cy="8339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965" name="Straight Connector 298">
                <a:extLst>
                  <a:ext uri="{FF2B5EF4-FFF2-40B4-BE49-F238E27FC236}">
                    <a16:creationId xmlns:a16="http://schemas.microsoft.com/office/drawing/2014/main" id="{E504853D-FC82-F944-91B2-A7807FC21929}"/>
                  </a:ext>
                </a:extLst>
              </p:cNvPr>
              <p:cNvCxnSpPr>
                <a:cxnSpLocks noChangeShapeType="1"/>
              </p:cNvCxnSpPr>
              <p:nvPr/>
            </p:nvCxnSpPr>
            <p:spPr bwMode="auto">
              <a:xfrm flipV="1">
                <a:off x="9323081" y="2786992"/>
                <a:ext cx="243358" cy="4562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966" name="Straight Connector 299">
                <a:extLst>
                  <a:ext uri="{FF2B5EF4-FFF2-40B4-BE49-F238E27FC236}">
                    <a16:creationId xmlns:a16="http://schemas.microsoft.com/office/drawing/2014/main" id="{9B2CF1B4-E931-C849-ABC2-C055A268B009}"/>
                  </a:ext>
                </a:extLst>
              </p:cNvPr>
              <p:cNvCxnSpPr>
                <a:cxnSpLocks noChangeShapeType="1"/>
              </p:cNvCxnSpPr>
              <p:nvPr/>
            </p:nvCxnSpPr>
            <p:spPr bwMode="auto">
              <a:xfrm flipV="1">
                <a:off x="9028147" y="2611644"/>
                <a:ext cx="192778" cy="1095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967" name="Straight Connector 300">
                <a:extLst>
                  <a:ext uri="{FF2B5EF4-FFF2-40B4-BE49-F238E27FC236}">
                    <a16:creationId xmlns:a16="http://schemas.microsoft.com/office/drawing/2014/main" id="{8DCDC72A-6B61-D045-82B1-FC560711F692}"/>
                  </a:ext>
                </a:extLst>
              </p:cNvPr>
              <p:cNvCxnSpPr>
                <a:cxnSpLocks noChangeShapeType="1"/>
              </p:cNvCxnSpPr>
              <p:nvPr/>
            </p:nvCxnSpPr>
            <p:spPr bwMode="auto">
              <a:xfrm flipV="1">
                <a:off x="8729859" y="2909476"/>
                <a:ext cx="192778" cy="1095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968" name="Straight Connector 301">
                <a:extLst>
                  <a:ext uri="{FF2B5EF4-FFF2-40B4-BE49-F238E27FC236}">
                    <a16:creationId xmlns:a16="http://schemas.microsoft.com/office/drawing/2014/main" id="{169CFE78-371E-5A42-A2FF-43E7EBC79AF9}"/>
                  </a:ext>
                </a:extLst>
              </p:cNvPr>
              <p:cNvCxnSpPr>
                <a:cxnSpLocks noChangeShapeType="1"/>
              </p:cNvCxnSpPr>
              <p:nvPr/>
            </p:nvCxnSpPr>
            <p:spPr bwMode="auto">
              <a:xfrm flipV="1">
                <a:off x="9537887" y="2836224"/>
                <a:ext cx="252969" cy="25294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969" name="Straight Connector 302">
                <a:extLst>
                  <a:ext uri="{FF2B5EF4-FFF2-40B4-BE49-F238E27FC236}">
                    <a16:creationId xmlns:a16="http://schemas.microsoft.com/office/drawing/2014/main" id="{A219EF28-882C-B141-A2BD-F2CF8E9FD79D}"/>
                  </a:ext>
                </a:extLst>
              </p:cNvPr>
              <p:cNvCxnSpPr>
                <a:cxnSpLocks noChangeShapeType="1"/>
              </p:cNvCxnSpPr>
              <p:nvPr/>
            </p:nvCxnSpPr>
            <p:spPr bwMode="auto">
              <a:xfrm flipH="1" flipV="1">
                <a:off x="10029359" y="2822067"/>
                <a:ext cx="354959" cy="12439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970" name="Straight Connector 303">
                <a:extLst>
                  <a:ext uri="{FF2B5EF4-FFF2-40B4-BE49-F238E27FC236}">
                    <a16:creationId xmlns:a16="http://schemas.microsoft.com/office/drawing/2014/main" id="{A8101A56-A742-A04A-AA02-5CA6664647BD}"/>
                  </a:ext>
                </a:extLst>
              </p:cNvPr>
              <p:cNvCxnSpPr>
                <a:cxnSpLocks noChangeShapeType="1"/>
              </p:cNvCxnSpPr>
              <p:nvPr/>
            </p:nvCxnSpPr>
            <p:spPr bwMode="auto">
              <a:xfrm flipV="1">
                <a:off x="10015190" y="2475242"/>
                <a:ext cx="283363" cy="19566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971" name="Straight Connector 304">
                <a:extLst>
                  <a:ext uri="{FF2B5EF4-FFF2-40B4-BE49-F238E27FC236}">
                    <a16:creationId xmlns:a16="http://schemas.microsoft.com/office/drawing/2014/main" id="{A61AA9E2-0150-A443-9B6B-8B69AFDAD6A7}"/>
                  </a:ext>
                </a:extLst>
              </p:cNvPr>
              <p:cNvCxnSpPr>
                <a:cxnSpLocks noChangeShapeType="1"/>
                <a:endCxn id="215035" idx="4"/>
              </p:cNvCxnSpPr>
              <p:nvPr/>
            </p:nvCxnSpPr>
            <p:spPr bwMode="auto">
              <a:xfrm flipH="1" flipV="1">
                <a:off x="8791902" y="2345614"/>
                <a:ext cx="410984" cy="8718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grpSp>
            <p:nvGrpSpPr>
              <p:cNvPr id="214972" name="Group 133">
                <a:extLst>
                  <a:ext uri="{FF2B5EF4-FFF2-40B4-BE49-F238E27FC236}">
                    <a16:creationId xmlns:a16="http://schemas.microsoft.com/office/drawing/2014/main" id="{853363E0-4455-8149-960D-2A2D30CEF1B7}"/>
                  </a:ext>
                </a:extLst>
              </p:cNvPr>
              <p:cNvGrpSpPr>
                <a:grpSpLocks/>
              </p:cNvGrpSpPr>
              <p:nvPr/>
            </p:nvGrpSpPr>
            <p:grpSpPr bwMode="auto">
              <a:xfrm>
                <a:off x="9555206" y="2650627"/>
                <a:ext cx="532759" cy="184809"/>
                <a:chOff x="2356" y="1300"/>
                <a:chExt cx="555" cy="194"/>
              </a:xfrm>
            </p:grpSpPr>
            <p:sp>
              <p:nvSpPr>
                <p:cNvPr id="215027" name="Oval 407">
                  <a:extLst>
                    <a:ext uri="{FF2B5EF4-FFF2-40B4-BE49-F238E27FC236}">
                      <a16:creationId xmlns:a16="http://schemas.microsoft.com/office/drawing/2014/main" id="{83FB7DAE-114F-934E-BB3E-EAB135FE30C7}"/>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28" name="Rectangle 410">
                  <a:extLst>
                    <a:ext uri="{FF2B5EF4-FFF2-40B4-BE49-F238E27FC236}">
                      <a16:creationId xmlns:a16="http://schemas.microsoft.com/office/drawing/2014/main" id="{75E7F8C9-DB2A-394C-98FE-CFDE5ADA521F}"/>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29" name="Oval 411">
                  <a:extLst>
                    <a:ext uri="{FF2B5EF4-FFF2-40B4-BE49-F238E27FC236}">
                      <a16:creationId xmlns:a16="http://schemas.microsoft.com/office/drawing/2014/main" id="{1D54928A-36BC-0840-8843-621A35875380}"/>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5030" name="Group 137">
                  <a:extLst>
                    <a:ext uri="{FF2B5EF4-FFF2-40B4-BE49-F238E27FC236}">
                      <a16:creationId xmlns:a16="http://schemas.microsoft.com/office/drawing/2014/main" id="{38EAC444-F93C-D943-A951-7F244553428E}"/>
                    </a:ext>
                  </a:extLst>
                </p:cNvPr>
                <p:cNvGrpSpPr>
                  <a:grpSpLocks/>
                </p:cNvGrpSpPr>
                <p:nvPr/>
              </p:nvGrpSpPr>
              <p:grpSpPr bwMode="auto">
                <a:xfrm>
                  <a:off x="2468" y="1332"/>
                  <a:ext cx="310" cy="60"/>
                  <a:chOff x="2468" y="1332"/>
                  <a:chExt cx="310" cy="60"/>
                </a:xfrm>
              </p:grpSpPr>
              <p:sp>
                <p:nvSpPr>
                  <p:cNvPr id="215033" name="Freeform 138">
                    <a:extLst>
                      <a:ext uri="{FF2B5EF4-FFF2-40B4-BE49-F238E27FC236}">
                        <a16:creationId xmlns:a16="http://schemas.microsoft.com/office/drawing/2014/main" id="{8C200853-23B0-9A48-8966-2549F8548A2A}"/>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34" name="Freeform 139">
                    <a:extLst>
                      <a:ext uri="{FF2B5EF4-FFF2-40B4-BE49-F238E27FC236}">
                        <a16:creationId xmlns:a16="http://schemas.microsoft.com/office/drawing/2014/main" id="{4DB9CCA3-96DE-3940-B36E-3A5C8E910E7C}"/>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5031" name="Line 140">
                  <a:extLst>
                    <a:ext uri="{FF2B5EF4-FFF2-40B4-BE49-F238E27FC236}">
                      <a16:creationId xmlns:a16="http://schemas.microsoft.com/office/drawing/2014/main" id="{A57EC9EB-7266-3848-BE14-F39635DED043}"/>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32" name="Line 141">
                  <a:extLst>
                    <a:ext uri="{FF2B5EF4-FFF2-40B4-BE49-F238E27FC236}">
                      <a16:creationId xmlns:a16="http://schemas.microsoft.com/office/drawing/2014/main" id="{FC01780D-6B3D-034C-B4F6-D8020B00C959}"/>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973" name="Group 133">
                <a:extLst>
                  <a:ext uri="{FF2B5EF4-FFF2-40B4-BE49-F238E27FC236}">
                    <a16:creationId xmlns:a16="http://schemas.microsoft.com/office/drawing/2014/main" id="{9195F347-F262-4F4D-8822-4EEF165F4A8A}"/>
                  </a:ext>
                </a:extLst>
              </p:cNvPr>
              <p:cNvGrpSpPr>
                <a:grpSpLocks/>
              </p:cNvGrpSpPr>
              <p:nvPr/>
            </p:nvGrpSpPr>
            <p:grpSpPr bwMode="auto">
              <a:xfrm>
                <a:off x="8772607" y="2725609"/>
                <a:ext cx="532759" cy="184809"/>
                <a:chOff x="2356" y="1300"/>
                <a:chExt cx="555" cy="194"/>
              </a:xfrm>
            </p:grpSpPr>
            <p:sp>
              <p:nvSpPr>
                <p:cNvPr id="215019" name="Oval 407">
                  <a:extLst>
                    <a:ext uri="{FF2B5EF4-FFF2-40B4-BE49-F238E27FC236}">
                      <a16:creationId xmlns:a16="http://schemas.microsoft.com/office/drawing/2014/main" id="{1D798CAF-C844-964F-BD16-DA5F20E8DFCF}"/>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20" name="Rectangle 410">
                  <a:extLst>
                    <a:ext uri="{FF2B5EF4-FFF2-40B4-BE49-F238E27FC236}">
                      <a16:creationId xmlns:a16="http://schemas.microsoft.com/office/drawing/2014/main" id="{A6C29455-359E-1D4F-B4CB-9764193E8130}"/>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21" name="Oval 411">
                  <a:extLst>
                    <a:ext uri="{FF2B5EF4-FFF2-40B4-BE49-F238E27FC236}">
                      <a16:creationId xmlns:a16="http://schemas.microsoft.com/office/drawing/2014/main" id="{DEE40553-9B52-ED48-8FC3-264286C76899}"/>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5022" name="Group 137">
                  <a:extLst>
                    <a:ext uri="{FF2B5EF4-FFF2-40B4-BE49-F238E27FC236}">
                      <a16:creationId xmlns:a16="http://schemas.microsoft.com/office/drawing/2014/main" id="{88A8CF8A-DB68-1048-9F88-7C3328F3887C}"/>
                    </a:ext>
                  </a:extLst>
                </p:cNvPr>
                <p:cNvGrpSpPr>
                  <a:grpSpLocks/>
                </p:cNvGrpSpPr>
                <p:nvPr/>
              </p:nvGrpSpPr>
              <p:grpSpPr bwMode="auto">
                <a:xfrm>
                  <a:off x="2468" y="1332"/>
                  <a:ext cx="310" cy="60"/>
                  <a:chOff x="2468" y="1332"/>
                  <a:chExt cx="310" cy="60"/>
                </a:xfrm>
              </p:grpSpPr>
              <p:sp>
                <p:nvSpPr>
                  <p:cNvPr id="215025" name="Freeform 138">
                    <a:extLst>
                      <a:ext uri="{FF2B5EF4-FFF2-40B4-BE49-F238E27FC236}">
                        <a16:creationId xmlns:a16="http://schemas.microsoft.com/office/drawing/2014/main" id="{774F18EF-EB02-D04F-9F4D-60993BF513E5}"/>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26" name="Freeform 139">
                    <a:extLst>
                      <a:ext uri="{FF2B5EF4-FFF2-40B4-BE49-F238E27FC236}">
                        <a16:creationId xmlns:a16="http://schemas.microsoft.com/office/drawing/2014/main" id="{439294CD-B0AC-5441-89A9-BF7194FEC395}"/>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5023" name="Line 140">
                  <a:extLst>
                    <a:ext uri="{FF2B5EF4-FFF2-40B4-BE49-F238E27FC236}">
                      <a16:creationId xmlns:a16="http://schemas.microsoft.com/office/drawing/2014/main" id="{45A9EB7D-D81E-3F4C-9EAD-B0A153A55357}"/>
                    </a:ext>
                  </a:extLst>
                </p:cNvPr>
                <p:cNvSpPr>
                  <a:spLocks noChangeShapeType="1"/>
                </p:cNvSpPr>
                <p:nvPr/>
              </p:nvSpPr>
              <p:spPr bwMode="auto">
                <a:xfrm>
                  <a:off x="2358" y="1356"/>
                  <a:ext cx="0" cy="8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24" name="Line 141">
                  <a:extLst>
                    <a:ext uri="{FF2B5EF4-FFF2-40B4-BE49-F238E27FC236}">
                      <a16:creationId xmlns:a16="http://schemas.microsoft.com/office/drawing/2014/main" id="{19A683FE-1CE9-2443-8472-5C8F052F42A4}"/>
                    </a:ext>
                  </a:extLst>
                </p:cNvPr>
                <p:cNvSpPr>
                  <a:spLocks noChangeShapeType="1"/>
                </p:cNvSpPr>
                <p:nvPr/>
              </p:nvSpPr>
              <p:spPr bwMode="auto">
                <a:xfrm>
                  <a:off x="2908" y="1358"/>
                  <a:ext cx="0" cy="86"/>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974" name="Group 133">
                <a:extLst>
                  <a:ext uri="{FF2B5EF4-FFF2-40B4-BE49-F238E27FC236}">
                    <a16:creationId xmlns:a16="http://schemas.microsoft.com/office/drawing/2014/main" id="{E213AFBA-4EFF-214E-A5E7-866080E3789D}"/>
                  </a:ext>
                </a:extLst>
              </p:cNvPr>
              <p:cNvGrpSpPr>
                <a:grpSpLocks/>
              </p:cNvGrpSpPr>
              <p:nvPr/>
            </p:nvGrpSpPr>
            <p:grpSpPr bwMode="auto">
              <a:xfrm>
                <a:off x="9060908" y="2428111"/>
                <a:ext cx="532759" cy="184809"/>
                <a:chOff x="2356" y="1300"/>
                <a:chExt cx="555" cy="194"/>
              </a:xfrm>
            </p:grpSpPr>
            <p:sp>
              <p:nvSpPr>
                <p:cNvPr id="215011" name="Oval 407">
                  <a:extLst>
                    <a:ext uri="{FF2B5EF4-FFF2-40B4-BE49-F238E27FC236}">
                      <a16:creationId xmlns:a16="http://schemas.microsoft.com/office/drawing/2014/main" id="{A3CBE38D-B4C7-1C47-A035-45B57094843D}"/>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12" name="Rectangle 410">
                  <a:extLst>
                    <a:ext uri="{FF2B5EF4-FFF2-40B4-BE49-F238E27FC236}">
                      <a16:creationId xmlns:a16="http://schemas.microsoft.com/office/drawing/2014/main" id="{088F0F9C-9DBD-FF4A-AE88-800FF19B4F6B}"/>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13" name="Oval 411">
                  <a:extLst>
                    <a:ext uri="{FF2B5EF4-FFF2-40B4-BE49-F238E27FC236}">
                      <a16:creationId xmlns:a16="http://schemas.microsoft.com/office/drawing/2014/main" id="{DDA6FF3F-50C0-A147-9351-8D91D3FB20F3}"/>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5014" name="Group 137">
                  <a:extLst>
                    <a:ext uri="{FF2B5EF4-FFF2-40B4-BE49-F238E27FC236}">
                      <a16:creationId xmlns:a16="http://schemas.microsoft.com/office/drawing/2014/main" id="{457ACDAF-FBCD-DC43-B6BB-2F985B5A0208}"/>
                    </a:ext>
                  </a:extLst>
                </p:cNvPr>
                <p:cNvGrpSpPr>
                  <a:grpSpLocks/>
                </p:cNvGrpSpPr>
                <p:nvPr/>
              </p:nvGrpSpPr>
              <p:grpSpPr bwMode="auto">
                <a:xfrm>
                  <a:off x="2468" y="1332"/>
                  <a:ext cx="310" cy="60"/>
                  <a:chOff x="2468" y="1332"/>
                  <a:chExt cx="310" cy="60"/>
                </a:xfrm>
              </p:grpSpPr>
              <p:sp>
                <p:nvSpPr>
                  <p:cNvPr id="215017" name="Freeform 138">
                    <a:extLst>
                      <a:ext uri="{FF2B5EF4-FFF2-40B4-BE49-F238E27FC236}">
                        <a16:creationId xmlns:a16="http://schemas.microsoft.com/office/drawing/2014/main" id="{872872D3-731F-9647-BED4-FD516CA4CE6E}"/>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18" name="Freeform 139">
                    <a:extLst>
                      <a:ext uri="{FF2B5EF4-FFF2-40B4-BE49-F238E27FC236}">
                        <a16:creationId xmlns:a16="http://schemas.microsoft.com/office/drawing/2014/main" id="{9F95255F-D352-5C4F-89B7-F4AB2576A4CE}"/>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5015" name="Line 140">
                  <a:extLst>
                    <a:ext uri="{FF2B5EF4-FFF2-40B4-BE49-F238E27FC236}">
                      <a16:creationId xmlns:a16="http://schemas.microsoft.com/office/drawing/2014/main" id="{C7B041CE-EC36-5343-A08F-9EB9F7D7E946}"/>
                    </a:ext>
                  </a:extLst>
                </p:cNvPr>
                <p:cNvSpPr>
                  <a:spLocks noChangeShapeType="1"/>
                </p:cNvSpPr>
                <p:nvPr/>
              </p:nvSpPr>
              <p:spPr bwMode="auto">
                <a:xfrm>
                  <a:off x="2358"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16" name="Line 141">
                  <a:extLst>
                    <a:ext uri="{FF2B5EF4-FFF2-40B4-BE49-F238E27FC236}">
                      <a16:creationId xmlns:a16="http://schemas.microsoft.com/office/drawing/2014/main" id="{4FAB9327-3E9C-8C4D-92EA-60439F7AB295}"/>
                    </a:ext>
                  </a:extLst>
                </p:cNvPr>
                <p:cNvSpPr>
                  <a:spLocks noChangeShapeType="1"/>
                </p:cNvSpPr>
                <p:nvPr/>
              </p:nvSpPr>
              <p:spPr bwMode="auto">
                <a:xfrm>
                  <a:off x="2908"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975" name="Group 133">
                <a:extLst>
                  <a:ext uri="{FF2B5EF4-FFF2-40B4-BE49-F238E27FC236}">
                    <a16:creationId xmlns:a16="http://schemas.microsoft.com/office/drawing/2014/main" id="{06095A2D-3531-C04C-9ABF-008A81CBD6F3}"/>
                  </a:ext>
                </a:extLst>
              </p:cNvPr>
              <p:cNvGrpSpPr>
                <a:grpSpLocks/>
              </p:cNvGrpSpPr>
              <p:nvPr/>
            </p:nvGrpSpPr>
            <p:grpSpPr bwMode="auto">
              <a:xfrm>
                <a:off x="10005281" y="2289952"/>
                <a:ext cx="532759" cy="184809"/>
                <a:chOff x="2356" y="1300"/>
                <a:chExt cx="555" cy="194"/>
              </a:xfrm>
            </p:grpSpPr>
            <p:sp>
              <p:nvSpPr>
                <p:cNvPr id="215003" name="Oval 407">
                  <a:extLst>
                    <a:ext uri="{FF2B5EF4-FFF2-40B4-BE49-F238E27FC236}">
                      <a16:creationId xmlns:a16="http://schemas.microsoft.com/office/drawing/2014/main" id="{5AE28672-0DB5-E842-93CE-081794346725}"/>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04" name="Rectangle 410">
                  <a:extLst>
                    <a:ext uri="{FF2B5EF4-FFF2-40B4-BE49-F238E27FC236}">
                      <a16:creationId xmlns:a16="http://schemas.microsoft.com/office/drawing/2014/main" id="{16F0EDDE-42CE-BC42-BA07-DD504472632B}"/>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5005" name="Oval 411">
                  <a:extLst>
                    <a:ext uri="{FF2B5EF4-FFF2-40B4-BE49-F238E27FC236}">
                      <a16:creationId xmlns:a16="http://schemas.microsoft.com/office/drawing/2014/main" id="{B9C10AE7-3D10-6149-B8F5-7ED056A64644}"/>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5006" name="Group 137">
                  <a:extLst>
                    <a:ext uri="{FF2B5EF4-FFF2-40B4-BE49-F238E27FC236}">
                      <a16:creationId xmlns:a16="http://schemas.microsoft.com/office/drawing/2014/main" id="{86331389-9F9E-054E-BEBB-071D768B8E56}"/>
                    </a:ext>
                  </a:extLst>
                </p:cNvPr>
                <p:cNvGrpSpPr>
                  <a:grpSpLocks/>
                </p:cNvGrpSpPr>
                <p:nvPr/>
              </p:nvGrpSpPr>
              <p:grpSpPr bwMode="auto">
                <a:xfrm>
                  <a:off x="2468" y="1332"/>
                  <a:ext cx="310" cy="60"/>
                  <a:chOff x="2468" y="1332"/>
                  <a:chExt cx="310" cy="60"/>
                </a:xfrm>
              </p:grpSpPr>
              <p:sp>
                <p:nvSpPr>
                  <p:cNvPr id="215009" name="Freeform 138">
                    <a:extLst>
                      <a:ext uri="{FF2B5EF4-FFF2-40B4-BE49-F238E27FC236}">
                        <a16:creationId xmlns:a16="http://schemas.microsoft.com/office/drawing/2014/main" id="{79604046-7F54-9642-81B1-C503872FEE65}"/>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10" name="Freeform 139">
                    <a:extLst>
                      <a:ext uri="{FF2B5EF4-FFF2-40B4-BE49-F238E27FC236}">
                        <a16:creationId xmlns:a16="http://schemas.microsoft.com/office/drawing/2014/main" id="{08BAE620-EEB5-7145-B2D7-31EFBEE3DC53}"/>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5007" name="Line 140">
                  <a:extLst>
                    <a:ext uri="{FF2B5EF4-FFF2-40B4-BE49-F238E27FC236}">
                      <a16:creationId xmlns:a16="http://schemas.microsoft.com/office/drawing/2014/main" id="{D1198A65-6189-B04F-BAA7-F12E31E2E167}"/>
                    </a:ext>
                  </a:extLst>
                </p:cNvPr>
                <p:cNvSpPr>
                  <a:spLocks noChangeShapeType="1"/>
                </p:cNvSpPr>
                <p:nvPr/>
              </p:nvSpPr>
              <p:spPr bwMode="auto">
                <a:xfrm>
                  <a:off x="2357"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08" name="Line 141">
                  <a:extLst>
                    <a:ext uri="{FF2B5EF4-FFF2-40B4-BE49-F238E27FC236}">
                      <a16:creationId xmlns:a16="http://schemas.microsoft.com/office/drawing/2014/main" id="{B02527D9-BC57-5143-9F49-26DC39F21A96}"/>
                    </a:ext>
                  </a:extLst>
                </p:cNvPr>
                <p:cNvSpPr>
                  <a:spLocks noChangeShapeType="1"/>
                </p:cNvSpPr>
                <p:nvPr/>
              </p:nvSpPr>
              <p:spPr bwMode="auto">
                <a:xfrm>
                  <a:off x="2908"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976" name="Group 133">
                <a:extLst>
                  <a:ext uri="{FF2B5EF4-FFF2-40B4-BE49-F238E27FC236}">
                    <a16:creationId xmlns:a16="http://schemas.microsoft.com/office/drawing/2014/main" id="{6C55D7EB-D7F5-5542-9C7F-AF5F60736102}"/>
                  </a:ext>
                </a:extLst>
              </p:cNvPr>
              <p:cNvGrpSpPr>
                <a:grpSpLocks/>
              </p:cNvGrpSpPr>
              <p:nvPr/>
            </p:nvGrpSpPr>
            <p:grpSpPr bwMode="auto">
              <a:xfrm>
                <a:off x="10232661" y="2882876"/>
                <a:ext cx="532759" cy="184809"/>
                <a:chOff x="2356" y="1300"/>
                <a:chExt cx="555" cy="194"/>
              </a:xfrm>
            </p:grpSpPr>
            <p:sp>
              <p:nvSpPr>
                <p:cNvPr id="214995" name="Oval 407">
                  <a:extLst>
                    <a:ext uri="{FF2B5EF4-FFF2-40B4-BE49-F238E27FC236}">
                      <a16:creationId xmlns:a16="http://schemas.microsoft.com/office/drawing/2014/main" id="{241915D5-7EBB-D84A-8F77-F855F76B6EFA}"/>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96" name="Rectangle 410">
                  <a:extLst>
                    <a:ext uri="{FF2B5EF4-FFF2-40B4-BE49-F238E27FC236}">
                      <a16:creationId xmlns:a16="http://schemas.microsoft.com/office/drawing/2014/main" id="{9FC75889-6E7A-1F4E-9A93-145F8D223958}"/>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97" name="Oval 411">
                  <a:extLst>
                    <a:ext uri="{FF2B5EF4-FFF2-40B4-BE49-F238E27FC236}">
                      <a16:creationId xmlns:a16="http://schemas.microsoft.com/office/drawing/2014/main" id="{E4521609-1BA4-3741-B795-46D95F27F673}"/>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98" name="Group 137">
                  <a:extLst>
                    <a:ext uri="{FF2B5EF4-FFF2-40B4-BE49-F238E27FC236}">
                      <a16:creationId xmlns:a16="http://schemas.microsoft.com/office/drawing/2014/main" id="{AE48471E-3E26-FF41-8B28-D1E377974F68}"/>
                    </a:ext>
                  </a:extLst>
                </p:cNvPr>
                <p:cNvGrpSpPr>
                  <a:grpSpLocks/>
                </p:cNvGrpSpPr>
                <p:nvPr/>
              </p:nvGrpSpPr>
              <p:grpSpPr bwMode="auto">
                <a:xfrm>
                  <a:off x="2468" y="1332"/>
                  <a:ext cx="310" cy="60"/>
                  <a:chOff x="2468" y="1332"/>
                  <a:chExt cx="310" cy="60"/>
                </a:xfrm>
              </p:grpSpPr>
              <p:sp>
                <p:nvSpPr>
                  <p:cNvPr id="215001" name="Freeform 138">
                    <a:extLst>
                      <a:ext uri="{FF2B5EF4-FFF2-40B4-BE49-F238E27FC236}">
                        <a16:creationId xmlns:a16="http://schemas.microsoft.com/office/drawing/2014/main" id="{3C695F38-7498-4F48-BB72-5B75F6EFA903}"/>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02" name="Freeform 139">
                    <a:extLst>
                      <a:ext uri="{FF2B5EF4-FFF2-40B4-BE49-F238E27FC236}">
                        <a16:creationId xmlns:a16="http://schemas.microsoft.com/office/drawing/2014/main" id="{EE5B8B1F-3E22-544F-898C-AD1EDE83F005}"/>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99" name="Line 140">
                  <a:extLst>
                    <a:ext uri="{FF2B5EF4-FFF2-40B4-BE49-F238E27FC236}">
                      <a16:creationId xmlns:a16="http://schemas.microsoft.com/office/drawing/2014/main" id="{4C22B6CF-86B8-1948-B9D7-2FDB44AB3DC5}"/>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000" name="Line 141">
                  <a:extLst>
                    <a:ext uri="{FF2B5EF4-FFF2-40B4-BE49-F238E27FC236}">
                      <a16:creationId xmlns:a16="http://schemas.microsoft.com/office/drawing/2014/main" id="{632BBF92-90ED-044F-80B4-BD610A7B360B}"/>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977" name="Group 133">
                <a:extLst>
                  <a:ext uri="{FF2B5EF4-FFF2-40B4-BE49-F238E27FC236}">
                    <a16:creationId xmlns:a16="http://schemas.microsoft.com/office/drawing/2014/main" id="{EF126CBB-F7B4-D14A-BF43-4F4C41958706}"/>
                  </a:ext>
                </a:extLst>
              </p:cNvPr>
              <p:cNvGrpSpPr>
                <a:grpSpLocks/>
              </p:cNvGrpSpPr>
              <p:nvPr/>
            </p:nvGrpSpPr>
            <p:grpSpPr bwMode="auto">
              <a:xfrm>
                <a:off x="9330660" y="3072767"/>
                <a:ext cx="532759" cy="184809"/>
                <a:chOff x="2356" y="1300"/>
                <a:chExt cx="555" cy="194"/>
              </a:xfrm>
            </p:grpSpPr>
            <p:sp>
              <p:nvSpPr>
                <p:cNvPr id="214987" name="Oval 407">
                  <a:extLst>
                    <a:ext uri="{FF2B5EF4-FFF2-40B4-BE49-F238E27FC236}">
                      <a16:creationId xmlns:a16="http://schemas.microsoft.com/office/drawing/2014/main" id="{2A9931F4-73CE-8F4B-BC0B-3836DCB8C1C3}"/>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88" name="Rectangle 410">
                  <a:extLst>
                    <a:ext uri="{FF2B5EF4-FFF2-40B4-BE49-F238E27FC236}">
                      <a16:creationId xmlns:a16="http://schemas.microsoft.com/office/drawing/2014/main" id="{BEA1C917-5214-9046-AAB0-40E55789E364}"/>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89" name="Oval 411">
                  <a:extLst>
                    <a:ext uri="{FF2B5EF4-FFF2-40B4-BE49-F238E27FC236}">
                      <a16:creationId xmlns:a16="http://schemas.microsoft.com/office/drawing/2014/main" id="{EA8D4A13-D266-5440-A1E8-3F2B00BCF952}"/>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90" name="Group 137">
                  <a:extLst>
                    <a:ext uri="{FF2B5EF4-FFF2-40B4-BE49-F238E27FC236}">
                      <a16:creationId xmlns:a16="http://schemas.microsoft.com/office/drawing/2014/main" id="{8F3E7527-A26F-F945-BC0C-E15B8A9C6310}"/>
                    </a:ext>
                  </a:extLst>
                </p:cNvPr>
                <p:cNvGrpSpPr>
                  <a:grpSpLocks/>
                </p:cNvGrpSpPr>
                <p:nvPr/>
              </p:nvGrpSpPr>
              <p:grpSpPr bwMode="auto">
                <a:xfrm>
                  <a:off x="2468" y="1332"/>
                  <a:ext cx="310" cy="60"/>
                  <a:chOff x="2468" y="1332"/>
                  <a:chExt cx="310" cy="60"/>
                </a:xfrm>
              </p:grpSpPr>
              <p:sp>
                <p:nvSpPr>
                  <p:cNvPr id="214993" name="Freeform 138">
                    <a:extLst>
                      <a:ext uri="{FF2B5EF4-FFF2-40B4-BE49-F238E27FC236}">
                        <a16:creationId xmlns:a16="http://schemas.microsoft.com/office/drawing/2014/main" id="{AB5886C9-1AD2-C949-92A7-3322AD0A8A26}"/>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94" name="Freeform 139">
                    <a:extLst>
                      <a:ext uri="{FF2B5EF4-FFF2-40B4-BE49-F238E27FC236}">
                        <a16:creationId xmlns:a16="http://schemas.microsoft.com/office/drawing/2014/main" id="{7FDE5228-0F6B-5445-95B6-D3FBEF90841A}"/>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91" name="Line 140">
                  <a:extLst>
                    <a:ext uri="{FF2B5EF4-FFF2-40B4-BE49-F238E27FC236}">
                      <a16:creationId xmlns:a16="http://schemas.microsoft.com/office/drawing/2014/main" id="{572AD516-3F95-5B43-8610-0834E75BDBED}"/>
                    </a:ext>
                  </a:extLst>
                </p:cNvPr>
                <p:cNvSpPr>
                  <a:spLocks noChangeShapeType="1"/>
                </p:cNvSpPr>
                <p:nvPr/>
              </p:nvSpPr>
              <p:spPr bwMode="auto">
                <a:xfrm>
                  <a:off x="2358"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92" name="Line 141">
                  <a:extLst>
                    <a:ext uri="{FF2B5EF4-FFF2-40B4-BE49-F238E27FC236}">
                      <a16:creationId xmlns:a16="http://schemas.microsoft.com/office/drawing/2014/main" id="{42D93B4F-355D-3F45-AB74-AD15ABC78EC7}"/>
                    </a:ext>
                  </a:extLst>
                </p:cNvPr>
                <p:cNvSpPr>
                  <a:spLocks noChangeShapeType="1"/>
                </p:cNvSpPr>
                <p:nvPr/>
              </p:nvSpPr>
              <p:spPr bwMode="auto">
                <a:xfrm>
                  <a:off x="2907"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978" name="Group 133">
                <a:extLst>
                  <a:ext uri="{FF2B5EF4-FFF2-40B4-BE49-F238E27FC236}">
                    <a16:creationId xmlns:a16="http://schemas.microsoft.com/office/drawing/2014/main" id="{C0A90C49-1515-694E-B6D0-2B4A214C9A0F}"/>
                  </a:ext>
                </a:extLst>
              </p:cNvPr>
              <p:cNvGrpSpPr>
                <a:grpSpLocks/>
              </p:cNvGrpSpPr>
              <p:nvPr/>
            </p:nvGrpSpPr>
            <p:grpSpPr bwMode="auto">
              <a:xfrm>
                <a:off x="8438032" y="3018963"/>
                <a:ext cx="532759" cy="184809"/>
                <a:chOff x="2356" y="1300"/>
                <a:chExt cx="555" cy="194"/>
              </a:xfrm>
            </p:grpSpPr>
            <p:sp>
              <p:nvSpPr>
                <p:cNvPr id="214979" name="Oval 407">
                  <a:extLst>
                    <a:ext uri="{FF2B5EF4-FFF2-40B4-BE49-F238E27FC236}">
                      <a16:creationId xmlns:a16="http://schemas.microsoft.com/office/drawing/2014/main" id="{FC95A3BB-5F7A-C844-83AD-C41C2099EB37}"/>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80" name="Rectangle 410">
                  <a:extLst>
                    <a:ext uri="{FF2B5EF4-FFF2-40B4-BE49-F238E27FC236}">
                      <a16:creationId xmlns:a16="http://schemas.microsoft.com/office/drawing/2014/main" id="{0D2B55B4-B831-D247-92AF-34AF6D9B6868}"/>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81" name="Oval 411">
                  <a:extLst>
                    <a:ext uri="{FF2B5EF4-FFF2-40B4-BE49-F238E27FC236}">
                      <a16:creationId xmlns:a16="http://schemas.microsoft.com/office/drawing/2014/main" id="{CE84811F-4135-D649-8EDD-041E3B7DB5FD}"/>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82" name="Group 137">
                  <a:extLst>
                    <a:ext uri="{FF2B5EF4-FFF2-40B4-BE49-F238E27FC236}">
                      <a16:creationId xmlns:a16="http://schemas.microsoft.com/office/drawing/2014/main" id="{89D11E81-5943-9546-8ED6-138B0681FC16}"/>
                    </a:ext>
                  </a:extLst>
                </p:cNvPr>
                <p:cNvGrpSpPr>
                  <a:grpSpLocks/>
                </p:cNvGrpSpPr>
                <p:nvPr/>
              </p:nvGrpSpPr>
              <p:grpSpPr bwMode="auto">
                <a:xfrm>
                  <a:off x="2468" y="1332"/>
                  <a:ext cx="310" cy="60"/>
                  <a:chOff x="2468" y="1332"/>
                  <a:chExt cx="310" cy="60"/>
                </a:xfrm>
              </p:grpSpPr>
              <p:sp>
                <p:nvSpPr>
                  <p:cNvPr id="214985" name="Freeform 138">
                    <a:extLst>
                      <a:ext uri="{FF2B5EF4-FFF2-40B4-BE49-F238E27FC236}">
                        <a16:creationId xmlns:a16="http://schemas.microsoft.com/office/drawing/2014/main" id="{2C1B98E1-AA86-0B47-8E2A-25888DD058B0}"/>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86" name="Freeform 139">
                    <a:extLst>
                      <a:ext uri="{FF2B5EF4-FFF2-40B4-BE49-F238E27FC236}">
                        <a16:creationId xmlns:a16="http://schemas.microsoft.com/office/drawing/2014/main" id="{7FF101D2-49D9-AE4E-919A-C4C7726A0D52}"/>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83" name="Line 140">
                  <a:extLst>
                    <a:ext uri="{FF2B5EF4-FFF2-40B4-BE49-F238E27FC236}">
                      <a16:creationId xmlns:a16="http://schemas.microsoft.com/office/drawing/2014/main" id="{5B8F7B16-0C45-7E42-ADCD-5E7517E3D582}"/>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84" name="Line 141">
                  <a:extLst>
                    <a:ext uri="{FF2B5EF4-FFF2-40B4-BE49-F238E27FC236}">
                      <a16:creationId xmlns:a16="http://schemas.microsoft.com/office/drawing/2014/main" id="{950F113E-DA34-3441-B7E0-F5D6118B70EB}"/>
                    </a:ext>
                  </a:extLst>
                </p:cNvPr>
                <p:cNvSpPr>
                  <a:spLocks noChangeShapeType="1"/>
                </p:cNvSpPr>
                <p:nvPr/>
              </p:nvSpPr>
              <p:spPr bwMode="auto">
                <a:xfrm>
                  <a:off x="2910"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214766" name="Group 331">
              <a:extLst>
                <a:ext uri="{FF2B5EF4-FFF2-40B4-BE49-F238E27FC236}">
                  <a16:creationId xmlns:a16="http://schemas.microsoft.com/office/drawing/2014/main" id="{3E8E904B-DA51-7044-960E-160B10CFA644}"/>
                </a:ext>
              </a:extLst>
            </p:cNvPr>
            <p:cNvGrpSpPr>
              <a:grpSpLocks/>
            </p:cNvGrpSpPr>
            <p:nvPr/>
          </p:nvGrpSpPr>
          <p:grpSpPr bwMode="auto">
            <a:xfrm>
              <a:off x="1803401" y="2755897"/>
              <a:ext cx="3467099" cy="1193800"/>
              <a:chOff x="7848600" y="2044700"/>
              <a:chExt cx="3200399" cy="1371600"/>
            </a:xfrm>
          </p:grpSpPr>
          <p:sp>
            <p:nvSpPr>
              <p:cNvPr id="214879" name="Oval 332">
                <a:extLst>
                  <a:ext uri="{FF2B5EF4-FFF2-40B4-BE49-F238E27FC236}">
                    <a16:creationId xmlns:a16="http://schemas.microsoft.com/office/drawing/2014/main" id="{7B41C129-8254-5B46-9535-04123717207A}"/>
                  </a:ext>
                </a:extLst>
              </p:cNvPr>
              <p:cNvSpPr>
                <a:spLocks noChangeArrowheads="1"/>
              </p:cNvSpPr>
              <p:nvPr/>
            </p:nvSpPr>
            <p:spPr bwMode="auto">
              <a:xfrm>
                <a:off x="7848600" y="2044700"/>
                <a:ext cx="3200399" cy="1371600"/>
              </a:xfrm>
              <a:prstGeom prst="ellipse">
                <a:avLst/>
              </a:prstGeom>
              <a:solidFill>
                <a:schemeClr val="accent1"/>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880" name="Group 133">
                <a:extLst>
                  <a:ext uri="{FF2B5EF4-FFF2-40B4-BE49-F238E27FC236}">
                    <a16:creationId xmlns:a16="http://schemas.microsoft.com/office/drawing/2014/main" id="{5C4C585B-878B-A347-97D2-47806862208B}"/>
                  </a:ext>
                </a:extLst>
              </p:cNvPr>
              <p:cNvGrpSpPr>
                <a:grpSpLocks/>
              </p:cNvGrpSpPr>
              <p:nvPr/>
            </p:nvGrpSpPr>
            <p:grpSpPr bwMode="auto">
              <a:xfrm>
                <a:off x="8526482" y="2160804"/>
                <a:ext cx="532759" cy="184809"/>
                <a:chOff x="2356" y="1300"/>
                <a:chExt cx="555" cy="194"/>
              </a:xfrm>
            </p:grpSpPr>
            <p:sp>
              <p:nvSpPr>
                <p:cNvPr id="214953" name="Oval 407">
                  <a:extLst>
                    <a:ext uri="{FF2B5EF4-FFF2-40B4-BE49-F238E27FC236}">
                      <a16:creationId xmlns:a16="http://schemas.microsoft.com/office/drawing/2014/main" id="{58B34C55-768F-6A42-94A2-D84FC33FCF60}"/>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54" name="Rectangle 410">
                  <a:extLst>
                    <a:ext uri="{FF2B5EF4-FFF2-40B4-BE49-F238E27FC236}">
                      <a16:creationId xmlns:a16="http://schemas.microsoft.com/office/drawing/2014/main" id="{480C9BC8-38D2-8F42-8886-7D647CC9A411}"/>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55" name="Oval 411">
                  <a:extLst>
                    <a:ext uri="{FF2B5EF4-FFF2-40B4-BE49-F238E27FC236}">
                      <a16:creationId xmlns:a16="http://schemas.microsoft.com/office/drawing/2014/main" id="{844B2587-797A-9E48-A6F8-4E644103DF10}"/>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56" name="Group 137">
                  <a:extLst>
                    <a:ext uri="{FF2B5EF4-FFF2-40B4-BE49-F238E27FC236}">
                      <a16:creationId xmlns:a16="http://schemas.microsoft.com/office/drawing/2014/main" id="{ED83D893-B244-F841-8F21-FF14CB98F705}"/>
                    </a:ext>
                  </a:extLst>
                </p:cNvPr>
                <p:cNvGrpSpPr>
                  <a:grpSpLocks/>
                </p:cNvGrpSpPr>
                <p:nvPr/>
              </p:nvGrpSpPr>
              <p:grpSpPr bwMode="auto">
                <a:xfrm>
                  <a:off x="2468" y="1332"/>
                  <a:ext cx="310" cy="60"/>
                  <a:chOff x="2468" y="1332"/>
                  <a:chExt cx="310" cy="60"/>
                </a:xfrm>
              </p:grpSpPr>
              <p:sp>
                <p:nvSpPr>
                  <p:cNvPr id="214959" name="Freeform 138">
                    <a:extLst>
                      <a:ext uri="{FF2B5EF4-FFF2-40B4-BE49-F238E27FC236}">
                        <a16:creationId xmlns:a16="http://schemas.microsoft.com/office/drawing/2014/main" id="{26C54EC9-D50C-784C-B384-FC13867100A5}"/>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60" name="Freeform 139">
                    <a:extLst>
                      <a:ext uri="{FF2B5EF4-FFF2-40B4-BE49-F238E27FC236}">
                        <a16:creationId xmlns:a16="http://schemas.microsoft.com/office/drawing/2014/main" id="{0840D0DE-29A5-7446-9AC0-59A6A541B15B}"/>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57" name="Line 140">
                  <a:extLst>
                    <a:ext uri="{FF2B5EF4-FFF2-40B4-BE49-F238E27FC236}">
                      <a16:creationId xmlns:a16="http://schemas.microsoft.com/office/drawing/2014/main" id="{6A20D372-A6F8-644C-BBA0-F173BFF5E5C9}"/>
                    </a:ext>
                  </a:extLst>
                </p:cNvPr>
                <p:cNvSpPr>
                  <a:spLocks noChangeShapeType="1"/>
                </p:cNvSpPr>
                <p:nvPr/>
              </p:nvSpPr>
              <p:spPr bwMode="auto">
                <a:xfrm>
                  <a:off x="2358" y="1362"/>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58" name="Line 141">
                  <a:extLst>
                    <a:ext uri="{FF2B5EF4-FFF2-40B4-BE49-F238E27FC236}">
                      <a16:creationId xmlns:a16="http://schemas.microsoft.com/office/drawing/2014/main" id="{59432A0A-6FC3-1347-856E-4376EB532AEB}"/>
                    </a:ext>
                  </a:extLst>
                </p:cNvPr>
                <p:cNvSpPr>
                  <a:spLocks noChangeShapeType="1"/>
                </p:cNvSpPr>
                <p:nvPr/>
              </p:nvSpPr>
              <p:spPr bwMode="auto">
                <a:xfrm>
                  <a:off x="2906"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214881" name="Straight Connector 334">
                <a:extLst>
                  <a:ext uri="{FF2B5EF4-FFF2-40B4-BE49-F238E27FC236}">
                    <a16:creationId xmlns:a16="http://schemas.microsoft.com/office/drawing/2014/main" id="{56EDE1ED-43C5-1E45-89CD-72D29F7754C7}"/>
                  </a:ext>
                </a:extLst>
              </p:cNvPr>
              <p:cNvCxnSpPr>
                <a:cxnSpLocks noChangeShapeType="1"/>
                <a:stCxn id="214958" idx="0"/>
              </p:cNvCxnSpPr>
              <p:nvPr/>
            </p:nvCxnSpPr>
            <p:spPr bwMode="auto">
              <a:xfrm>
                <a:off x="9055401" y="2220819"/>
                <a:ext cx="975377" cy="13653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82" name="Straight Connector 335">
                <a:extLst>
                  <a:ext uri="{FF2B5EF4-FFF2-40B4-BE49-F238E27FC236}">
                    <a16:creationId xmlns:a16="http://schemas.microsoft.com/office/drawing/2014/main" id="{CA59E409-A641-F649-9C39-137F2E0EFFD2}"/>
                  </a:ext>
                </a:extLst>
              </p:cNvPr>
              <p:cNvCxnSpPr>
                <a:cxnSpLocks noChangeShapeType="1"/>
              </p:cNvCxnSpPr>
              <p:nvPr/>
            </p:nvCxnSpPr>
            <p:spPr bwMode="auto">
              <a:xfrm>
                <a:off x="9522191" y="2583188"/>
                <a:ext cx="120745" cy="8339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83" name="Straight Connector 336">
                <a:extLst>
                  <a:ext uri="{FF2B5EF4-FFF2-40B4-BE49-F238E27FC236}">
                    <a16:creationId xmlns:a16="http://schemas.microsoft.com/office/drawing/2014/main" id="{63310C3D-F459-4A48-85B0-6DBAF4B95635}"/>
                  </a:ext>
                </a:extLst>
              </p:cNvPr>
              <p:cNvCxnSpPr>
                <a:cxnSpLocks noChangeShapeType="1"/>
              </p:cNvCxnSpPr>
              <p:nvPr/>
            </p:nvCxnSpPr>
            <p:spPr bwMode="auto">
              <a:xfrm flipV="1">
                <a:off x="9323081" y="2786992"/>
                <a:ext cx="243358" cy="4562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84" name="Straight Connector 337">
                <a:extLst>
                  <a:ext uri="{FF2B5EF4-FFF2-40B4-BE49-F238E27FC236}">
                    <a16:creationId xmlns:a16="http://schemas.microsoft.com/office/drawing/2014/main" id="{393C256D-17DE-C14C-A053-2B5037F6BA8B}"/>
                  </a:ext>
                </a:extLst>
              </p:cNvPr>
              <p:cNvCxnSpPr>
                <a:cxnSpLocks noChangeShapeType="1"/>
              </p:cNvCxnSpPr>
              <p:nvPr/>
            </p:nvCxnSpPr>
            <p:spPr bwMode="auto">
              <a:xfrm flipV="1">
                <a:off x="9028147" y="2611644"/>
                <a:ext cx="192778" cy="1095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85" name="Straight Connector 338">
                <a:extLst>
                  <a:ext uri="{FF2B5EF4-FFF2-40B4-BE49-F238E27FC236}">
                    <a16:creationId xmlns:a16="http://schemas.microsoft.com/office/drawing/2014/main" id="{3132CDA4-F605-0C43-AC9F-31CAAD39BC70}"/>
                  </a:ext>
                </a:extLst>
              </p:cNvPr>
              <p:cNvCxnSpPr>
                <a:cxnSpLocks noChangeShapeType="1"/>
              </p:cNvCxnSpPr>
              <p:nvPr/>
            </p:nvCxnSpPr>
            <p:spPr bwMode="auto">
              <a:xfrm flipV="1">
                <a:off x="8729859" y="2909476"/>
                <a:ext cx="192778" cy="1095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86" name="Straight Connector 339">
                <a:extLst>
                  <a:ext uri="{FF2B5EF4-FFF2-40B4-BE49-F238E27FC236}">
                    <a16:creationId xmlns:a16="http://schemas.microsoft.com/office/drawing/2014/main" id="{849F43A0-4F73-8B48-9DF3-63B5685C2121}"/>
                  </a:ext>
                </a:extLst>
              </p:cNvPr>
              <p:cNvCxnSpPr>
                <a:cxnSpLocks noChangeShapeType="1"/>
              </p:cNvCxnSpPr>
              <p:nvPr/>
            </p:nvCxnSpPr>
            <p:spPr bwMode="auto">
              <a:xfrm flipV="1">
                <a:off x="9537887" y="2836224"/>
                <a:ext cx="252969" cy="25294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87" name="Straight Connector 340">
                <a:extLst>
                  <a:ext uri="{FF2B5EF4-FFF2-40B4-BE49-F238E27FC236}">
                    <a16:creationId xmlns:a16="http://schemas.microsoft.com/office/drawing/2014/main" id="{77D98566-3CAC-2E4C-B7C1-83CC87885AB1}"/>
                  </a:ext>
                </a:extLst>
              </p:cNvPr>
              <p:cNvCxnSpPr>
                <a:cxnSpLocks noChangeShapeType="1"/>
              </p:cNvCxnSpPr>
              <p:nvPr/>
            </p:nvCxnSpPr>
            <p:spPr bwMode="auto">
              <a:xfrm flipH="1" flipV="1">
                <a:off x="10029359" y="2822067"/>
                <a:ext cx="354959" cy="12439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88" name="Straight Connector 341">
                <a:extLst>
                  <a:ext uri="{FF2B5EF4-FFF2-40B4-BE49-F238E27FC236}">
                    <a16:creationId xmlns:a16="http://schemas.microsoft.com/office/drawing/2014/main" id="{00F6379E-F876-B745-9449-8989467673DF}"/>
                  </a:ext>
                </a:extLst>
              </p:cNvPr>
              <p:cNvCxnSpPr>
                <a:cxnSpLocks noChangeShapeType="1"/>
              </p:cNvCxnSpPr>
              <p:nvPr/>
            </p:nvCxnSpPr>
            <p:spPr bwMode="auto">
              <a:xfrm flipV="1">
                <a:off x="10015190" y="2475242"/>
                <a:ext cx="283363" cy="19566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89" name="Straight Connector 342">
                <a:extLst>
                  <a:ext uri="{FF2B5EF4-FFF2-40B4-BE49-F238E27FC236}">
                    <a16:creationId xmlns:a16="http://schemas.microsoft.com/office/drawing/2014/main" id="{7A9EA18B-18C7-B04D-97E8-40EF34756088}"/>
                  </a:ext>
                </a:extLst>
              </p:cNvPr>
              <p:cNvCxnSpPr>
                <a:cxnSpLocks noChangeShapeType="1"/>
                <a:endCxn id="214953" idx="4"/>
              </p:cNvCxnSpPr>
              <p:nvPr/>
            </p:nvCxnSpPr>
            <p:spPr bwMode="auto">
              <a:xfrm flipH="1" flipV="1">
                <a:off x="8791902" y="2345614"/>
                <a:ext cx="410984" cy="8718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grpSp>
            <p:nvGrpSpPr>
              <p:cNvPr id="214890" name="Group 133">
                <a:extLst>
                  <a:ext uri="{FF2B5EF4-FFF2-40B4-BE49-F238E27FC236}">
                    <a16:creationId xmlns:a16="http://schemas.microsoft.com/office/drawing/2014/main" id="{B454283F-7059-3F41-B00C-7084EF12B067}"/>
                  </a:ext>
                </a:extLst>
              </p:cNvPr>
              <p:cNvGrpSpPr>
                <a:grpSpLocks/>
              </p:cNvGrpSpPr>
              <p:nvPr/>
            </p:nvGrpSpPr>
            <p:grpSpPr bwMode="auto">
              <a:xfrm>
                <a:off x="9555206" y="2650627"/>
                <a:ext cx="532759" cy="184809"/>
                <a:chOff x="2356" y="1300"/>
                <a:chExt cx="555" cy="194"/>
              </a:xfrm>
            </p:grpSpPr>
            <p:sp>
              <p:nvSpPr>
                <p:cNvPr id="214945" name="Oval 407">
                  <a:extLst>
                    <a:ext uri="{FF2B5EF4-FFF2-40B4-BE49-F238E27FC236}">
                      <a16:creationId xmlns:a16="http://schemas.microsoft.com/office/drawing/2014/main" id="{16179EE7-A6C4-DE49-8F45-6A1C75C89A92}"/>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46" name="Rectangle 410">
                  <a:extLst>
                    <a:ext uri="{FF2B5EF4-FFF2-40B4-BE49-F238E27FC236}">
                      <a16:creationId xmlns:a16="http://schemas.microsoft.com/office/drawing/2014/main" id="{E61F161A-2069-174F-BB9D-0BFCB09BCB79}"/>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47" name="Oval 411">
                  <a:extLst>
                    <a:ext uri="{FF2B5EF4-FFF2-40B4-BE49-F238E27FC236}">
                      <a16:creationId xmlns:a16="http://schemas.microsoft.com/office/drawing/2014/main" id="{DCE0EDDA-59B8-3C4B-80EE-F321CF26CB84}"/>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48" name="Group 137">
                  <a:extLst>
                    <a:ext uri="{FF2B5EF4-FFF2-40B4-BE49-F238E27FC236}">
                      <a16:creationId xmlns:a16="http://schemas.microsoft.com/office/drawing/2014/main" id="{468E7651-7FB2-3840-B545-B3AA77879B37}"/>
                    </a:ext>
                  </a:extLst>
                </p:cNvPr>
                <p:cNvGrpSpPr>
                  <a:grpSpLocks/>
                </p:cNvGrpSpPr>
                <p:nvPr/>
              </p:nvGrpSpPr>
              <p:grpSpPr bwMode="auto">
                <a:xfrm>
                  <a:off x="2468" y="1332"/>
                  <a:ext cx="310" cy="60"/>
                  <a:chOff x="2468" y="1332"/>
                  <a:chExt cx="310" cy="60"/>
                </a:xfrm>
              </p:grpSpPr>
              <p:sp>
                <p:nvSpPr>
                  <p:cNvPr id="214951" name="Freeform 138">
                    <a:extLst>
                      <a:ext uri="{FF2B5EF4-FFF2-40B4-BE49-F238E27FC236}">
                        <a16:creationId xmlns:a16="http://schemas.microsoft.com/office/drawing/2014/main" id="{BFC5CDDB-0DEB-AB47-85E6-725EE95A86BC}"/>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52" name="Freeform 139">
                    <a:extLst>
                      <a:ext uri="{FF2B5EF4-FFF2-40B4-BE49-F238E27FC236}">
                        <a16:creationId xmlns:a16="http://schemas.microsoft.com/office/drawing/2014/main" id="{29752483-9F93-E648-B3D9-E035DB7422F0}"/>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49" name="Line 140">
                  <a:extLst>
                    <a:ext uri="{FF2B5EF4-FFF2-40B4-BE49-F238E27FC236}">
                      <a16:creationId xmlns:a16="http://schemas.microsoft.com/office/drawing/2014/main" id="{933BF7D9-7B89-5642-8E51-F9D93C5E9F28}"/>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50" name="Line 141">
                  <a:extLst>
                    <a:ext uri="{FF2B5EF4-FFF2-40B4-BE49-F238E27FC236}">
                      <a16:creationId xmlns:a16="http://schemas.microsoft.com/office/drawing/2014/main" id="{694A4DD2-7DC2-4343-B911-D825B5114171}"/>
                    </a:ext>
                  </a:extLst>
                </p:cNvPr>
                <p:cNvSpPr>
                  <a:spLocks noChangeShapeType="1"/>
                </p:cNvSpPr>
                <p:nvPr/>
              </p:nvSpPr>
              <p:spPr bwMode="auto">
                <a:xfrm>
                  <a:off x="2906"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891" name="Group 133">
                <a:extLst>
                  <a:ext uri="{FF2B5EF4-FFF2-40B4-BE49-F238E27FC236}">
                    <a16:creationId xmlns:a16="http://schemas.microsoft.com/office/drawing/2014/main" id="{5B523D0D-0ACA-4A46-8EF3-8544022CCBAF}"/>
                  </a:ext>
                </a:extLst>
              </p:cNvPr>
              <p:cNvGrpSpPr>
                <a:grpSpLocks/>
              </p:cNvGrpSpPr>
              <p:nvPr/>
            </p:nvGrpSpPr>
            <p:grpSpPr bwMode="auto">
              <a:xfrm>
                <a:off x="8772607" y="2725609"/>
                <a:ext cx="532759" cy="184809"/>
                <a:chOff x="2356" y="1300"/>
                <a:chExt cx="555" cy="194"/>
              </a:xfrm>
            </p:grpSpPr>
            <p:sp>
              <p:nvSpPr>
                <p:cNvPr id="214937" name="Oval 407">
                  <a:extLst>
                    <a:ext uri="{FF2B5EF4-FFF2-40B4-BE49-F238E27FC236}">
                      <a16:creationId xmlns:a16="http://schemas.microsoft.com/office/drawing/2014/main" id="{44557442-F861-8945-A5D3-08F36191B315}"/>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38" name="Rectangle 410">
                  <a:extLst>
                    <a:ext uri="{FF2B5EF4-FFF2-40B4-BE49-F238E27FC236}">
                      <a16:creationId xmlns:a16="http://schemas.microsoft.com/office/drawing/2014/main" id="{9A0AD3C5-303C-2648-AD08-58F240F5A148}"/>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39" name="Oval 411">
                  <a:extLst>
                    <a:ext uri="{FF2B5EF4-FFF2-40B4-BE49-F238E27FC236}">
                      <a16:creationId xmlns:a16="http://schemas.microsoft.com/office/drawing/2014/main" id="{99527295-6A93-8D42-9C1A-859F6E2E7A93}"/>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40" name="Group 137">
                  <a:extLst>
                    <a:ext uri="{FF2B5EF4-FFF2-40B4-BE49-F238E27FC236}">
                      <a16:creationId xmlns:a16="http://schemas.microsoft.com/office/drawing/2014/main" id="{6889C04E-BDD0-8C44-9C33-7E8A92B9371A}"/>
                    </a:ext>
                  </a:extLst>
                </p:cNvPr>
                <p:cNvGrpSpPr>
                  <a:grpSpLocks/>
                </p:cNvGrpSpPr>
                <p:nvPr/>
              </p:nvGrpSpPr>
              <p:grpSpPr bwMode="auto">
                <a:xfrm>
                  <a:off x="2468" y="1332"/>
                  <a:ext cx="310" cy="60"/>
                  <a:chOff x="2468" y="1332"/>
                  <a:chExt cx="310" cy="60"/>
                </a:xfrm>
              </p:grpSpPr>
              <p:sp>
                <p:nvSpPr>
                  <p:cNvPr id="214943" name="Freeform 138">
                    <a:extLst>
                      <a:ext uri="{FF2B5EF4-FFF2-40B4-BE49-F238E27FC236}">
                        <a16:creationId xmlns:a16="http://schemas.microsoft.com/office/drawing/2014/main" id="{E79963E5-9A66-D94F-930D-FDDF7E16E6B4}"/>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44" name="Freeform 139">
                    <a:extLst>
                      <a:ext uri="{FF2B5EF4-FFF2-40B4-BE49-F238E27FC236}">
                        <a16:creationId xmlns:a16="http://schemas.microsoft.com/office/drawing/2014/main" id="{DFB74656-045C-3544-9C5D-D12C98D8A2DF}"/>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41" name="Line 140">
                  <a:extLst>
                    <a:ext uri="{FF2B5EF4-FFF2-40B4-BE49-F238E27FC236}">
                      <a16:creationId xmlns:a16="http://schemas.microsoft.com/office/drawing/2014/main" id="{67A22E4C-B602-9341-ADFC-030272A7E8BE}"/>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42" name="Line 141">
                  <a:extLst>
                    <a:ext uri="{FF2B5EF4-FFF2-40B4-BE49-F238E27FC236}">
                      <a16:creationId xmlns:a16="http://schemas.microsoft.com/office/drawing/2014/main" id="{D9CD150D-736B-FB42-968B-A41569ED125B}"/>
                    </a:ext>
                  </a:extLst>
                </p:cNvPr>
                <p:cNvSpPr>
                  <a:spLocks noChangeShapeType="1"/>
                </p:cNvSpPr>
                <p:nvPr/>
              </p:nvSpPr>
              <p:spPr bwMode="auto">
                <a:xfrm>
                  <a:off x="2906"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892" name="Group 133">
                <a:extLst>
                  <a:ext uri="{FF2B5EF4-FFF2-40B4-BE49-F238E27FC236}">
                    <a16:creationId xmlns:a16="http://schemas.microsoft.com/office/drawing/2014/main" id="{4F96269A-D5DB-3D45-B24A-F224FD217C4A}"/>
                  </a:ext>
                </a:extLst>
              </p:cNvPr>
              <p:cNvGrpSpPr>
                <a:grpSpLocks/>
              </p:cNvGrpSpPr>
              <p:nvPr/>
            </p:nvGrpSpPr>
            <p:grpSpPr bwMode="auto">
              <a:xfrm>
                <a:off x="9060908" y="2428111"/>
                <a:ext cx="532759" cy="184809"/>
                <a:chOff x="2356" y="1300"/>
                <a:chExt cx="555" cy="194"/>
              </a:xfrm>
            </p:grpSpPr>
            <p:sp>
              <p:nvSpPr>
                <p:cNvPr id="214929" name="Oval 407">
                  <a:extLst>
                    <a:ext uri="{FF2B5EF4-FFF2-40B4-BE49-F238E27FC236}">
                      <a16:creationId xmlns:a16="http://schemas.microsoft.com/office/drawing/2014/main" id="{5D3A6D56-2D1A-2B4E-A1BC-3EF862157333}"/>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30" name="Rectangle 410">
                  <a:extLst>
                    <a:ext uri="{FF2B5EF4-FFF2-40B4-BE49-F238E27FC236}">
                      <a16:creationId xmlns:a16="http://schemas.microsoft.com/office/drawing/2014/main" id="{31024D13-23DC-7F42-ADE4-1890A3778CF1}"/>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31" name="Oval 411">
                  <a:extLst>
                    <a:ext uri="{FF2B5EF4-FFF2-40B4-BE49-F238E27FC236}">
                      <a16:creationId xmlns:a16="http://schemas.microsoft.com/office/drawing/2014/main" id="{A9311524-7A9D-C141-A991-A44D0DE7539F}"/>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32" name="Group 137">
                  <a:extLst>
                    <a:ext uri="{FF2B5EF4-FFF2-40B4-BE49-F238E27FC236}">
                      <a16:creationId xmlns:a16="http://schemas.microsoft.com/office/drawing/2014/main" id="{F2F23E7A-FCCF-5C40-8EB5-5DD99D73D928}"/>
                    </a:ext>
                  </a:extLst>
                </p:cNvPr>
                <p:cNvGrpSpPr>
                  <a:grpSpLocks/>
                </p:cNvGrpSpPr>
                <p:nvPr/>
              </p:nvGrpSpPr>
              <p:grpSpPr bwMode="auto">
                <a:xfrm>
                  <a:off x="2468" y="1332"/>
                  <a:ext cx="310" cy="60"/>
                  <a:chOff x="2468" y="1332"/>
                  <a:chExt cx="310" cy="60"/>
                </a:xfrm>
              </p:grpSpPr>
              <p:sp>
                <p:nvSpPr>
                  <p:cNvPr id="214935" name="Freeform 138">
                    <a:extLst>
                      <a:ext uri="{FF2B5EF4-FFF2-40B4-BE49-F238E27FC236}">
                        <a16:creationId xmlns:a16="http://schemas.microsoft.com/office/drawing/2014/main" id="{C5D4ABE1-25EF-CF4D-904D-B5893BE88844}"/>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36" name="Freeform 139">
                    <a:extLst>
                      <a:ext uri="{FF2B5EF4-FFF2-40B4-BE49-F238E27FC236}">
                        <a16:creationId xmlns:a16="http://schemas.microsoft.com/office/drawing/2014/main" id="{49B407FC-0950-884C-A170-A7225700F7D8}"/>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33" name="Line 140">
                  <a:extLst>
                    <a:ext uri="{FF2B5EF4-FFF2-40B4-BE49-F238E27FC236}">
                      <a16:creationId xmlns:a16="http://schemas.microsoft.com/office/drawing/2014/main" id="{A0C6D21E-73D0-A94E-A224-4BE792181F4E}"/>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34" name="Line 141">
                  <a:extLst>
                    <a:ext uri="{FF2B5EF4-FFF2-40B4-BE49-F238E27FC236}">
                      <a16:creationId xmlns:a16="http://schemas.microsoft.com/office/drawing/2014/main" id="{A1F68DDD-30D5-D241-B9B6-B744C63FEAC1}"/>
                    </a:ext>
                  </a:extLst>
                </p:cNvPr>
                <p:cNvSpPr>
                  <a:spLocks noChangeShapeType="1"/>
                </p:cNvSpPr>
                <p:nvPr/>
              </p:nvSpPr>
              <p:spPr bwMode="auto">
                <a:xfrm>
                  <a:off x="2907"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893" name="Group 133">
                <a:extLst>
                  <a:ext uri="{FF2B5EF4-FFF2-40B4-BE49-F238E27FC236}">
                    <a16:creationId xmlns:a16="http://schemas.microsoft.com/office/drawing/2014/main" id="{1AE72059-AB4A-B541-BDDD-73C1C1550D3F}"/>
                  </a:ext>
                </a:extLst>
              </p:cNvPr>
              <p:cNvGrpSpPr>
                <a:grpSpLocks/>
              </p:cNvGrpSpPr>
              <p:nvPr/>
            </p:nvGrpSpPr>
            <p:grpSpPr bwMode="auto">
              <a:xfrm>
                <a:off x="10005281" y="2289952"/>
                <a:ext cx="532759" cy="184809"/>
                <a:chOff x="2356" y="1300"/>
                <a:chExt cx="555" cy="194"/>
              </a:xfrm>
            </p:grpSpPr>
            <p:sp>
              <p:nvSpPr>
                <p:cNvPr id="214921" name="Oval 407">
                  <a:extLst>
                    <a:ext uri="{FF2B5EF4-FFF2-40B4-BE49-F238E27FC236}">
                      <a16:creationId xmlns:a16="http://schemas.microsoft.com/office/drawing/2014/main" id="{4C50720D-270B-F340-8B2B-48739D19D547}"/>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22" name="Rectangle 410">
                  <a:extLst>
                    <a:ext uri="{FF2B5EF4-FFF2-40B4-BE49-F238E27FC236}">
                      <a16:creationId xmlns:a16="http://schemas.microsoft.com/office/drawing/2014/main" id="{58A8C69F-98DD-404B-9D35-556E2F5657AA}"/>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23" name="Oval 411">
                  <a:extLst>
                    <a:ext uri="{FF2B5EF4-FFF2-40B4-BE49-F238E27FC236}">
                      <a16:creationId xmlns:a16="http://schemas.microsoft.com/office/drawing/2014/main" id="{372203EF-D65E-5D45-968A-7155BC4742B3}"/>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24" name="Group 137">
                  <a:extLst>
                    <a:ext uri="{FF2B5EF4-FFF2-40B4-BE49-F238E27FC236}">
                      <a16:creationId xmlns:a16="http://schemas.microsoft.com/office/drawing/2014/main" id="{AF0CCC13-E9D4-E54A-832E-4A2BB91F60F3}"/>
                    </a:ext>
                  </a:extLst>
                </p:cNvPr>
                <p:cNvGrpSpPr>
                  <a:grpSpLocks/>
                </p:cNvGrpSpPr>
                <p:nvPr/>
              </p:nvGrpSpPr>
              <p:grpSpPr bwMode="auto">
                <a:xfrm>
                  <a:off x="2468" y="1332"/>
                  <a:ext cx="310" cy="60"/>
                  <a:chOff x="2468" y="1332"/>
                  <a:chExt cx="310" cy="60"/>
                </a:xfrm>
              </p:grpSpPr>
              <p:sp>
                <p:nvSpPr>
                  <p:cNvPr id="214927" name="Freeform 138">
                    <a:extLst>
                      <a:ext uri="{FF2B5EF4-FFF2-40B4-BE49-F238E27FC236}">
                        <a16:creationId xmlns:a16="http://schemas.microsoft.com/office/drawing/2014/main" id="{833E5D39-5679-104A-BD9D-6455F8C45835}"/>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28" name="Freeform 139">
                    <a:extLst>
                      <a:ext uri="{FF2B5EF4-FFF2-40B4-BE49-F238E27FC236}">
                        <a16:creationId xmlns:a16="http://schemas.microsoft.com/office/drawing/2014/main" id="{618EB30C-F20B-1A4E-849A-FE381BD626D6}"/>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25" name="Line 140">
                  <a:extLst>
                    <a:ext uri="{FF2B5EF4-FFF2-40B4-BE49-F238E27FC236}">
                      <a16:creationId xmlns:a16="http://schemas.microsoft.com/office/drawing/2014/main" id="{8ABAD61E-9813-424D-B765-B1FB5424F6B5}"/>
                    </a:ext>
                  </a:extLst>
                </p:cNvPr>
                <p:cNvSpPr>
                  <a:spLocks noChangeShapeType="1"/>
                </p:cNvSpPr>
                <p:nvPr/>
              </p:nvSpPr>
              <p:spPr bwMode="auto">
                <a:xfrm>
                  <a:off x="2358" y="1360"/>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26" name="Line 141">
                  <a:extLst>
                    <a:ext uri="{FF2B5EF4-FFF2-40B4-BE49-F238E27FC236}">
                      <a16:creationId xmlns:a16="http://schemas.microsoft.com/office/drawing/2014/main" id="{BFAF4925-1E9B-0746-9F81-A1834EF4075D}"/>
                    </a:ext>
                  </a:extLst>
                </p:cNvPr>
                <p:cNvSpPr>
                  <a:spLocks noChangeShapeType="1"/>
                </p:cNvSpPr>
                <p:nvPr/>
              </p:nvSpPr>
              <p:spPr bwMode="auto">
                <a:xfrm>
                  <a:off x="2906"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894" name="Group 133">
                <a:extLst>
                  <a:ext uri="{FF2B5EF4-FFF2-40B4-BE49-F238E27FC236}">
                    <a16:creationId xmlns:a16="http://schemas.microsoft.com/office/drawing/2014/main" id="{ABCC5960-7132-DF49-9180-0AB4299873E5}"/>
                  </a:ext>
                </a:extLst>
              </p:cNvPr>
              <p:cNvGrpSpPr>
                <a:grpSpLocks/>
              </p:cNvGrpSpPr>
              <p:nvPr/>
            </p:nvGrpSpPr>
            <p:grpSpPr bwMode="auto">
              <a:xfrm>
                <a:off x="10232661" y="2882876"/>
                <a:ext cx="532759" cy="184809"/>
                <a:chOff x="2356" y="1300"/>
                <a:chExt cx="555" cy="194"/>
              </a:xfrm>
            </p:grpSpPr>
            <p:sp>
              <p:nvSpPr>
                <p:cNvPr id="214913" name="Oval 407">
                  <a:extLst>
                    <a:ext uri="{FF2B5EF4-FFF2-40B4-BE49-F238E27FC236}">
                      <a16:creationId xmlns:a16="http://schemas.microsoft.com/office/drawing/2014/main" id="{9993D20D-577A-0141-BE96-9471B7BFF190}"/>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14" name="Rectangle 410">
                  <a:extLst>
                    <a:ext uri="{FF2B5EF4-FFF2-40B4-BE49-F238E27FC236}">
                      <a16:creationId xmlns:a16="http://schemas.microsoft.com/office/drawing/2014/main" id="{EADBEAC3-28C9-F142-A6D8-C4EDB2FB4629}"/>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15" name="Oval 411">
                  <a:extLst>
                    <a:ext uri="{FF2B5EF4-FFF2-40B4-BE49-F238E27FC236}">
                      <a16:creationId xmlns:a16="http://schemas.microsoft.com/office/drawing/2014/main" id="{4641AFB4-C6F6-9C43-BD33-D22201200DE6}"/>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16" name="Group 137">
                  <a:extLst>
                    <a:ext uri="{FF2B5EF4-FFF2-40B4-BE49-F238E27FC236}">
                      <a16:creationId xmlns:a16="http://schemas.microsoft.com/office/drawing/2014/main" id="{6B647DC5-0E12-644C-BAA9-18EF7CA535C5}"/>
                    </a:ext>
                  </a:extLst>
                </p:cNvPr>
                <p:cNvGrpSpPr>
                  <a:grpSpLocks/>
                </p:cNvGrpSpPr>
                <p:nvPr/>
              </p:nvGrpSpPr>
              <p:grpSpPr bwMode="auto">
                <a:xfrm>
                  <a:off x="2468" y="1332"/>
                  <a:ext cx="310" cy="60"/>
                  <a:chOff x="2468" y="1332"/>
                  <a:chExt cx="310" cy="60"/>
                </a:xfrm>
              </p:grpSpPr>
              <p:sp>
                <p:nvSpPr>
                  <p:cNvPr id="214919" name="Freeform 138">
                    <a:extLst>
                      <a:ext uri="{FF2B5EF4-FFF2-40B4-BE49-F238E27FC236}">
                        <a16:creationId xmlns:a16="http://schemas.microsoft.com/office/drawing/2014/main" id="{D8B587DE-3B5E-7A4F-91B5-704E1E598C33}"/>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20" name="Freeform 139">
                    <a:extLst>
                      <a:ext uri="{FF2B5EF4-FFF2-40B4-BE49-F238E27FC236}">
                        <a16:creationId xmlns:a16="http://schemas.microsoft.com/office/drawing/2014/main" id="{C2E3C77E-2B36-9F4E-BE45-109CAAA27587}"/>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17" name="Line 140">
                  <a:extLst>
                    <a:ext uri="{FF2B5EF4-FFF2-40B4-BE49-F238E27FC236}">
                      <a16:creationId xmlns:a16="http://schemas.microsoft.com/office/drawing/2014/main" id="{93D7BA37-45DF-BB4A-BEF2-45CFF2B17BB7}"/>
                    </a:ext>
                  </a:extLst>
                </p:cNvPr>
                <p:cNvSpPr>
                  <a:spLocks noChangeShapeType="1"/>
                </p:cNvSpPr>
                <p:nvPr/>
              </p:nvSpPr>
              <p:spPr bwMode="auto">
                <a:xfrm>
                  <a:off x="2358" y="1362"/>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18" name="Line 141">
                  <a:extLst>
                    <a:ext uri="{FF2B5EF4-FFF2-40B4-BE49-F238E27FC236}">
                      <a16:creationId xmlns:a16="http://schemas.microsoft.com/office/drawing/2014/main" id="{276DBD9C-C8DF-D440-8AF7-458B90A45154}"/>
                    </a:ext>
                  </a:extLst>
                </p:cNvPr>
                <p:cNvSpPr>
                  <a:spLocks noChangeShapeType="1"/>
                </p:cNvSpPr>
                <p:nvPr/>
              </p:nvSpPr>
              <p:spPr bwMode="auto">
                <a:xfrm>
                  <a:off x="2906"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895" name="Group 133">
                <a:extLst>
                  <a:ext uri="{FF2B5EF4-FFF2-40B4-BE49-F238E27FC236}">
                    <a16:creationId xmlns:a16="http://schemas.microsoft.com/office/drawing/2014/main" id="{CE542F4F-9011-E543-8727-6932E1CEB5E2}"/>
                  </a:ext>
                </a:extLst>
              </p:cNvPr>
              <p:cNvGrpSpPr>
                <a:grpSpLocks/>
              </p:cNvGrpSpPr>
              <p:nvPr/>
            </p:nvGrpSpPr>
            <p:grpSpPr bwMode="auto">
              <a:xfrm>
                <a:off x="9330660" y="3072767"/>
                <a:ext cx="532759" cy="184809"/>
                <a:chOff x="2356" y="1300"/>
                <a:chExt cx="555" cy="194"/>
              </a:xfrm>
            </p:grpSpPr>
            <p:sp>
              <p:nvSpPr>
                <p:cNvPr id="214905" name="Oval 407">
                  <a:extLst>
                    <a:ext uri="{FF2B5EF4-FFF2-40B4-BE49-F238E27FC236}">
                      <a16:creationId xmlns:a16="http://schemas.microsoft.com/office/drawing/2014/main" id="{1A2666CC-F736-5244-8DC9-86F570B53C0B}"/>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06" name="Rectangle 410">
                  <a:extLst>
                    <a:ext uri="{FF2B5EF4-FFF2-40B4-BE49-F238E27FC236}">
                      <a16:creationId xmlns:a16="http://schemas.microsoft.com/office/drawing/2014/main" id="{88E24D47-1664-6C48-8189-C40093F41F2D}"/>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907" name="Oval 411">
                  <a:extLst>
                    <a:ext uri="{FF2B5EF4-FFF2-40B4-BE49-F238E27FC236}">
                      <a16:creationId xmlns:a16="http://schemas.microsoft.com/office/drawing/2014/main" id="{CC46FAD9-385C-5943-B79B-D21320277115}"/>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08" name="Group 137">
                  <a:extLst>
                    <a:ext uri="{FF2B5EF4-FFF2-40B4-BE49-F238E27FC236}">
                      <a16:creationId xmlns:a16="http://schemas.microsoft.com/office/drawing/2014/main" id="{AEC68BB1-ACFE-0746-B1AE-6A425D1A4854}"/>
                    </a:ext>
                  </a:extLst>
                </p:cNvPr>
                <p:cNvGrpSpPr>
                  <a:grpSpLocks/>
                </p:cNvGrpSpPr>
                <p:nvPr/>
              </p:nvGrpSpPr>
              <p:grpSpPr bwMode="auto">
                <a:xfrm>
                  <a:off x="2468" y="1332"/>
                  <a:ext cx="310" cy="60"/>
                  <a:chOff x="2468" y="1332"/>
                  <a:chExt cx="310" cy="60"/>
                </a:xfrm>
              </p:grpSpPr>
              <p:sp>
                <p:nvSpPr>
                  <p:cNvPr id="214911" name="Freeform 138">
                    <a:extLst>
                      <a:ext uri="{FF2B5EF4-FFF2-40B4-BE49-F238E27FC236}">
                        <a16:creationId xmlns:a16="http://schemas.microsoft.com/office/drawing/2014/main" id="{A2C7F673-77CF-5047-ABF7-B7DDA35665F2}"/>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12" name="Freeform 139">
                    <a:extLst>
                      <a:ext uri="{FF2B5EF4-FFF2-40B4-BE49-F238E27FC236}">
                        <a16:creationId xmlns:a16="http://schemas.microsoft.com/office/drawing/2014/main" id="{31E3A3EC-9614-B348-A267-9FDAE7D122BC}"/>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09" name="Line 140">
                  <a:extLst>
                    <a:ext uri="{FF2B5EF4-FFF2-40B4-BE49-F238E27FC236}">
                      <a16:creationId xmlns:a16="http://schemas.microsoft.com/office/drawing/2014/main" id="{B0B53522-07E2-5349-BFCF-2EA8A9EE2165}"/>
                    </a:ext>
                  </a:extLst>
                </p:cNvPr>
                <p:cNvSpPr>
                  <a:spLocks noChangeShapeType="1"/>
                </p:cNvSpPr>
                <p:nvPr/>
              </p:nvSpPr>
              <p:spPr bwMode="auto">
                <a:xfrm>
                  <a:off x="2357" y="1362"/>
                  <a:ext cx="0" cy="8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10" name="Line 141">
                  <a:extLst>
                    <a:ext uri="{FF2B5EF4-FFF2-40B4-BE49-F238E27FC236}">
                      <a16:creationId xmlns:a16="http://schemas.microsoft.com/office/drawing/2014/main" id="{FBF21EA8-5E65-D349-A56A-6231EDE48406}"/>
                    </a:ext>
                  </a:extLst>
                </p:cNvPr>
                <p:cNvSpPr>
                  <a:spLocks noChangeShapeType="1"/>
                </p:cNvSpPr>
                <p:nvPr/>
              </p:nvSpPr>
              <p:spPr bwMode="auto">
                <a:xfrm>
                  <a:off x="2907" y="1364"/>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896" name="Group 133">
                <a:extLst>
                  <a:ext uri="{FF2B5EF4-FFF2-40B4-BE49-F238E27FC236}">
                    <a16:creationId xmlns:a16="http://schemas.microsoft.com/office/drawing/2014/main" id="{EB8E41AD-5E44-3241-808C-04AC9AE2DF6E}"/>
                  </a:ext>
                </a:extLst>
              </p:cNvPr>
              <p:cNvGrpSpPr>
                <a:grpSpLocks/>
              </p:cNvGrpSpPr>
              <p:nvPr/>
            </p:nvGrpSpPr>
            <p:grpSpPr bwMode="auto">
              <a:xfrm>
                <a:off x="8438032" y="3018963"/>
                <a:ext cx="532759" cy="184809"/>
                <a:chOff x="2356" y="1300"/>
                <a:chExt cx="555" cy="194"/>
              </a:xfrm>
            </p:grpSpPr>
            <p:sp>
              <p:nvSpPr>
                <p:cNvPr id="214897" name="Oval 407">
                  <a:extLst>
                    <a:ext uri="{FF2B5EF4-FFF2-40B4-BE49-F238E27FC236}">
                      <a16:creationId xmlns:a16="http://schemas.microsoft.com/office/drawing/2014/main" id="{C7F4824E-BB39-AD43-AB0F-C40D6CC0754D}"/>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98" name="Rectangle 410">
                  <a:extLst>
                    <a:ext uri="{FF2B5EF4-FFF2-40B4-BE49-F238E27FC236}">
                      <a16:creationId xmlns:a16="http://schemas.microsoft.com/office/drawing/2014/main" id="{6C5F7E37-F755-074B-8D59-453ADD500591}"/>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99" name="Oval 411">
                  <a:extLst>
                    <a:ext uri="{FF2B5EF4-FFF2-40B4-BE49-F238E27FC236}">
                      <a16:creationId xmlns:a16="http://schemas.microsoft.com/office/drawing/2014/main" id="{F8C74AD3-8900-E740-AE48-09AFDAB435C5}"/>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900" name="Group 137">
                  <a:extLst>
                    <a:ext uri="{FF2B5EF4-FFF2-40B4-BE49-F238E27FC236}">
                      <a16:creationId xmlns:a16="http://schemas.microsoft.com/office/drawing/2014/main" id="{4E03FFE4-5C17-C340-B527-2B5B153FF58B}"/>
                    </a:ext>
                  </a:extLst>
                </p:cNvPr>
                <p:cNvGrpSpPr>
                  <a:grpSpLocks/>
                </p:cNvGrpSpPr>
                <p:nvPr/>
              </p:nvGrpSpPr>
              <p:grpSpPr bwMode="auto">
                <a:xfrm>
                  <a:off x="2468" y="1332"/>
                  <a:ext cx="310" cy="60"/>
                  <a:chOff x="2468" y="1332"/>
                  <a:chExt cx="310" cy="60"/>
                </a:xfrm>
              </p:grpSpPr>
              <p:sp>
                <p:nvSpPr>
                  <p:cNvPr id="214903" name="Freeform 138">
                    <a:extLst>
                      <a:ext uri="{FF2B5EF4-FFF2-40B4-BE49-F238E27FC236}">
                        <a16:creationId xmlns:a16="http://schemas.microsoft.com/office/drawing/2014/main" id="{34629F9A-5146-9D48-82EB-AAC63F240FB8}"/>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04" name="Freeform 139">
                    <a:extLst>
                      <a:ext uri="{FF2B5EF4-FFF2-40B4-BE49-F238E27FC236}">
                        <a16:creationId xmlns:a16="http://schemas.microsoft.com/office/drawing/2014/main" id="{F51B690B-3F17-5941-818D-3B154218EAF0}"/>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901" name="Line 140">
                  <a:extLst>
                    <a:ext uri="{FF2B5EF4-FFF2-40B4-BE49-F238E27FC236}">
                      <a16:creationId xmlns:a16="http://schemas.microsoft.com/office/drawing/2014/main" id="{D4337057-3263-D744-B941-D8535F87B992}"/>
                    </a:ext>
                  </a:extLst>
                </p:cNvPr>
                <p:cNvSpPr>
                  <a:spLocks noChangeShapeType="1"/>
                </p:cNvSpPr>
                <p:nvPr/>
              </p:nvSpPr>
              <p:spPr bwMode="auto">
                <a:xfrm>
                  <a:off x="2357" y="1361"/>
                  <a:ext cx="0" cy="79"/>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902" name="Line 141">
                  <a:extLst>
                    <a:ext uri="{FF2B5EF4-FFF2-40B4-BE49-F238E27FC236}">
                      <a16:creationId xmlns:a16="http://schemas.microsoft.com/office/drawing/2014/main" id="{296FA59B-D43D-DA45-A03B-5CA3A765810A}"/>
                    </a:ext>
                  </a:extLst>
                </p:cNvPr>
                <p:cNvSpPr>
                  <a:spLocks noChangeShapeType="1"/>
                </p:cNvSpPr>
                <p:nvPr/>
              </p:nvSpPr>
              <p:spPr bwMode="auto">
                <a:xfrm>
                  <a:off x="2907"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214767" name="Oval 417">
              <a:extLst>
                <a:ext uri="{FF2B5EF4-FFF2-40B4-BE49-F238E27FC236}">
                  <a16:creationId xmlns:a16="http://schemas.microsoft.com/office/drawing/2014/main" id="{3BAD759A-5BDE-5545-9FC1-E067E689EE61}"/>
                </a:ext>
              </a:extLst>
            </p:cNvPr>
            <p:cNvSpPr>
              <a:spLocks noChangeArrowheads="1"/>
            </p:cNvSpPr>
            <p:nvPr/>
          </p:nvSpPr>
          <p:spPr bwMode="auto">
            <a:xfrm>
              <a:off x="1498600" y="4165596"/>
              <a:ext cx="3086099" cy="1168400"/>
            </a:xfrm>
            <a:prstGeom prst="ellipse">
              <a:avLst/>
            </a:prstGeom>
            <a:solidFill>
              <a:schemeClr val="accent1"/>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768" name="Group 133">
              <a:extLst>
                <a:ext uri="{FF2B5EF4-FFF2-40B4-BE49-F238E27FC236}">
                  <a16:creationId xmlns:a16="http://schemas.microsoft.com/office/drawing/2014/main" id="{52A4CA0D-886A-484E-A0D1-29D40EBCEEB2}"/>
                </a:ext>
              </a:extLst>
            </p:cNvPr>
            <p:cNvGrpSpPr>
              <a:grpSpLocks/>
            </p:cNvGrpSpPr>
            <p:nvPr/>
          </p:nvGrpSpPr>
          <p:grpSpPr bwMode="auto">
            <a:xfrm>
              <a:off x="2152273" y="4264500"/>
              <a:ext cx="513732" cy="157430"/>
              <a:chOff x="2356" y="1300"/>
              <a:chExt cx="555" cy="194"/>
            </a:xfrm>
          </p:grpSpPr>
          <p:sp>
            <p:nvSpPr>
              <p:cNvPr id="214871" name="Oval 492">
                <a:extLst>
                  <a:ext uri="{FF2B5EF4-FFF2-40B4-BE49-F238E27FC236}">
                    <a16:creationId xmlns:a16="http://schemas.microsoft.com/office/drawing/2014/main" id="{B0BCE71C-E8E3-224B-A302-18CB9EF8761E}"/>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72" name="Rectangle 410">
                <a:extLst>
                  <a:ext uri="{FF2B5EF4-FFF2-40B4-BE49-F238E27FC236}">
                    <a16:creationId xmlns:a16="http://schemas.microsoft.com/office/drawing/2014/main" id="{7826F0C2-ABE4-604D-826E-4CA039F8CBF1}"/>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73" name="Oval 411">
                <a:extLst>
                  <a:ext uri="{FF2B5EF4-FFF2-40B4-BE49-F238E27FC236}">
                    <a16:creationId xmlns:a16="http://schemas.microsoft.com/office/drawing/2014/main" id="{99883D22-C913-7847-A84B-16BB482A40ED}"/>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874" name="Group 137">
                <a:extLst>
                  <a:ext uri="{FF2B5EF4-FFF2-40B4-BE49-F238E27FC236}">
                    <a16:creationId xmlns:a16="http://schemas.microsoft.com/office/drawing/2014/main" id="{E1233C47-3BC8-DC40-B856-2F3569E06F14}"/>
                  </a:ext>
                </a:extLst>
              </p:cNvPr>
              <p:cNvGrpSpPr>
                <a:grpSpLocks/>
              </p:cNvGrpSpPr>
              <p:nvPr/>
            </p:nvGrpSpPr>
            <p:grpSpPr bwMode="auto">
              <a:xfrm>
                <a:off x="2468" y="1332"/>
                <a:ext cx="310" cy="60"/>
                <a:chOff x="2468" y="1332"/>
                <a:chExt cx="310" cy="60"/>
              </a:xfrm>
            </p:grpSpPr>
            <p:sp>
              <p:nvSpPr>
                <p:cNvPr id="214877" name="Freeform 138">
                  <a:extLst>
                    <a:ext uri="{FF2B5EF4-FFF2-40B4-BE49-F238E27FC236}">
                      <a16:creationId xmlns:a16="http://schemas.microsoft.com/office/drawing/2014/main" id="{CF1B1763-A84A-B84C-9D68-4357477FD09C}"/>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78" name="Freeform 139">
                  <a:extLst>
                    <a:ext uri="{FF2B5EF4-FFF2-40B4-BE49-F238E27FC236}">
                      <a16:creationId xmlns:a16="http://schemas.microsoft.com/office/drawing/2014/main" id="{B0EC3937-4C4D-D441-8864-91E86FA25197}"/>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875" name="Line 140">
                <a:extLst>
                  <a:ext uri="{FF2B5EF4-FFF2-40B4-BE49-F238E27FC236}">
                    <a16:creationId xmlns:a16="http://schemas.microsoft.com/office/drawing/2014/main" id="{7750BF78-38D2-DE44-B1E2-80A17B1E8E41}"/>
                  </a:ext>
                </a:extLst>
              </p:cNvPr>
              <p:cNvSpPr>
                <a:spLocks noChangeShapeType="1"/>
              </p:cNvSpPr>
              <p:nvPr/>
            </p:nvSpPr>
            <p:spPr bwMode="auto">
              <a:xfrm>
                <a:off x="2358" y="1360"/>
                <a:ext cx="0" cy="8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76" name="Line 141">
                <a:extLst>
                  <a:ext uri="{FF2B5EF4-FFF2-40B4-BE49-F238E27FC236}">
                    <a16:creationId xmlns:a16="http://schemas.microsoft.com/office/drawing/2014/main" id="{DB5E2913-28CB-5649-807C-384C9CDC2660}"/>
                  </a:ext>
                </a:extLst>
              </p:cNvPr>
              <p:cNvSpPr>
                <a:spLocks noChangeShapeType="1"/>
              </p:cNvSpPr>
              <p:nvPr/>
            </p:nvSpPr>
            <p:spPr bwMode="auto">
              <a:xfrm>
                <a:off x="2907"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214769" name="Straight Connector 419">
              <a:extLst>
                <a:ext uri="{FF2B5EF4-FFF2-40B4-BE49-F238E27FC236}">
                  <a16:creationId xmlns:a16="http://schemas.microsoft.com/office/drawing/2014/main" id="{7A0AF1D9-D5AD-A94E-8A63-B763BF81BC72}"/>
                </a:ext>
              </a:extLst>
            </p:cNvPr>
            <p:cNvCxnSpPr>
              <a:cxnSpLocks noChangeShapeType="1"/>
              <a:stCxn id="214876" idx="0"/>
            </p:cNvCxnSpPr>
            <p:nvPr/>
          </p:nvCxnSpPr>
          <p:spPr bwMode="auto">
            <a:xfrm>
              <a:off x="2662301" y="4315623"/>
              <a:ext cx="940541" cy="116307"/>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70" name="Straight Connector 420">
              <a:extLst>
                <a:ext uri="{FF2B5EF4-FFF2-40B4-BE49-F238E27FC236}">
                  <a16:creationId xmlns:a16="http://schemas.microsoft.com/office/drawing/2014/main" id="{B51F1F90-5831-724C-9EDC-6D839F30EEC9}"/>
                </a:ext>
              </a:extLst>
            </p:cNvPr>
            <p:cNvCxnSpPr>
              <a:cxnSpLocks noChangeShapeType="1"/>
            </p:cNvCxnSpPr>
            <p:nvPr/>
          </p:nvCxnSpPr>
          <p:spPr bwMode="auto">
            <a:xfrm>
              <a:off x="3112420" y="4624308"/>
              <a:ext cx="116433" cy="7103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71" name="Straight Connector 421">
              <a:extLst>
                <a:ext uri="{FF2B5EF4-FFF2-40B4-BE49-F238E27FC236}">
                  <a16:creationId xmlns:a16="http://schemas.microsoft.com/office/drawing/2014/main" id="{F02E00D3-03F7-3241-8926-EE992527EA62}"/>
                </a:ext>
              </a:extLst>
            </p:cNvPr>
            <p:cNvCxnSpPr>
              <a:cxnSpLocks noChangeShapeType="1"/>
            </p:cNvCxnSpPr>
            <p:nvPr/>
          </p:nvCxnSpPr>
          <p:spPr bwMode="auto">
            <a:xfrm flipV="1">
              <a:off x="2920421" y="4797919"/>
              <a:ext cx="234667" cy="3886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72" name="Straight Connector 422">
              <a:extLst>
                <a:ext uri="{FF2B5EF4-FFF2-40B4-BE49-F238E27FC236}">
                  <a16:creationId xmlns:a16="http://schemas.microsoft.com/office/drawing/2014/main" id="{58D8E48A-BD79-8740-8710-2C1F1308DF65}"/>
                </a:ext>
              </a:extLst>
            </p:cNvPr>
            <p:cNvCxnSpPr>
              <a:cxnSpLocks noChangeShapeType="1"/>
            </p:cNvCxnSpPr>
            <p:nvPr/>
          </p:nvCxnSpPr>
          <p:spPr bwMode="auto">
            <a:xfrm flipV="1">
              <a:off x="2636021" y="4648548"/>
              <a:ext cx="185893" cy="9334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73" name="Straight Connector 423">
              <a:extLst>
                <a:ext uri="{FF2B5EF4-FFF2-40B4-BE49-F238E27FC236}">
                  <a16:creationId xmlns:a16="http://schemas.microsoft.com/office/drawing/2014/main" id="{5B13BFDD-C5EF-AF4C-AEAB-E43E9F7E100C}"/>
                </a:ext>
              </a:extLst>
            </p:cNvPr>
            <p:cNvCxnSpPr>
              <a:cxnSpLocks noChangeShapeType="1"/>
            </p:cNvCxnSpPr>
            <p:nvPr/>
          </p:nvCxnSpPr>
          <p:spPr bwMode="auto">
            <a:xfrm flipV="1">
              <a:off x="2348386" y="4902256"/>
              <a:ext cx="185893" cy="9334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74" name="Straight Connector 424">
              <a:extLst>
                <a:ext uri="{FF2B5EF4-FFF2-40B4-BE49-F238E27FC236}">
                  <a16:creationId xmlns:a16="http://schemas.microsoft.com/office/drawing/2014/main" id="{0AE4B68E-6699-F245-B240-F4F9E3FBC0D6}"/>
                </a:ext>
              </a:extLst>
            </p:cNvPr>
            <p:cNvCxnSpPr>
              <a:cxnSpLocks noChangeShapeType="1"/>
            </p:cNvCxnSpPr>
            <p:nvPr/>
          </p:nvCxnSpPr>
          <p:spPr bwMode="auto">
            <a:xfrm flipV="1">
              <a:off x="3127556" y="4839857"/>
              <a:ext cx="243934" cy="21547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75" name="Straight Connector 425">
              <a:extLst>
                <a:ext uri="{FF2B5EF4-FFF2-40B4-BE49-F238E27FC236}">
                  <a16:creationId xmlns:a16="http://schemas.microsoft.com/office/drawing/2014/main" id="{41157C2E-2B04-1C49-B90C-160EEC4FE624}"/>
                </a:ext>
              </a:extLst>
            </p:cNvPr>
            <p:cNvCxnSpPr>
              <a:cxnSpLocks noChangeShapeType="1"/>
            </p:cNvCxnSpPr>
            <p:nvPr/>
          </p:nvCxnSpPr>
          <p:spPr bwMode="auto">
            <a:xfrm flipH="1" flipV="1">
              <a:off x="3601475" y="4827798"/>
              <a:ext cx="342282" cy="105961"/>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76" name="Straight Connector 426">
              <a:extLst>
                <a:ext uri="{FF2B5EF4-FFF2-40B4-BE49-F238E27FC236}">
                  <a16:creationId xmlns:a16="http://schemas.microsoft.com/office/drawing/2014/main" id="{934D45D4-B1CF-784C-B94A-16BE7E203159}"/>
                </a:ext>
              </a:extLst>
            </p:cNvPr>
            <p:cNvCxnSpPr>
              <a:cxnSpLocks noChangeShapeType="1"/>
            </p:cNvCxnSpPr>
            <p:nvPr/>
          </p:nvCxnSpPr>
          <p:spPr bwMode="auto">
            <a:xfrm flipV="1">
              <a:off x="3587811" y="4532353"/>
              <a:ext cx="273243" cy="166677"/>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77" name="Straight Connector 427">
              <a:extLst>
                <a:ext uri="{FF2B5EF4-FFF2-40B4-BE49-F238E27FC236}">
                  <a16:creationId xmlns:a16="http://schemas.microsoft.com/office/drawing/2014/main" id="{06E30078-B071-9349-AB58-0B35335E7F04}"/>
                </a:ext>
              </a:extLst>
            </p:cNvPr>
            <p:cNvCxnSpPr>
              <a:cxnSpLocks noChangeShapeType="1"/>
              <a:endCxn id="214871" idx="4"/>
            </p:cNvCxnSpPr>
            <p:nvPr/>
          </p:nvCxnSpPr>
          <p:spPr bwMode="auto">
            <a:xfrm flipH="1" flipV="1">
              <a:off x="2408213" y="4421930"/>
              <a:ext cx="396306" cy="7426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grpSp>
          <p:nvGrpSpPr>
            <p:cNvPr id="214778" name="Group 133">
              <a:extLst>
                <a:ext uri="{FF2B5EF4-FFF2-40B4-BE49-F238E27FC236}">
                  <a16:creationId xmlns:a16="http://schemas.microsoft.com/office/drawing/2014/main" id="{EAA5A0A7-E86D-1C43-A64D-EC874E3D577F}"/>
                </a:ext>
              </a:extLst>
            </p:cNvPr>
            <p:cNvGrpSpPr>
              <a:grpSpLocks/>
            </p:cNvGrpSpPr>
            <p:nvPr/>
          </p:nvGrpSpPr>
          <p:grpSpPr bwMode="auto">
            <a:xfrm>
              <a:off x="3144256" y="4681756"/>
              <a:ext cx="513732" cy="157430"/>
              <a:chOff x="2356" y="1300"/>
              <a:chExt cx="555" cy="194"/>
            </a:xfrm>
          </p:grpSpPr>
          <p:sp>
            <p:nvSpPr>
              <p:cNvPr id="214863" name="Oval 407">
                <a:extLst>
                  <a:ext uri="{FF2B5EF4-FFF2-40B4-BE49-F238E27FC236}">
                    <a16:creationId xmlns:a16="http://schemas.microsoft.com/office/drawing/2014/main" id="{D93EE23C-1EFB-0544-A207-A8F3361961BB}"/>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64" name="Rectangle 410">
                <a:extLst>
                  <a:ext uri="{FF2B5EF4-FFF2-40B4-BE49-F238E27FC236}">
                    <a16:creationId xmlns:a16="http://schemas.microsoft.com/office/drawing/2014/main" id="{B4DCD123-DB37-2642-8237-860AAF5AA4E9}"/>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65" name="Oval 411">
                <a:extLst>
                  <a:ext uri="{FF2B5EF4-FFF2-40B4-BE49-F238E27FC236}">
                    <a16:creationId xmlns:a16="http://schemas.microsoft.com/office/drawing/2014/main" id="{E8A6E07F-C85A-5E43-9F52-691CD0004154}"/>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866" name="Group 137">
                <a:extLst>
                  <a:ext uri="{FF2B5EF4-FFF2-40B4-BE49-F238E27FC236}">
                    <a16:creationId xmlns:a16="http://schemas.microsoft.com/office/drawing/2014/main" id="{E4B6828B-A1AB-FF46-92A4-327E181B1B75}"/>
                  </a:ext>
                </a:extLst>
              </p:cNvPr>
              <p:cNvGrpSpPr>
                <a:grpSpLocks/>
              </p:cNvGrpSpPr>
              <p:nvPr/>
            </p:nvGrpSpPr>
            <p:grpSpPr bwMode="auto">
              <a:xfrm>
                <a:off x="2468" y="1332"/>
                <a:ext cx="310" cy="60"/>
                <a:chOff x="2468" y="1332"/>
                <a:chExt cx="310" cy="60"/>
              </a:xfrm>
            </p:grpSpPr>
            <p:sp>
              <p:nvSpPr>
                <p:cNvPr id="214869" name="Freeform 138">
                  <a:extLst>
                    <a:ext uri="{FF2B5EF4-FFF2-40B4-BE49-F238E27FC236}">
                      <a16:creationId xmlns:a16="http://schemas.microsoft.com/office/drawing/2014/main" id="{273FFF12-34FA-2848-AB58-65BA1BF5B5BB}"/>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70" name="Freeform 139">
                  <a:extLst>
                    <a:ext uri="{FF2B5EF4-FFF2-40B4-BE49-F238E27FC236}">
                      <a16:creationId xmlns:a16="http://schemas.microsoft.com/office/drawing/2014/main" id="{ED11D114-BEF7-9841-B6C1-7256FAD6EAC5}"/>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867" name="Line 140">
                <a:extLst>
                  <a:ext uri="{FF2B5EF4-FFF2-40B4-BE49-F238E27FC236}">
                    <a16:creationId xmlns:a16="http://schemas.microsoft.com/office/drawing/2014/main" id="{7E3C3D61-BB03-694B-809B-C2395F9E29EE}"/>
                  </a:ext>
                </a:extLst>
              </p:cNvPr>
              <p:cNvSpPr>
                <a:spLocks noChangeShapeType="1"/>
              </p:cNvSpPr>
              <p:nvPr/>
            </p:nvSpPr>
            <p:spPr bwMode="auto">
              <a:xfrm>
                <a:off x="2358" y="1360"/>
                <a:ext cx="0" cy="8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68" name="Line 141">
                <a:extLst>
                  <a:ext uri="{FF2B5EF4-FFF2-40B4-BE49-F238E27FC236}">
                    <a16:creationId xmlns:a16="http://schemas.microsoft.com/office/drawing/2014/main" id="{BDCD8423-B1D7-264F-A789-EE3FD53C0654}"/>
                  </a:ext>
                </a:extLst>
              </p:cNvPr>
              <p:cNvSpPr>
                <a:spLocks noChangeShapeType="1"/>
              </p:cNvSpPr>
              <p:nvPr/>
            </p:nvSpPr>
            <p:spPr bwMode="auto">
              <a:xfrm>
                <a:off x="2907" y="1362"/>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779" name="Group 133">
              <a:extLst>
                <a:ext uri="{FF2B5EF4-FFF2-40B4-BE49-F238E27FC236}">
                  <a16:creationId xmlns:a16="http://schemas.microsoft.com/office/drawing/2014/main" id="{DD0A5154-B069-2F4A-9897-73C73342A744}"/>
                </a:ext>
              </a:extLst>
            </p:cNvPr>
            <p:cNvGrpSpPr>
              <a:grpSpLocks/>
            </p:cNvGrpSpPr>
            <p:nvPr/>
          </p:nvGrpSpPr>
          <p:grpSpPr bwMode="auto">
            <a:xfrm>
              <a:off x="2389607" y="4745631"/>
              <a:ext cx="513732" cy="157430"/>
              <a:chOff x="2356" y="1300"/>
              <a:chExt cx="555" cy="194"/>
            </a:xfrm>
          </p:grpSpPr>
          <p:sp>
            <p:nvSpPr>
              <p:cNvPr id="214855" name="Oval 407">
                <a:extLst>
                  <a:ext uri="{FF2B5EF4-FFF2-40B4-BE49-F238E27FC236}">
                    <a16:creationId xmlns:a16="http://schemas.microsoft.com/office/drawing/2014/main" id="{707E0996-C8FE-BA4D-8978-5E37252334F1}"/>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56" name="Rectangle 410">
                <a:extLst>
                  <a:ext uri="{FF2B5EF4-FFF2-40B4-BE49-F238E27FC236}">
                    <a16:creationId xmlns:a16="http://schemas.microsoft.com/office/drawing/2014/main" id="{2163E06B-55E6-D542-9479-6D9916BA3101}"/>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57" name="Oval 411">
                <a:extLst>
                  <a:ext uri="{FF2B5EF4-FFF2-40B4-BE49-F238E27FC236}">
                    <a16:creationId xmlns:a16="http://schemas.microsoft.com/office/drawing/2014/main" id="{FEE2B1A6-60D2-9F49-80F4-CDCE0767ACA4}"/>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858" name="Group 137">
                <a:extLst>
                  <a:ext uri="{FF2B5EF4-FFF2-40B4-BE49-F238E27FC236}">
                    <a16:creationId xmlns:a16="http://schemas.microsoft.com/office/drawing/2014/main" id="{78B71DD3-415F-894C-985D-EE72BDDAF20E}"/>
                  </a:ext>
                </a:extLst>
              </p:cNvPr>
              <p:cNvGrpSpPr>
                <a:grpSpLocks/>
              </p:cNvGrpSpPr>
              <p:nvPr/>
            </p:nvGrpSpPr>
            <p:grpSpPr bwMode="auto">
              <a:xfrm>
                <a:off x="2468" y="1332"/>
                <a:ext cx="310" cy="60"/>
                <a:chOff x="2468" y="1332"/>
                <a:chExt cx="310" cy="60"/>
              </a:xfrm>
            </p:grpSpPr>
            <p:sp>
              <p:nvSpPr>
                <p:cNvPr id="214861" name="Freeform 138">
                  <a:extLst>
                    <a:ext uri="{FF2B5EF4-FFF2-40B4-BE49-F238E27FC236}">
                      <a16:creationId xmlns:a16="http://schemas.microsoft.com/office/drawing/2014/main" id="{7DB0D2B3-0A7D-DA48-A0B7-C6FF47896C0F}"/>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62" name="Freeform 139">
                  <a:extLst>
                    <a:ext uri="{FF2B5EF4-FFF2-40B4-BE49-F238E27FC236}">
                      <a16:creationId xmlns:a16="http://schemas.microsoft.com/office/drawing/2014/main" id="{DFC94E12-76F6-7946-AEDF-586C62F81F80}"/>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859" name="Line 140">
                <a:extLst>
                  <a:ext uri="{FF2B5EF4-FFF2-40B4-BE49-F238E27FC236}">
                    <a16:creationId xmlns:a16="http://schemas.microsoft.com/office/drawing/2014/main" id="{16FB8961-0964-FE4E-AE70-30BBA6721C77}"/>
                  </a:ext>
                </a:extLst>
              </p:cNvPr>
              <p:cNvSpPr>
                <a:spLocks noChangeShapeType="1"/>
              </p:cNvSpPr>
              <p:nvPr/>
            </p:nvSpPr>
            <p:spPr bwMode="auto">
              <a:xfrm>
                <a:off x="2357" y="1360"/>
                <a:ext cx="0" cy="86"/>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60" name="Line 141">
                <a:extLst>
                  <a:ext uri="{FF2B5EF4-FFF2-40B4-BE49-F238E27FC236}">
                    <a16:creationId xmlns:a16="http://schemas.microsoft.com/office/drawing/2014/main" id="{4875877B-DCA6-6043-8A8A-FE645F4B4EDE}"/>
                  </a:ext>
                </a:extLst>
              </p:cNvPr>
              <p:cNvSpPr>
                <a:spLocks noChangeShapeType="1"/>
              </p:cNvSpPr>
              <p:nvPr/>
            </p:nvSpPr>
            <p:spPr bwMode="auto">
              <a:xfrm>
                <a:off x="2908" y="1362"/>
                <a:ext cx="0" cy="86"/>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780" name="Group 133">
              <a:extLst>
                <a:ext uri="{FF2B5EF4-FFF2-40B4-BE49-F238E27FC236}">
                  <a16:creationId xmlns:a16="http://schemas.microsoft.com/office/drawing/2014/main" id="{B255C83F-46E2-2749-97EE-0B2028B6B620}"/>
                </a:ext>
              </a:extLst>
            </p:cNvPr>
            <p:cNvGrpSpPr>
              <a:grpSpLocks/>
            </p:cNvGrpSpPr>
            <p:nvPr/>
          </p:nvGrpSpPr>
          <p:grpSpPr bwMode="auto">
            <a:xfrm>
              <a:off x="2667612" y="4492206"/>
              <a:ext cx="513732" cy="157430"/>
              <a:chOff x="2356" y="1300"/>
              <a:chExt cx="555" cy="194"/>
            </a:xfrm>
          </p:grpSpPr>
          <p:sp>
            <p:nvSpPr>
              <p:cNvPr id="214847" name="Oval 407">
                <a:extLst>
                  <a:ext uri="{FF2B5EF4-FFF2-40B4-BE49-F238E27FC236}">
                    <a16:creationId xmlns:a16="http://schemas.microsoft.com/office/drawing/2014/main" id="{3CDE67C2-116B-5B44-88BD-E95F7841786A}"/>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48" name="Rectangle 410">
                <a:extLst>
                  <a:ext uri="{FF2B5EF4-FFF2-40B4-BE49-F238E27FC236}">
                    <a16:creationId xmlns:a16="http://schemas.microsoft.com/office/drawing/2014/main" id="{2D363C4F-05EC-FE43-AD31-4CFF9075DFC7}"/>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49" name="Oval 411">
                <a:extLst>
                  <a:ext uri="{FF2B5EF4-FFF2-40B4-BE49-F238E27FC236}">
                    <a16:creationId xmlns:a16="http://schemas.microsoft.com/office/drawing/2014/main" id="{F0EBCA53-2CFF-6843-8B32-66660328A445}"/>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850" name="Group 137">
                <a:extLst>
                  <a:ext uri="{FF2B5EF4-FFF2-40B4-BE49-F238E27FC236}">
                    <a16:creationId xmlns:a16="http://schemas.microsoft.com/office/drawing/2014/main" id="{8D22F74A-AFFA-0042-8B4D-F1833B567DBC}"/>
                  </a:ext>
                </a:extLst>
              </p:cNvPr>
              <p:cNvGrpSpPr>
                <a:grpSpLocks/>
              </p:cNvGrpSpPr>
              <p:nvPr/>
            </p:nvGrpSpPr>
            <p:grpSpPr bwMode="auto">
              <a:xfrm>
                <a:off x="2468" y="1332"/>
                <a:ext cx="310" cy="60"/>
                <a:chOff x="2468" y="1332"/>
                <a:chExt cx="310" cy="60"/>
              </a:xfrm>
            </p:grpSpPr>
            <p:sp>
              <p:nvSpPr>
                <p:cNvPr id="214853" name="Freeform 138">
                  <a:extLst>
                    <a:ext uri="{FF2B5EF4-FFF2-40B4-BE49-F238E27FC236}">
                      <a16:creationId xmlns:a16="http://schemas.microsoft.com/office/drawing/2014/main" id="{703E87B3-22AF-4147-94A9-B72E576C467D}"/>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54" name="Freeform 139">
                  <a:extLst>
                    <a:ext uri="{FF2B5EF4-FFF2-40B4-BE49-F238E27FC236}">
                      <a16:creationId xmlns:a16="http://schemas.microsoft.com/office/drawing/2014/main" id="{BA65DB44-CA13-3B44-B246-7D68410F4790}"/>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851" name="Line 140">
                <a:extLst>
                  <a:ext uri="{FF2B5EF4-FFF2-40B4-BE49-F238E27FC236}">
                    <a16:creationId xmlns:a16="http://schemas.microsoft.com/office/drawing/2014/main" id="{EC912430-2C5C-494B-AD18-A54B9E635595}"/>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52" name="Line 141">
                <a:extLst>
                  <a:ext uri="{FF2B5EF4-FFF2-40B4-BE49-F238E27FC236}">
                    <a16:creationId xmlns:a16="http://schemas.microsoft.com/office/drawing/2014/main" id="{F727E1B5-935F-7248-A3DB-31F27602AEB5}"/>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781" name="Group 133">
              <a:extLst>
                <a:ext uri="{FF2B5EF4-FFF2-40B4-BE49-F238E27FC236}">
                  <a16:creationId xmlns:a16="http://schemas.microsoft.com/office/drawing/2014/main" id="{F638E17D-494A-F746-A457-A1084469CEA4}"/>
                </a:ext>
              </a:extLst>
            </p:cNvPr>
            <p:cNvGrpSpPr>
              <a:grpSpLocks/>
            </p:cNvGrpSpPr>
            <p:nvPr/>
          </p:nvGrpSpPr>
          <p:grpSpPr bwMode="auto">
            <a:xfrm>
              <a:off x="3578257" y="4374514"/>
              <a:ext cx="513732" cy="157430"/>
              <a:chOff x="2356" y="1300"/>
              <a:chExt cx="555" cy="194"/>
            </a:xfrm>
          </p:grpSpPr>
          <p:sp>
            <p:nvSpPr>
              <p:cNvPr id="214839" name="Oval 407">
                <a:extLst>
                  <a:ext uri="{FF2B5EF4-FFF2-40B4-BE49-F238E27FC236}">
                    <a16:creationId xmlns:a16="http://schemas.microsoft.com/office/drawing/2014/main" id="{9B051B41-B4FF-C043-B21E-027F52B7E378}"/>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40" name="Rectangle 410">
                <a:extLst>
                  <a:ext uri="{FF2B5EF4-FFF2-40B4-BE49-F238E27FC236}">
                    <a16:creationId xmlns:a16="http://schemas.microsoft.com/office/drawing/2014/main" id="{D1CCE3F2-95E6-6F40-B619-21BCC84AC38A}"/>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41" name="Oval 411">
                <a:extLst>
                  <a:ext uri="{FF2B5EF4-FFF2-40B4-BE49-F238E27FC236}">
                    <a16:creationId xmlns:a16="http://schemas.microsoft.com/office/drawing/2014/main" id="{A967DF73-9E5A-BA4A-A6B1-4D97819E5FC7}"/>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842" name="Group 137">
                <a:extLst>
                  <a:ext uri="{FF2B5EF4-FFF2-40B4-BE49-F238E27FC236}">
                    <a16:creationId xmlns:a16="http://schemas.microsoft.com/office/drawing/2014/main" id="{F8384F1B-531F-EA4E-991F-9A0DC109798B}"/>
                  </a:ext>
                </a:extLst>
              </p:cNvPr>
              <p:cNvGrpSpPr>
                <a:grpSpLocks/>
              </p:cNvGrpSpPr>
              <p:nvPr/>
            </p:nvGrpSpPr>
            <p:grpSpPr bwMode="auto">
              <a:xfrm>
                <a:off x="2468" y="1332"/>
                <a:ext cx="310" cy="60"/>
                <a:chOff x="2468" y="1332"/>
                <a:chExt cx="310" cy="60"/>
              </a:xfrm>
            </p:grpSpPr>
            <p:sp>
              <p:nvSpPr>
                <p:cNvPr id="214845" name="Freeform 138">
                  <a:extLst>
                    <a:ext uri="{FF2B5EF4-FFF2-40B4-BE49-F238E27FC236}">
                      <a16:creationId xmlns:a16="http://schemas.microsoft.com/office/drawing/2014/main" id="{874988F7-966B-8646-AF63-EB7E5571766A}"/>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46" name="Freeform 139">
                  <a:extLst>
                    <a:ext uri="{FF2B5EF4-FFF2-40B4-BE49-F238E27FC236}">
                      <a16:creationId xmlns:a16="http://schemas.microsoft.com/office/drawing/2014/main" id="{82067B18-A903-5E48-9F54-08873094617E}"/>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843" name="Line 140">
                <a:extLst>
                  <a:ext uri="{FF2B5EF4-FFF2-40B4-BE49-F238E27FC236}">
                    <a16:creationId xmlns:a16="http://schemas.microsoft.com/office/drawing/2014/main" id="{B2FA9052-838C-8C4F-BCE4-C70E8AFD8987}"/>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44" name="Line 141">
                <a:extLst>
                  <a:ext uri="{FF2B5EF4-FFF2-40B4-BE49-F238E27FC236}">
                    <a16:creationId xmlns:a16="http://schemas.microsoft.com/office/drawing/2014/main" id="{DF12AE87-8E42-C640-BCB3-C6C7B7E35C9A}"/>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782" name="Group 133">
              <a:extLst>
                <a:ext uri="{FF2B5EF4-FFF2-40B4-BE49-F238E27FC236}">
                  <a16:creationId xmlns:a16="http://schemas.microsoft.com/office/drawing/2014/main" id="{D9BA981B-88F2-2048-841F-AFB6D229D377}"/>
                </a:ext>
              </a:extLst>
            </p:cNvPr>
            <p:cNvGrpSpPr>
              <a:grpSpLocks/>
            </p:cNvGrpSpPr>
            <p:nvPr/>
          </p:nvGrpSpPr>
          <p:grpSpPr bwMode="auto">
            <a:xfrm>
              <a:off x="3797517" y="4879598"/>
              <a:ext cx="513732" cy="157430"/>
              <a:chOff x="2356" y="1300"/>
              <a:chExt cx="555" cy="194"/>
            </a:xfrm>
          </p:grpSpPr>
          <p:sp>
            <p:nvSpPr>
              <p:cNvPr id="214831" name="Oval 407">
                <a:extLst>
                  <a:ext uri="{FF2B5EF4-FFF2-40B4-BE49-F238E27FC236}">
                    <a16:creationId xmlns:a16="http://schemas.microsoft.com/office/drawing/2014/main" id="{E3191F18-65FC-9742-AAF4-38B27CEF6512}"/>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32" name="Rectangle 410">
                <a:extLst>
                  <a:ext uri="{FF2B5EF4-FFF2-40B4-BE49-F238E27FC236}">
                    <a16:creationId xmlns:a16="http://schemas.microsoft.com/office/drawing/2014/main" id="{04CA71FA-FD06-D54B-960C-DDD9E940070C}"/>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33" name="Oval 411">
                <a:extLst>
                  <a:ext uri="{FF2B5EF4-FFF2-40B4-BE49-F238E27FC236}">
                    <a16:creationId xmlns:a16="http://schemas.microsoft.com/office/drawing/2014/main" id="{E6140C2C-EDAC-8645-8F8C-E7AC0F6EEDF3}"/>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834" name="Group 137">
                <a:extLst>
                  <a:ext uri="{FF2B5EF4-FFF2-40B4-BE49-F238E27FC236}">
                    <a16:creationId xmlns:a16="http://schemas.microsoft.com/office/drawing/2014/main" id="{1DA61B62-5433-BE42-9505-4A887F2B9347}"/>
                  </a:ext>
                </a:extLst>
              </p:cNvPr>
              <p:cNvGrpSpPr>
                <a:grpSpLocks/>
              </p:cNvGrpSpPr>
              <p:nvPr/>
            </p:nvGrpSpPr>
            <p:grpSpPr bwMode="auto">
              <a:xfrm>
                <a:off x="2468" y="1332"/>
                <a:ext cx="310" cy="60"/>
                <a:chOff x="2468" y="1332"/>
                <a:chExt cx="310" cy="60"/>
              </a:xfrm>
            </p:grpSpPr>
            <p:sp>
              <p:nvSpPr>
                <p:cNvPr id="214837" name="Freeform 138">
                  <a:extLst>
                    <a:ext uri="{FF2B5EF4-FFF2-40B4-BE49-F238E27FC236}">
                      <a16:creationId xmlns:a16="http://schemas.microsoft.com/office/drawing/2014/main" id="{8C0DD640-5598-0A47-8FE0-C4C501DF28B8}"/>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38" name="Freeform 139">
                  <a:extLst>
                    <a:ext uri="{FF2B5EF4-FFF2-40B4-BE49-F238E27FC236}">
                      <a16:creationId xmlns:a16="http://schemas.microsoft.com/office/drawing/2014/main" id="{86B3607F-2C46-2D49-9698-D3C3FFBA204C}"/>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835" name="Line 140">
                <a:extLst>
                  <a:ext uri="{FF2B5EF4-FFF2-40B4-BE49-F238E27FC236}">
                    <a16:creationId xmlns:a16="http://schemas.microsoft.com/office/drawing/2014/main" id="{51E1455A-9671-2546-BE76-D9824127B94E}"/>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36" name="Line 141">
                <a:extLst>
                  <a:ext uri="{FF2B5EF4-FFF2-40B4-BE49-F238E27FC236}">
                    <a16:creationId xmlns:a16="http://schemas.microsoft.com/office/drawing/2014/main" id="{7709D233-6CE8-9444-9BA6-121B10B6631D}"/>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783" name="Group 133">
              <a:extLst>
                <a:ext uri="{FF2B5EF4-FFF2-40B4-BE49-F238E27FC236}">
                  <a16:creationId xmlns:a16="http://schemas.microsoft.com/office/drawing/2014/main" id="{DA6931DE-1DD8-F442-80DA-559C81E0EC87}"/>
                </a:ext>
              </a:extLst>
            </p:cNvPr>
            <p:cNvGrpSpPr>
              <a:grpSpLocks/>
            </p:cNvGrpSpPr>
            <p:nvPr/>
          </p:nvGrpSpPr>
          <p:grpSpPr bwMode="auto">
            <a:xfrm>
              <a:off x="2927730" y="5041357"/>
              <a:ext cx="513732" cy="157430"/>
              <a:chOff x="2356" y="1300"/>
              <a:chExt cx="555" cy="194"/>
            </a:xfrm>
          </p:grpSpPr>
          <p:sp>
            <p:nvSpPr>
              <p:cNvPr id="214823" name="Oval 407">
                <a:extLst>
                  <a:ext uri="{FF2B5EF4-FFF2-40B4-BE49-F238E27FC236}">
                    <a16:creationId xmlns:a16="http://schemas.microsoft.com/office/drawing/2014/main" id="{AC436F2E-5FE3-AB4A-8E3A-1F6EB0BD22CA}"/>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24" name="Rectangle 410">
                <a:extLst>
                  <a:ext uri="{FF2B5EF4-FFF2-40B4-BE49-F238E27FC236}">
                    <a16:creationId xmlns:a16="http://schemas.microsoft.com/office/drawing/2014/main" id="{D63B5470-32DD-EF4C-BE70-D7286C3987FD}"/>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25" name="Oval 411">
                <a:extLst>
                  <a:ext uri="{FF2B5EF4-FFF2-40B4-BE49-F238E27FC236}">
                    <a16:creationId xmlns:a16="http://schemas.microsoft.com/office/drawing/2014/main" id="{9E18D6BE-84B9-CD4B-A790-9938017B25BD}"/>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826" name="Group 137">
                <a:extLst>
                  <a:ext uri="{FF2B5EF4-FFF2-40B4-BE49-F238E27FC236}">
                    <a16:creationId xmlns:a16="http://schemas.microsoft.com/office/drawing/2014/main" id="{B94942B3-6725-6F41-A4C8-BBF197C7C08E}"/>
                  </a:ext>
                </a:extLst>
              </p:cNvPr>
              <p:cNvGrpSpPr>
                <a:grpSpLocks/>
              </p:cNvGrpSpPr>
              <p:nvPr/>
            </p:nvGrpSpPr>
            <p:grpSpPr bwMode="auto">
              <a:xfrm>
                <a:off x="2468" y="1332"/>
                <a:ext cx="310" cy="60"/>
                <a:chOff x="2468" y="1332"/>
                <a:chExt cx="310" cy="60"/>
              </a:xfrm>
            </p:grpSpPr>
            <p:sp>
              <p:nvSpPr>
                <p:cNvPr id="214829" name="Freeform 138">
                  <a:extLst>
                    <a:ext uri="{FF2B5EF4-FFF2-40B4-BE49-F238E27FC236}">
                      <a16:creationId xmlns:a16="http://schemas.microsoft.com/office/drawing/2014/main" id="{8BDCE39A-64CE-EE4D-B70F-990CD7FF27DE}"/>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30" name="Freeform 139">
                  <a:extLst>
                    <a:ext uri="{FF2B5EF4-FFF2-40B4-BE49-F238E27FC236}">
                      <a16:creationId xmlns:a16="http://schemas.microsoft.com/office/drawing/2014/main" id="{4038D430-FAAB-5E41-8026-82B88BFB918C}"/>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827" name="Line 140">
                <a:extLst>
                  <a:ext uri="{FF2B5EF4-FFF2-40B4-BE49-F238E27FC236}">
                    <a16:creationId xmlns:a16="http://schemas.microsoft.com/office/drawing/2014/main" id="{AB69C545-F0FB-A646-B921-9A42AFF87353}"/>
                  </a:ext>
                </a:extLst>
              </p:cNvPr>
              <p:cNvSpPr>
                <a:spLocks noChangeShapeType="1"/>
              </p:cNvSpPr>
              <p:nvPr/>
            </p:nvSpPr>
            <p:spPr bwMode="auto">
              <a:xfrm>
                <a:off x="2357"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28" name="Line 141">
                <a:extLst>
                  <a:ext uri="{FF2B5EF4-FFF2-40B4-BE49-F238E27FC236}">
                    <a16:creationId xmlns:a16="http://schemas.microsoft.com/office/drawing/2014/main" id="{BD3DF7FE-3BAA-1C46-AFEE-6DA2D157E9B2}"/>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14784" name="Group 133">
              <a:extLst>
                <a:ext uri="{FF2B5EF4-FFF2-40B4-BE49-F238E27FC236}">
                  <a16:creationId xmlns:a16="http://schemas.microsoft.com/office/drawing/2014/main" id="{B153CE43-BB57-8345-B434-118B95D7B3D4}"/>
                </a:ext>
              </a:extLst>
            </p:cNvPr>
            <p:cNvGrpSpPr>
              <a:grpSpLocks/>
            </p:cNvGrpSpPr>
            <p:nvPr/>
          </p:nvGrpSpPr>
          <p:grpSpPr bwMode="auto">
            <a:xfrm>
              <a:off x="2066981" y="4995523"/>
              <a:ext cx="513732" cy="157430"/>
              <a:chOff x="2356" y="1300"/>
              <a:chExt cx="555" cy="194"/>
            </a:xfrm>
          </p:grpSpPr>
          <p:sp>
            <p:nvSpPr>
              <p:cNvPr id="214815" name="Oval 407">
                <a:extLst>
                  <a:ext uri="{FF2B5EF4-FFF2-40B4-BE49-F238E27FC236}">
                    <a16:creationId xmlns:a16="http://schemas.microsoft.com/office/drawing/2014/main" id="{43A93EA8-4C5D-E24E-BA2B-A8BB05962EE0}"/>
                  </a:ext>
                </a:extLst>
              </p:cNvPr>
              <p:cNvSpPr>
                <a:spLocks noChangeArrowheads="1"/>
              </p:cNvSpPr>
              <p:nvPr/>
            </p:nvSpPr>
            <p:spPr bwMode="auto">
              <a:xfrm>
                <a:off x="2357" y="1385"/>
                <a:ext cx="551" cy="109"/>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16" name="Rectangle 410">
                <a:extLst>
                  <a:ext uri="{FF2B5EF4-FFF2-40B4-BE49-F238E27FC236}">
                    <a16:creationId xmlns:a16="http://schemas.microsoft.com/office/drawing/2014/main" id="{49C154B9-C2BF-D945-9630-15D0738C9B45}"/>
                  </a:ext>
                </a:extLst>
              </p:cNvPr>
              <p:cNvSpPr>
                <a:spLocks noChangeArrowheads="1"/>
              </p:cNvSpPr>
              <p:nvPr/>
            </p:nvSpPr>
            <p:spPr bwMode="auto">
              <a:xfrm>
                <a:off x="2357" y="1374"/>
                <a:ext cx="554" cy="66"/>
              </a:xfrm>
              <a:prstGeom prst="rect">
                <a:avLst/>
              </a:prstGeom>
              <a:gradFill rotWithShape="1">
                <a:gsLst>
                  <a:gs pos="0">
                    <a:schemeClr val="hlink"/>
                  </a:gs>
                  <a:gs pos="100000">
                    <a:srgbClr val="FFFFFF"/>
                  </a:gs>
                </a:gsLst>
                <a:lin ang="0" scaled="1"/>
              </a:gradFill>
              <a:ln w="31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14817" name="Oval 411">
                <a:extLst>
                  <a:ext uri="{FF2B5EF4-FFF2-40B4-BE49-F238E27FC236}">
                    <a16:creationId xmlns:a16="http://schemas.microsoft.com/office/drawing/2014/main" id="{60B9E8DF-F64B-E341-9FAE-376EC0939490}"/>
                  </a:ext>
                </a:extLst>
              </p:cNvPr>
              <p:cNvSpPr>
                <a:spLocks noChangeArrowheads="1"/>
              </p:cNvSpPr>
              <p:nvPr/>
            </p:nvSpPr>
            <p:spPr bwMode="auto">
              <a:xfrm>
                <a:off x="2356" y="1300"/>
                <a:ext cx="551" cy="127"/>
              </a:xfrm>
              <a:prstGeom prst="ellipse">
                <a:avLst/>
              </a:prstGeom>
              <a:gradFill rotWithShape="1">
                <a:gsLst>
                  <a:gs pos="0">
                    <a:schemeClr val="hlink"/>
                  </a:gs>
                  <a:gs pos="100000">
                    <a:srgbClr val="FFFFFF"/>
                  </a:gs>
                </a:gsLst>
                <a:lin ang="0" scaled="1"/>
              </a:gradFill>
              <a:ln w="317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14818" name="Group 137">
                <a:extLst>
                  <a:ext uri="{FF2B5EF4-FFF2-40B4-BE49-F238E27FC236}">
                    <a16:creationId xmlns:a16="http://schemas.microsoft.com/office/drawing/2014/main" id="{E257D2A1-69E2-1444-A859-4AFC7C68C485}"/>
                  </a:ext>
                </a:extLst>
              </p:cNvPr>
              <p:cNvGrpSpPr>
                <a:grpSpLocks/>
              </p:cNvGrpSpPr>
              <p:nvPr/>
            </p:nvGrpSpPr>
            <p:grpSpPr bwMode="auto">
              <a:xfrm>
                <a:off x="2468" y="1332"/>
                <a:ext cx="310" cy="60"/>
                <a:chOff x="2468" y="1332"/>
                <a:chExt cx="310" cy="60"/>
              </a:xfrm>
            </p:grpSpPr>
            <p:sp>
              <p:nvSpPr>
                <p:cNvPr id="214821" name="Freeform 138">
                  <a:extLst>
                    <a:ext uri="{FF2B5EF4-FFF2-40B4-BE49-F238E27FC236}">
                      <a16:creationId xmlns:a16="http://schemas.microsoft.com/office/drawing/2014/main" id="{F82EE89F-728B-184D-8292-62E17DED4F06}"/>
                    </a:ext>
                  </a:extLst>
                </p:cNvPr>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22" name="Freeform 139">
                  <a:extLst>
                    <a:ext uri="{FF2B5EF4-FFF2-40B4-BE49-F238E27FC236}">
                      <a16:creationId xmlns:a16="http://schemas.microsoft.com/office/drawing/2014/main" id="{0EEB83C5-B0E8-5041-AA6B-1ED037A4E0BE}"/>
                    </a:ext>
                  </a:extLst>
                </p:cNvPr>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3175" cmpd="sng">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14819" name="Line 140">
                <a:extLst>
                  <a:ext uri="{FF2B5EF4-FFF2-40B4-BE49-F238E27FC236}">
                    <a16:creationId xmlns:a16="http://schemas.microsoft.com/office/drawing/2014/main" id="{EAFB93B0-9A23-184A-A135-95A82231FA5C}"/>
                  </a:ext>
                </a:extLst>
              </p:cNvPr>
              <p:cNvSpPr>
                <a:spLocks noChangeShapeType="1"/>
              </p:cNvSpPr>
              <p:nvPr/>
            </p:nvSpPr>
            <p:spPr bwMode="auto">
              <a:xfrm>
                <a:off x="2358" y="1361"/>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820" name="Line 141">
                <a:extLst>
                  <a:ext uri="{FF2B5EF4-FFF2-40B4-BE49-F238E27FC236}">
                    <a16:creationId xmlns:a16="http://schemas.microsoft.com/office/drawing/2014/main" id="{46B990D8-3615-DD41-97A8-2B2FFC4E94F1}"/>
                  </a:ext>
                </a:extLst>
              </p:cNvPr>
              <p:cNvSpPr>
                <a:spLocks noChangeShapeType="1"/>
              </p:cNvSpPr>
              <p:nvPr/>
            </p:nvSpPr>
            <p:spPr bwMode="auto">
              <a:xfrm>
                <a:off x="2908" y="1363"/>
                <a:ext cx="0" cy="8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214785" name="Straight Connector 12">
              <a:extLst>
                <a:ext uri="{FF2B5EF4-FFF2-40B4-BE49-F238E27FC236}">
                  <a16:creationId xmlns:a16="http://schemas.microsoft.com/office/drawing/2014/main" id="{C7A74BE5-803F-FE4A-9405-F3F0C581D9BD}"/>
                </a:ext>
              </a:extLst>
            </p:cNvPr>
            <p:cNvCxnSpPr>
              <a:cxnSpLocks noChangeShapeType="1"/>
              <a:endCxn id="214955" idx="1"/>
            </p:cNvCxnSpPr>
            <p:nvPr/>
          </p:nvCxnSpPr>
          <p:spPr bwMode="auto">
            <a:xfrm>
              <a:off x="2382838" y="2609848"/>
              <a:ext cx="238125" cy="26193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86" name="Straight Connector 500">
              <a:extLst>
                <a:ext uri="{FF2B5EF4-FFF2-40B4-BE49-F238E27FC236}">
                  <a16:creationId xmlns:a16="http://schemas.microsoft.com/office/drawing/2014/main" id="{AB661CE2-CEA5-ED4B-A163-59BA3A829AF1}"/>
                </a:ext>
              </a:extLst>
            </p:cNvPr>
            <p:cNvCxnSpPr>
              <a:cxnSpLocks noChangeShapeType="1"/>
              <a:stCxn id="214751" idx="8"/>
              <a:endCxn id="214812" idx="2"/>
            </p:cNvCxnSpPr>
            <p:nvPr/>
          </p:nvCxnSpPr>
          <p:spPr bwMode="auto">
            <a:xfrm>
              <a:off x="1455738" y="2990846"/>
              <a:ext cx="38100" cy="309563"/>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87" name="Straight Connector 501">
              <a:extLst>
                <a:ext uri="{FF2B5EF4-FFF2-40B4-BE49-F238E27FC236}">
                  <a16:creationId xmlns:a16="http://schemas.microsoft.com/office/drawing/2014/main" id="{A66C3A17-FFB0-EB44-A998-CB2F2624CA44}"/>
                </a:ext>
              </a:extLst>
            </p:cNvPr>
            <p:cNvCxnSpPr>
              <a:cxnSpLocks noChangeShapeType="1"/>
              <a:endCxn id="214812" idx="3"/>
            </p:cNvCxnSpPr>
            <p:nvPr/>
          </p:nvCxnSpPr>
          <p:spPr bwMode="auto">
            <a:xfrm>
              <a:off x="1235076" y="3271835"/>
              <a:ext cx="123825" cy="21272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88" name="Straight Connector 502">
              <a:extLst>
                <a:ext uri="{FF2B5EF4-FFF2-40B4-BE49-F238E27FC236}">
                  <a16:creationId xmlns:a16="http://schemas.microsoft.com/office/drawing/2014/main" id="{2AC3615C-C8F3-2A4C-ADDD-475649F9A200}"/>
                </a:ext>
              </a:extLst>
            </p:cNvPr>
            <p:cNvCxnSpPr>
              <a:cxnSpLocks noChangeShapeType="1"/>
              <a:endCxn id="214923" idx="1"/>
            </p:cNvCxnSpPr>
            <p:nvPr/>
          </p:nvCxnSpPr>
          <p:spPr bwMode="auto">
            <a:xfrm>
              <a:off x="3916362" y="2411411"/>
              <a:ext cx="307975" cy="573086"/>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89" name="Straight Connector 503">
              <a:extLst>
                <a:ext uri="{FF2B5EF4-FFF2-40B4-BE49-F238E27FC236}">
                  <a16:creationId xmlns:a16="http://schemas.microsoft.com/office/drawing/2014/main" id="{FBBE74D8-A9BB-EB41-8556-BAE83958DA05}"/>
                </a:ext>
              </a:extLst>
            </p:cNvPr>
            <p:cNvCxnSpPr>
              <a:cxnSpLocks noChangeShapeType="1"/>
              <a:endCxn id="214923" idx="0"/>
            </p:cNvCxnSpPr>
            <p:nvPr/>
          </p:nvCxnSpPr>
          <p:spPr bwMode="auto">
            <a:xfrm flipH="1">
              <a:off x="4425950" y="2389186"/>
              <a:ext cx="384175" cy="579436"/>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0" name="Straight Connector 504">
              <a:extLst>
                <a:ext uri="{FF2B5EF4-FFF2-40B4-BE49-F238E27FC236}">
                  <a16:creationId xmlns:a16="http://schemas.microsoft.com/office/drawing/2014/main" id="{5D777D9F-6C44-8C4D-8F85-CB8893FD7DC5}"/>
                </a:ext>
              </a:extLst>
            </p:cNvPr>
            <p:cNvCxnSpPr>
              <a:cxnSpLocks noChangeShapeType="1"/>
              <a:endCxn id="215005" idx="0"/>
            </p:cNvCxnSpPr>
            <p:nvPr/>
          </p:nvCxnSpPr>
          <p:spPr bwMode="auto">
            <a:xfrm>
              <a:off x="6770687" y="2900361"/>
              <a:ext cx="215899" cy="1046161"/>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1" name="Straight Connector 505">
              <a:extLst>
                <a:ext uri="{FF2B5EF4-FFF2-40B4-BE49-F238E27FC236}">
                  <a16:creationId xmlns:a16="http://schemas.microsoft.com/office/drawing/2014/main" id="{D6EDC541-A286-1043-BAEF-A5D3DBEC4FFF}"/>
                </a:ext>
              </a:extLst>
            </p:cNvPr>
            <p:cNvCxnSpPr>
              <a:cxnSpLocks noChangeShapeType="1"/>
            </p:cNvCxnSpPr>
            <p:nvPr/>
          </p:nvCxnSpPr>
          <p:spPr bwMode="auto">
            <a:xfrm flipH="1">
              <a:off x="7137398" y="3251197"/>
              <a:ext cx="241300" cy="69215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2" name="Straight Connector 506">
              <a:extLst>
                <a:ext uri="{FF2B5EF4-FFF2-40B4-BE49-F238E27FC236}">
                  <a16:creationId xmlns:a16="http://schemas.microsoft.com/office/drawing/2014/main" id="{1D1159FC-26A5-E941-9532-2C7BF77B9B19}"/>
                </a:ext>
              </a:extLst>
            </p:cNvPr>
            <p:cNvCxnSpPr>
              <a:cxnSpLocks noChangeShapeType="1"/>
              <a:stCxn id="214755" idx="4"/>
              <a:endCxn id="215000" idx="0"/>
            </p:cNvCxnSpPr>
            <p:nvPr/>
          </p:nvCxnSpPr>
          <p:spPr bwMode="auto">
            <a:xfrm flipH="1">
              <a:off x="7483473" y="4229096"/>
              <a:ext cx="541338" cy="249239"/>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3" name="Straight Connector 507">
              <a:extLst>
                <a:ext uri="{FF2B5EF4-FFF2-40B4-BE49-F238E27FC236}">
                  <a16:creationId xmlns:a16="http://schemas.microsoft.com/office/drawing/2014/main" id="{D0B084EB-4646-9146-A362-822D7E8DAC57}"/>
                </a:ext>
              </a:extLst>
            </p:cNvPr>
            <p:cNvCxnSpPr>
              <a:cxnSpLocks noChangeShapeType="1"/>
            </p:cNvCxnSpPr>
            <p:nvPr/>
          </p:nvCxnSpPr>
          <p:spPr bwMode="auto">
            <a:xfrm flipH="1" flipV="1">
              <a:off x="7454899" y="4573584"/>
              <a:ext cx="796925" cy="61436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4" name="Straight Connector 508">
              <a:extLst>
                <a:ext uri="{FF2B5EF4-FFF2-40B4-BE49-F238E27FC236}">
                  <a16:creationId xmlns:a16="http://schemas.microsoft.com/office/drawing/2014/main" id="{C6690A05-6457-5A4E-B086-13961A44EE87}"/>
                </a:ext>
              </a:extLst>
            </p:cNvPr>
            <p:cNvCxnSpPr>
              <a:cxnSpLocks noChangeShapeType="1"/>
              <a:endCxn id="214987" idx="5"/>
            </p:cNvCxnSpPr>
            <p:nvPr/>
          </p:nvCxnSpPr>
          <p:spPr bwMode="auto">
            <a:xfrm flipH="1" flipV="1">
              <a:off x="6496050" y="4722809"/>
              <a:ext cx="1047750" cy="966786"/>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5" name="Straight Connector 509">
              <a:extLst>
                <a:ext uri="{FF2B5EF4-FFF2-40B4-BE49-F238E27FC236}">
                  <a16:creationId xmlns:a16="http://schemas.microsoft.com/office/drawing/2014/main" id="{FF7E5776-B161-1D43-8DF6-DB8FEF44E577}"/>
                </a:ext>
              </a:extLst>
            </p:cNvPr>
            <p:cNvCxnSpPr>
              <a:cxnSpLocks noChangeShapeType="1"/>
              <a:stCxn id="214756" idx="0"/>
              <a:endCxn id="214811" idx="5"/>
            </p:cNvCxnSpPr>
            <p:nvPr/>
          </p:nvCxnSpPr>
          <p:spPr bwMode="auto">
            <a:xfrm flipH="1" flipV="1">
              <a:off x="5084763" y="5684832"/>
              <a:ext cx="520700" cy="169862"/>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6" name="Straight Connector 510">
              <a:extLst>
                <a:ext uri="{FF2B5EF4-FFF2-40B4-BE49-F238E27FC236}">
                  <a16:creationId xmlns:a16="http://schemas.microsoft.com/office/drawing/2014/main" id="{6C733440-5946-0B45-B9C1-2DF3CF195131}"/>
                </a:ext>
              </a:extLst>
            </p:cNvPr>
            <p:cNvCxnSpPr>
              <a:cxnSpLocks noChangeShapeType="1"/>
            </p:cNvCxnSpPr>
            <p:nvPr/>
          </p:nvCxnSpPr>
          <p:spPr bwMode="auto">
            <a:xfrm flipH="1" flipV="1">
              <a:off x="4068763" y="5045070"/>
              <a:ext cx="371475" cy="973138"/>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7" name="Straight Connector 511">
              <a:extLst>
                <a:ext uri="{FF2B5EF4-FFF2-40B4-BE49-F238E27FC236}">
                  <a16:creationId xmlns:a16="http://schemas.microsoft.com/office/drawing/2014/main" id="{BBA51EAD-0B92-F743-AF16-29F6F24EB938}"/>
                </a:ext>
              </a:extLst>
            </p:cNvPr>
            <p:cNvCxnSpPr>
              <a:cxnSpLocks noChangeShapeType="1"/>
            </p:cNvCxnSpPr>
            <p:nvPr/>
          </p:nvCxnSpPr>
          <p:spPr bwMode="auto">
            <a:xfrm flipV="1">
              <a:off x="3389313" y="5689595"/>
              <a:ext cx="306387" cy="165099"/>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8" name="Straight Connector 512">
              <a:extLst>
                <a:ext uri="{FF2B5EF4-FFF2-40B4-BE49-F238E27FC236}">
                  <a16:creationId xmlns:a16="http://schemas.microsoft.com/office/drawing/2014/main" id="{C715A44D-0897-FF45-A4CF-E44F4295F637}"/>
                </a:ext>
              </a:extLst>
            </p:cNvPr>
            <p:cNvCxnSpPr>
              <a:cxnSpLocks noChangeShapeType="1"/>
            </p:cNvCxnSpPr>
            <p:nvPr/>
          </p:nvCxnSpPr>
          <p:spPr bwMode="auto">
            <a:xfrm flipV="1">
              <a:off x="1790701" y="5160959"/>
              <a:ext cx="401638" cy="209549"/>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799" name="Straight Connector 513">
              <a:extLst>
                <a:ext uri="{FF2B5EF4-FFF2-40B4-BE49-F238E27FC236}">
                  <a16:creationId xmlns:a16="http://schemas.microsoft.com/office/drawing/2014/main" id="{C6F113B8-C86A-3340-BE01-C1AF6C306530}"/>
                </a:ext>
              </a:extLst>
            </p:cNvPr>
            <p:cNvCxnSpPr>
              <a:cxnSpLocks noChangeShapeType="1"/>
            </p:cNvCxnSpPr>
            <p:nvPr/>
          </p:nvCxnSpPr>
          <p:spPr bwMode="auto">
            <a:xfrm flipV="1">
              <a:off x="1179514" y="4467220"/>
              <a:ext cx="227012" cy="28257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00" name="Straight Connector 514">
              <a:extLst>
                <a:ext uri="{FF2B5EF4-FFF2-40B4-BE49-F238E27FC236}">
                  <a16:creationId xmlns:a16="http://schemas.microsoft.com/office/drawing/2014/main" id="{5EC583B5-0B18-FD47-8B3D-5EB069BD8833}"/>
                </a:ext>
              </a:extLst>
            </p:cNvPr>
            <p:cNvCxnSpPr>
              <a:cxnSpLocks noChangeShapeType="1"/>
              <a:endCxn id="214812" idx="5"/>
            </p:cNvCxnSpPr>
            <p:nvPr/>
          </p:nvCxnSpPr>
          <p:spPr bwMode="auto">
            <a:xfrm flipV="1">
              <a:off x="1155701" y="4368796"/>
              <a:ext cx="203199" cy="7937"/>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sp>
          <p:nvSpPr>
            <p:cNvPr id="214801" name="Oval 14">
              <a:extLst>
                <a:ext uri="{FF2B5EF4-FFF2-40B4-BE49-F238E27FC236}">
                  <a16:creationId xmlns:a16="http://schemas.microsoft.com/office/drawing/2014/main" id="{F92183DD-9D4D-9A45-B326-6B129084B256}"/>
                </a:ext>
              </a:extLst>
            </p:cNvPr>
            <p:cNvSpPr>
              <a:spLocks noChangeArrowheads="1"/>
            </p:cNvSpPr>
            <p:nvPr/>
          </p:nvSpPr>
          <p:spPr bwMode="auto">
            <a:xfrm>
              <a:off x="5677594" y="2896840"/>
              <a:ext cx="528046" cy="304770"/>
            </a:xfrm>
            <a:prstGeom prst="ellipse">
              <a:avLst/>
            </a:prstGeom>
            <a:solidFill>
              <a:srgbClr val="0000F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214802" name="Straight Connector 18">
              <a:extLst>
                <a:ext uri="{FF2B5EF4-FFF2-40B4-BE49-F238E27FC236}">
                  <a16:creationId xmlns:a16="http://schemas.microsoft.com/office/drawing/2014/main" id="{D216F3ED-B2DC-7244-94CC-4B605079106E}"/>
                </a:ext>
              </a:extLst>
            </p:cNvPr>
            <p:cNvCxnSpPr>
              <a:cxnSpLocks noChangeShapeType="1"/>
            </p:cNvCxnSpPr>
            <p:nvPr/>
          </p:nvCxnSpPr>
          <p:spPr bwMode="auto">
            <a:xfrm>
              <a:off x="4713288" y="3051287"/>
              <a:ext cx="964306" cy="26892"/>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4803" name="Straight Connector 516">
              <a:extLst>
                <a:ext uri="{FF2B5EF4-FFF2-40B4-BE49-F238E27FC236}">
                  <a16:creationId xmlns:a16="http://schemas.microsoft.com/office/drawing/2014/main" id="{4FE2CDC8-312C-504E-9983-AEDDF15EF432}"/>
                </a:ext>
              </a:extLst>
            </p:cNvPr>
            <p:cNvCxnSpPr>
              <a:cxnSpLocks noChangeShapeType="1"/>
            </p:cNvCxnSpPr>
            <p:nvPr/>
          </p:nvCxnSpPr>
          <p:spPr bwMode="auto">
            <a:xfrm>
              <a:off x="6139457" y="3169610"/>
              <a:ext cx="691556" cy="784846"/>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4804" name="Straight Connector 515">
              <a:extLst>
                <a:ext uri="{FF2B5EF4-FFF2-40B4-BE49-F238E27FC236}">
                  <a16:creationId xmlns:a16="http://schemas.microsoft.com/office/drawing/2014/main" id="{A004EB9B-DF41-704D-9CBE-54DD90884F8C}"/>
                </a:ext>
              </a:extLst>
            </p:cNvPr>
            <p:cNvCxnSpPr>
              <a:cxnSpLocks noChangeShapeType="1"/>
              <a:stCxn id="214841" idx="0"/>
            </p:cNvCxnSpPr>
            <p:nvPr/>
          </p:nvCxnSpPr>
          <p:spPr bwMode="auto">
            <a:xfrm flipV="1">
              <a:off x="3832888" y="4233714"/>
              <a:ext cx="190494" cy="141430"/>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sp>
          <p:nvSpPr>
            <p:cNvPr id="214805" name="Oval 521">
              <a:extLst>
                <a:ext uri="{FF2B5EF4-FFF2-40B4-BE49-F238E27FC236}">
                  <a16:creationId xmlns:a16="http://schemas.microsoft.com/office/drawing/2014/main" id="{443E0A6C-4073-D549-8990-2BB8517602FC}"/>
                </a:ext>
              </a:extLst>
            </p:cNvPr>
            <p:cNvSpPr>
              <a:spLocks noChangeArrowheads="1"/>
            </p:cNvSpPr>
            <p:nvPr/>
          </p:nvSpPr>
          <p:spPr bwMode="auto">
            <a:xfrm>
              <a:off x="3932543" y="3959555"/>
              <a:ext cx="528230" cy="305050"/>
            </a:xfrm>
            <a:prstGeom prst="ellipse">
              <a:avLst/>
            </a:prstGeom>
            <a:solidFill>
              <a:srgbClr val="0000F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p>
          </p:txBody>
        </p:sp>
        <p:cxnSp>
          <p:nvCxnSpPr>
            <p:cNvPr id="214806" name="Straight Connector 519">
              <a:extLst>
                <a:ext uri="{FF2B5EF4-FFF2-40B4-BE49-F238E27FC236}">
                  <a16:creationId xmlns:a16="http://schemas.microsoft.com/office/drawing/2014/main" id="{C5F2874E-B11C-0546-AED8-3CDB8F258042}"/>
                </a:ext>
              </a:extLst>
            </p:cNvPr>
            <p:cNvCxnSpPr>
              <a:cxnSpLocks noChangeShapeType="1"/>
              <a:stCxn id="214805" idx="6"/>
              <a:endCxn id="215039" idx="1"/>
            </p:cNvCxnSpPr>
            <p:nvPr/>
          </p:nvCxnSpPr>
          <p:spPr bwMode="auto">
            <a:xfrm flipV="1">
              <a:off x="4460774" y="3953935"/>
              <a:ext cx="770040" cy="158145"/>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4807" name="Straight Connector 520">
              <a:extLst>
                <a:ext uri="{FF2B5EF4-FFF2-40B4-BE49-F238E27FC236}">
                  <a16:creationId xmlns:a16="http://schemas.microsoft.com/office/drawing/2014/main" id="{BA8C1BD0-0CCD-574B-8A4D-17365C016B53}"/>
                </a:ext>
              </a:extLst>
            </p:cNvPr>
            <p:cNvCxnSpPr>
              <a:cxnSpLocks noChangeShapeType="1"/>
            </p:cNvCxnSpPr>
            <p:nvPr/>
          </p:nvCxnSpPr>
          <p:spPr bwMode="auto">
            <a:xfrm>
              <a:off x="3692525" y="3789358"/>
              <a:ext cx="342828" cy="205015"/>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4808" name="Straight Connector 7">
              <a:extLst>
                <a:ext uri="{FF2B5EF4-FFF2-40B4-BE49-F238E27FC236}">
                  <a16:creationId xmlns:a16="http://schemas.microsoft.com/office/drawing/2014/main" id="{65F66951-24B1-274C-9714-4C12067EEA5A}"/>
                </a:ext>
              </a:extLst>
            </p:cNvPr>
            <p:cNvCxnSpPr>
              <a:cxnSpLocks noChangeShapeType="1"/>
              <a:stCxn id="214913" idx="5"/>
              <a:endCxn id="215037" idx="1"/>
            </p:cNvCxnSpPr>
            <p:nvPr/>
          </p:nvCxnSpPr>
          <p:spPr bwMode="auto">
            <a:xfrm>
              <a:off x="4876727" y="3633784"/>
              <a:ext cx="431873" cy="222379"/>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4809" name="Straight Connector 415">
              <a:extLst>
                <a:ext uri="{FF2B5EF4-FFF2-40B4-BE49-F238E27FC236}">
                  <a16:creationId xmlns:a16="http://schemas.microsoft.com/office/drawing/2014/main" id="{6A451F9C-F807-244D-BD15-B5D183FFE361}"/>
                </a:ext>
              </a:extLst>
            </p:cNvPr>
            <p:cNvCxnSpPr>
              <a:cxnSpLocks noChangeShapeType="1"/>
              <a:endCxn id="214873" idx="0"/>
            </p:cNvCxnSpPr>
            <p:nvPr/>
          </p:nvCxnSpPr>
          <p:spPr bwMode="auto">
            <a:xfrm flipH="1">
              <a:off x="2406650" y="3753808"/>
              <a:ext cx="282557" cy="511097"/>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cxnSp>
          <p:nvCxnSpPr>
            <p:cNvPr id="214810" name="Straight Connector 523">
              <a:extLst>
                <a:ext uri="{FF2B5EF4-FFF2-40B4-BE49-F238E27FC236}">
                  <a16:creationId xmlns:a16="http://schemas.microsoft.com/office/drawing/2014/main" id="{586921B0-6133-C84B-A795-F2DD58333A9D}"/>
                </a:ext>
              </a:extLst>
            </p:cNvPr>
            <p:cNvCxnSpPr>
              <a:cxnSpLocks noChangeShapeType="1"/>
              <a:stCxn id="214836" idx="0"/>
            </p:cNvCxnSpPr>
            <p:nvPr/>
          </p:nvCxnSpPr>
          <p:spPr bwMode="auto">
            <a:xfrm flipV="1">
              <a:off x="4307762" y="4626477"/>
              <a:ext cx="844015" cy="304291"/>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cxnSp>
        <p:sp>
          <p:nvSpPr>
            <p:cNvPr id="214811" name="Oval 6">
              <a:extLst>
                <a:ext uri="{FF2B5EF4-FFF2-40B4-BE49-F238E27FC236}">
                  <a16:creationId xmlns:a16="http://schemas.microsoft.com/office/drawing/2014/main" id="{BAD9A2F3-982F-6449-ACEB-D17A643E99D5}"/>
                </a:ext>
              </a:extLst>
            </p:cNvPr>
            <p:cNvSpPr>
              <a:spLocks noChangeArrowheads="1"/>
            </p:cNvSpPr>
            <p:nvPr/>
          </p:nvSpPr>
          <p:spPr bwMode="auto">
            <a:xfrm>
              <a:off x="3340101" y="5359394"/>
              <a:ext cx="2044700" cy="380999"/>
            </a:xfrm>
            <a:prstGeom prst="ellipse">
              <a:avLst/>
            </a:prstGeom>
            <a:solidFill>
              <a:srgbClr val="CCCCF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812" name="Oval 517">
              <a:extLst>
                <a:ext uri="{FF2B5EF4-FFF2-40B4-BE49-F238E27FC236}">
                  <a16:creationId xmlns:a16="http://schemas.microsoft.com/office/drawing/2014/main" id="{88281E12-8735-624E-8248-F70D1321AF5D}"/>
                </a:ext>
              </a:extLst>
            </p:cNvPr>
            <p:cNvSpPr>
              <a:spLocks noChangeArrowheads="1"/>
            </p:cNvSpPr>
            <p:nvPr/>
          </p:nvSpPr>
          <p:spPr bwMode="auto">
            <a:xfrm rot="5400000">
              <a:off x="867570" y="3736176"/>
              <a:ext cx="1252535" cy="381000"/>
            </a:xfrm>
            <a:prstGeom prst="ellipse">
              <a:avLst/>
            </a:prstGeom>
            <a:solidFill>
              <a:srgbClr val="CCCCFF"/>
            </a:solidFill>
            <a:ln>
              <a:noFill/>
            </a:ln>
            <a:extLst>
              <a:ext uri="{91240B29-F687-4F45-9708-019B960494DF}">
                <a14:hiddenLine xmlns:a14="http://schemas.microsoft.com/office/drawing/2010/main" w="3175">
                  <a:solidFill>
                    <a:srgbClr val="000000"/>
                  </a:solidFill>
                  <a:round/>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214813" name="Straight Connector 39941">
              <a:extLst>
                <a:ext uri="{FF2B5EF4-FFF2-40B4-BE49-F238E27FC236}">
                  <a16:creationId xmlns:a16="http://schemas.microsoft.com/office/drawing/2014/main" id="{E12CFDB0-9BFD-3D46-AD31-EBE9949486F7}"/>
                </a:ext>
              </a:extLst>
            </p:cNvPr>
            <p:cNvCxnSpPr>
              <a:cxnSpLocks noChangeShapeType="1"/>
              <a:stCxn id="214812" idx="0"/>
              <a:endCxn id="214901" idx="0"/>
            </p:cNvCxnSpPr>
            <p:nvPr/>
          </p:nvCxnSpPr>
          <p:spPr bwMode="auto">
            <a:xfrm flipV="1">
              <a:off x="1684339" y="3654419"/>
              <a:ext cx="758825" cy="273049"/>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cxnSp>
          <p:nvCxnSpPr>
            <p:cNvPr id="214814" name="Straight Connector 524">
              <a:extLst>
                <a:ext uri="{FF2B5EF4-FFF2-40B4-BE49-F238E27FC236}">
                  <a16:creationId xmlns:a16="http://schemas.microsoft.com/office/drawing/2014/main" id="{5D1AD4BB-1013-6443-874F-19ABFB3A4436}"/>
                </a:ext>
              </a:extLst>
            </p:cNvPr>
            <p:cNvCxnSpPr>
              <a:cxnSpLocks noChangeShapeType="1"/>
              <a:endCxn id="214875" idx="1"/>
            </p:cNvCxnSpPr>
            <p:nvPr/>
          </p:nvCxnSpPr>
          <p:spPr bwMode="auto">
            <a:xfrm>
              <a:off x="1685925" y="4111625"/>
              <a:ext cx="466725" cy="269874"/>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cxnSp>
      </p:grpSp>
      <p:sp>
        <p:nvSpPr>
          <p:cNvPr id="214019" name="Line 424">
            <a:extLst>
              <a:ext uri="{FF2B5EF4-FFF2-40B4-BE49-F238E27FC236}">
                <a16:creationId xmlns:a16="http://schemas.microsoft.com/office/drawing/2014/main" id="{2B25484B-E5B9-8B4F-A89B-EB4EF402D5AB}"/>
              </a:ext>
            </a:extLst>
          </p:cNvPr>
          <p:cNvSpPr>
            <a:spLocks noChangeShapeType="1"/>
          </p:cNvSpPr>
          <p:nvPr/>
        </p:nvSpPr>
        <p:spPr bwMode="auto">
          <a:xfrm flipV="1">
            <a:off x="2686051" y="5276851"/>
            <a:ext cx="144463"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F7FEFB90-5FD7-E24C-812E-7CBBD01244DB}"/>
              </a:ext>
            </a:extLst>
          </p:cNvPr>
          <p:cNvGrpSpPr>
            <a:grpSpLocks/>
          </p:cNvGrpSpPr>
          <p:nvPr/>
        </p:nvGrpSpPr>
        <p:grpSpPr bwMode="auto">
          <a:xfrm>
            <a:off x="1963739" y="3552826"/>
            <a:ext cx="8258175" cy="2900363"/>
            <a:chOff x="439215" y="3555216"/>
            <a:chExt cx="8258951" cy="2901368"/>
          </a:xfrm>
        </p:grpSpPr>
        <p:grpSp>
          <p:nvGrpSpPr>
            <p:cNvPr id="214392" name="Group 13">
              <a:extLst>
                <a:ext uri="{FF2B5EF4-FFF2-40B4-BE49-F238E27FC236}">
                  <a16:creationId xmlns:a16="http://schemas.microsoft.com/office/drawing/2014/main" id="{D6E75D41-1B85-9F4F-8342-C4C7368703DE}"/>
                </a:ext>
              </a:extLst>
            </p:cNvPr>
            <p:cNvGrpSpPr>
              <a:grpSpLocks/>
            </p:cNvGrpSpPr>
            <p:nvPr/>
          </p:nvGrpSpPr>
          <p:grpSpPr bwMode="auto">
            <a:xfrm>
              <a:off x="1678362" y="3855145"/>
              <a:ext cx="347753" cy="680208"/>
              <a:chOff x="7923189" y="2486663"/>
              <a:chExt cx="360362" cy="884586"/>
            </a:xfrm>
          </p:grpSpPr>
          <p:pic>
            <p:nvPicPr>
              <p:cNvPr id="214709" name="Picture 3">
                <a:extLst>
                  <a:ext uri="{FF2B5EF4-FFF2-40B4-BE49-F238E27FC236}">
                    <a16:creationId xmlns:a16="http://schemas.microsoft.com/office/drawing/2014/main" id="{0ABBDDA4-BD15-9C4B-8FC4-2B9F9F3066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710" name="Group 950">
                <a:extLst>
                  <a:ext uri="{FF2B5EF4-FFF2-40B4-BE49-F238E27FC236}">
                    <a16:creationId xmlns:a16="http://schemas.microsoft.com/office/drawing/2014/main" id="{6A0046A2-FEB1-974D-915B-2A18F39DE51B}"/>
                  </a:ext>
                </a:extLst>
              </p:cNvPr>
              <p:cNvGrpSpPr>
                <a:grpSpLocks/>
              </p:cNvGrpSpPr>
              <p:nvPr/>
            </p:nvGrpSpPr>
            <p:grpSpPr bwMode="auto">
              <a:xfrm>
                <a:off x="7923189" y="2890236"/>
                <a:ext cx="227012" cy="481013"/>
                <a:chOff x="4140" y="429"/>
                <a:chExt cx="1425" cy="2396"/>
              </a:xfrm>
            </p:grpSpPr>
            <p:sp>
              <p:nvSpPr>
                <p:cNvPr id="214711" name="Freeform 951">
                  <a:extLst>
                    <a:ext uri="{FF2B5EF4-FFF2-40B4-BE49-F238E27FC236}">
                      <a16:creationId xmlns:a16="http://schemas.microsoft.com/office/drawing/2014/main" id="{9B328CBB-2BB6-8145-81DE-D3A7B4248E6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12" name="Rectangle 952">
                  <a:extLst>
                    <a:ext uri="{FF2B5EF4-FFF2-40B4-BE49-F238E27FC236}">
                      <a16:creationId xmlns:a16="http://schemas.microsoft.com/office/drawing/2014/main" id="{92DC1677-B383-F141-955A-2A8DAC9BA3AC}"/>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13" name="Freeform 953">
                  <a:extLst>
                    <a:ext uri="{FF2B5EF4-FFF2-40B4-BE49-F238E27FC236}">
                      <a16:creationId xmlns:a16="http://schemas.microsoft.com/office/drawing/2014/main" id="{EBEDE016-0197-104E-A89A-EDC28FFDAE7A}"/>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14" name="Freeform 954">
                  <a:extLst>
                    <a:ext uri="{FF2B5EF4-FFF2-40B4-BE49-F238E27FC236}">
                      <a16:creationId xmlns:a16="http://schemas.microsoft.com/office/drawing/2014/main" id="{BF46FFAF-98D0-8C49-BC9E-F79B2E092322}"/>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15" name="Rectangle 955">
                  <a:extLst>
                    <a:ext uri="{FF2B5EF4-FFF2-40B4-BE49-F238E27FC236}">
                      <a16:creationId xmlns:a16="http://schemas.microsoft.com/office/drawing/2014/main" id="{E3C4876C-5477-2A4C-9525-C65E22674E9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716" name="Group 956">
                  <a:extLst>
                    <a:ext uri="{FF2B5EF4-FFF2-40B4-BE49-F238E27FC236}">
                      <a16:creationId xmlns:a16="http://schemas.microsoft.com/office/drawing/2014/main" id="{736BF024-F497-1143-9A49-7D46298156BA}"/>
                    </a:ext>
                  </a:extLst>
                </p:cNvPr>
                <p:cNvGrpSpPr>
                  <a:grpSpLocks/>
                </p:cNvGrpSpPr>
                <p:nvPr/>
              </p:nvGrpSpPr>
              <p:grpSpPr bwMode="auto">
                <a:xfrm>
                  <a:off x="4749" y="668"/>
                  <a:ext cx="581" cy="145"/>
                  <a:chOff x="614" y="2568"/>
                  <a:chExt cx="725" cy="139"/>
                </a:xfrm>
              </p:grpSpPr>
              <p:sp>
                <p:nvSpPr>
                  <p:cNvPr id="214741" name="AutoShape 957">
                    <a:extLst>
                      <a:ext uri="{FF2B5EF4-FFF2-40B4-BE49-F238E27FC236}">
                        <a16:creationId xmlns:a16="http://schemas.microsoft.com/office/drawing/2014/main" id="{38158997-913A-5A44-9578-E1E6681002E1}"/>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42" name="AutoShape 958">
                    <a:extLst>
                      <a:ext uri="{FF2B5EF4-FFF2-40B4-BE49-F238E27FC236}">
                        <a16:creationId xmlns:a16="http://schemas.microsoft.com/office/drawing/2014/main" id="{852351BB-D6E0-2241-927F-FCB95A230510}"/>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717" name="Rectangle 959">
                  <a:extLst>
                    <a:ext uri="{FF2B5EF4-FFF2-40B4-BE49-F238E27FC236}">
                      <a16:creationId xmlns:a16="http://schemas.microsoft.com/office/drawing/2014/main" id="{6DD686AD-ED0A-024C-A45B-202A2D8C0767}"/>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718" name="Group 960">
                  <a:extLst>
                    <a:ext uri="{FF2B5EF4-FFF2-40B4-BE49-F238E27FC236}">
                      <a16:creationId xmlns:a16="http://schemas.microsoft.com/office/drawing/2014/main" id="{8D3C2F9C-9B8C-0B4C-86F3-004EB6827E44}"/>
                    </a:ext>
                  </a:extLst>
                </p:cNvPr>
                <p:cNvGrpSpPr>
                  <a:grpSpLocks/>
                </p:cNvGrpSpPr>
                <p:nvPr/>
              </p:nvGrpSpPr>
              <p:grpSpPr bwMode="auto">
                <a:xfrm>
                  <a:off x="4747" y="994"/>
                  <a:ext cx="581" cy="134"/>
                  <a:chOff x="614" y="2568"/>
                  <a:chExt cx="725" cy="139"/>
                </a:xfrm>
              </p:grpSpPr>
              <p:sp>
                <p:nvSpPr>
                  <p:cNvPr id="214739" name="AutoShape 961">
                    <a:extLst>
                      <a:ext uri="{FF2B5EF4-FFF2-40B4-BE49-F238E27FC236}">
                        <a16:creationId xmlns:a16="http://schemas.microsoft.com/office/drawing/2014/main" id="{EE0C8BA9-4177-F846-BD9B-FB75178B879D}"/>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40" name="AutoShape 962">
                    <a:extLst>
                      <a:ext uri="{FF2B5EF4-FFF2-40B4-BE49-F238E27FC236}">
                        <a16:creationId xmlns:a16="http://schemas.microsoft.com/office/drawing/2014/main" id="{5F22E2BE-24A7-3B45-B257-B0270EB6F6A3}"/>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719" name="Rectangle 963">
                  <a:extLst>
                    <a:ext uri="{FF2B5EF4-FFF2-40B4-BE49-F238E27FC236}">
                      <a16:creationId xmlns:a16="http://schemas.microsoft.com/office/drawing/2014/main" id="{DF7147A1-0008-FB4E-8623-0E4E8C019E12}"/>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20" name="Rectangle 964">
                  <a:extLst>
                    <a:ext uri="{FF2B5EF4-FFF2-40B4-BE49-F238E27FC236}">
                      <a16:creationId xmlns:a16="http://schemas.microsoft.com/office/drawing/2014/main" id="{6D4B47AF-B455-DD4C-A30E-7719D438872D}"/>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721" name="Group 965">
                  <a:extLst>
                    <a:ext uri="{FF2B5EF4-FFF2-40B4-BE49-F238E27FC236}">
                      <a16:creationId xmlns:a16="http://schemas.microsoft.com/office/drawing/2014/main" id="{2311FA2A-1C39-E945-B4EE-191704D76A22}"/>
                    </a:ext>
                  </a:extLst>
                </p:cNvPr>
                <p:cNvGrpSpPr>
                  <a:grpSpLocks/>
                </p:cNvGrpSpPr>
                <p:nvPr/>
              </p:nvGrpSpPr>
              <p:grpSpPr bwMode="auto">
                <a:xfrm>
                  <a:off x="4735" y="1627"/>
                  <a:ext cx="582" cy="151"/>
                  <a:chOff x="614" y="2568"/>
                  <a:chExt cx="725" cy="139"/>
                </a:xfrm>
              </p:grpSpPr>
              <p:sp>
                <p:nvSpPr>
                  <p:cNvPr id="214737" name="AutoShape 966">
                    <a:extLst>
                      <a:ext uri="{FF2B5EF4-FFF2-40B4-BE49-F238E27FC236}">
                        <a16:creationId xmlns:a16="http://schemas.microsoft.com/office/drawing/2014/main" id="{5A399A5B-1E6A-F240-8060-CA7C1CB17F3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38" name="AutoShape 967">
                    <a:extLst>
                      <a:ext uri="{FF2B5EF4-FFF2-40B4-BE49-F238E27FC236}">
                        <a16:creationId xmlns:a16="http://schemas.microsoft.com/office/drawing/2014/main" id="{1EEA95A7-0088-A741-8C0B-C26247429155}"/>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722" name="Freeform 968">
                  <a:extLst>
                    <a:ext uri="{FF2B5EF4-FFF2-40B4-BE49-F238E27FC236}">
                      <a16:creationId xmlns:a16="http://schemas.microsoft.com/office/drawing/2014/main" id="{94909E95-EA57-9243-9340-53A47143C604}"/>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723" name="Group 969">
                  <a:extLst>
                    <a:ext uri="{FF2B5EF4-FFF2-40B4-BE49-F238E27FC236}">
                      <a16:creationId xmlns:a16="http://schemas.microsoft.com/office/drawing/2014/main" id="{8FC64435-D784-9444-82F4-54E0F8038867}"/>
                    </a:ext>
                  </a:extLst>
                </p:cNvPr>
                <p:cNvGrpSpPr>
                  <a:grpSpLocks/>
                </p:cNvGrpSpPr>
                <p:nvPr/>
              </p:nvGrpSpPr>
              <p:grpSpPr bwMode="auto">
                <a:xfrm>
                  <a:off x="4739" y="1327"/>
                  <a:ext cx="582" cy="139"/>
                  <a:chOff x="614" y="2568"/>
                  <a:chExt cx="725" cy="139"/>
                </a:xfrm>
              </p:grpSpPr>
              <p:sp>
                <p:nvSpPr>
                  <p:cNvPr id="214735" name="AutoShape 970">
                    <a:extLst>
                      <a:ext uri="{FF2B5EF4-FFF2-40B4-BE49-F238E27FC236}">
                        <a16:creationId xmlns:a16="http://schemas.microsoft.com/office/drawing/2014/main" id="{6168983C-F315-F84B-B321-AB4E0C9248A0}"/>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36" name="AutoShape 971">
                    <a:extLst>
                      <a:ext uri="{FF2B5EF4-FFF2-40B4-BE49-F238E27FC236}">
                        <a16:creationId xmlns:a16="http://schemas.microsoft.com/office/drawing/2014/main" id="{58557F2B-3084-544B-8E60-51DC816279BA}"/>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724" name="Rectangle 972">
                  <a:extLst>
                    <a:ext uri="{FF2B5EF4-FFF2-40B4-BE49-F238E27FC236}">
                      <a16:creationId xmlns:a16="http://schemas.microsoft.com/office/drawing/2014/main" id="{4EC3205E-B4A3-1948-94E0-A96BA7DCC6DF}"/>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25" name="Freeform 973">
                  <a:extLst>
                    <a:ext uri="{FF2B5EF4-FFF2-40B4-BE49-F238E27FC236}">
                      <a16:creationId xmlns:a16="http://schemas.microsoft.com/office/drawing/2014/main" id="{DD6241CE-7C66-5D4F-90C7-1831AEB2735C}"/>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26" name="Freeform 974">
                  <a:extLst>
                    <a:ext uri="{FF2B5EF4-FFF2-40B4-BE49-F238E27FC236}">
                      <a16:creationId xmlns:a16="http://schemas.microsoft.com/office/drawing/2014/main" id="{770DF333-99BE-B344-B66A-4266D66CEA6C}"/>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27" name="Oval 975">
                  <a:extLst>
                    <a:ext uri="{FF2B5EF4-FFF2-40B4-BE49-F238E27FC236}">
                      <a16:creationId xmlns:a16="http://schemas.microsoft.com/office/drawing/2014/main" id="{A44200DB-419E-764D-BEE0-075B1D4B41B3}"/>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28" name="Freeform 976">
                  <a:extLst>
                    <a:ext uri="{FF2B5EF4-FFF2-40B4-BE49-F238E27FC236}">
                      <a16:creationId xmlns:a16="http://schemas.microsoft.com/office/drawing/2014/main" id="{3CFB2D34-523B-E646-9810-175B6B45C5EB}"/>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729" name="AutoShape 977">
                  <a:extLst>
                    <a:ext uri="{FF2B5EF4-FFF2-40B4-BE49-F238E27FC236}">
                      <a16:creationId xmlns:a16="http://schemas.microsoft.com/office/drawing/2014/main" id="{24BF509F-86AF-1F46-BB9A-225CCAE48BB4}"/>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30" name="AutoShape 978">
                  <a:extLst>
                    <a:ext uri="{FF2B5EF4-FFF2-40B4-BE49-F238E27FC236}">
                      <a16:creationId xmlns:a16="http://schemas.microsoft.com/office/drawing/2014/main" id="{CD3394A3-2220-AB40-ADA1-D5A6C2B74746}"/>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31" name="Oval 979">
                  <a:extLst>
                    <a:ext uri="{FF2B5EF4-FFF2-40B4-BE49-F238E27FC236}">
                      <a16:creationId xmlns:a16="http://schemas.microsoft.com/office/drawing/2014/main" id="{A207A839-3785-9A4B-82E4-4B68DD687C7A}"/>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32" name="Oval 980">
                  <a:extLst>
                    <a:ext uri="{FF2B5EF4-FFF2-40B4-BE49-F238E27FC236}">
                      <a16:creationId xmlns:a16="http://schemas.microsoft.com/office/drawing/2014/main" id="{3477D5DF-C97F-2E44-8F33-652CB0384766}"/>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733" name="Oval 981">
                  <a:extLst>
                    <a:ext uri="{FF2B5EF4-FFF2-40B4-BE49-F238E27FC236}">
                      <a16:creationId xmlns:a16="http://schemas.microsoft.com/office/drawing/2014/main" id="{1385098B-DB51-9E47-8289-FFCCBFCF53F2}"/>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34" name="Rectangle 982">
                  <a:extLst>
                    <a:ext uri="{FF2B5EF4-FFF2-40B4-BE49-F238E27FC236}">
                      <a16:creationId xmlns:a16="http://schemas.microsoft.com/office/drawing/2014/main" id="{5E58EFDF-33E4-634F-9F2A-09DECC7ECA4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393" name="Group 792">
              <a:extLst>
                <a:ext uri="{FF2B5EF4-FFF2-40B4-BE49-F238E27FC236}">
                  <a16:creationId xmlns:a16="http://schemas.microsoft.com/office/drawing/2014/main" id="{926A3B9B-14F5-DF4B-B9CF-6828476340A8}"/>
                </a:ext>
              </a:extLst>
            </p:cNvPr>
            <p:cNvGrpSpPr>
              <a:grpSpLocks/>
            </p:cNvGrpSpPr>
            <p:nvPr/>
          </p:nvGrpSpPr>
          <p:grpSpPr bwMode="auto">
            <a:xfrm>
              <a:off x="3221830" y="5776376"/>
              <a:ext cx="347753" cy="680208"/>
              <a:chOff x="7923189" y="2486663"/>
              <a:chExt cx="360362" cy="884586"/>
            </a:xfrm>
          </p:grpSpPr>
          <p:pic>
            <p:nvPicPr>
              <p:cNvPr id="214675" name="Picture 3">
                <a:extLst>
                  <a:ext uri="{FF2B5EF4-FFF2-40B4-BE49-F238E27FC236}">
                    <a16:creationId xmlns:a16="http://schemas.microsoft.com/office/drawing/2014/main" id="{979B0A7C-DE39-D947-9576-4DFBCDC89F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676" name="Group 950">
                <a:extLst>
                  <a:ext uri="{FF2B5EF4-FFF2-40B4-BE49-F238E27FC236}">
                    <a16:creationId xmlns:a16="http://schemas.microsoft.com/office/drawing/2014/main" id="{19196D4B-1968-5241-9218-479B8AF8E395}"/>
                  </a:ext>
                </a:extLst>
              </p:cNvPr>
              <p:cNvGrpSpPr>
                <a:grpSpLocks/>
              </p:cNvGrpSpPr>
              <p:nvPr/>
            </p:nvGrpSpPr>
            <p:grpSpPr bwMode="auto">
              <a:xfrm>
                <a:off x="7923189" y="2890236"/>
                <a:ext cx="227012" cy="481013"/>
                <a:chOff x="4140" y="429"/>
                <a:chExt cx="1425" cy="2396"/>
              </a:xfrm>
            </p:grpSpPr>
            <p:sp>
              <p:nvSpPr>
                <p:cNvPr id="214677" name="Freeform 951">
                  <a:extLst>
                    <a:ext uri="{FF2B5EF4-FFF2-40B4-BE49-F238E27FC236}">
                      <a16:creationId xmlns:a16="http://schemas.microsoft.com/office/drawing/2014/main" id="{D371F7B0-F123-F143-88AD-A84BE0893CF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78" name="Rectangle 952">
                  <a:extLst>
                    <a:ext uri="{FF2B5EF4-FFF2-40B4-BE49-F238E27FC236}">
                      <a16:creationId xmlns:a16="http://schemas.microsoft.com/office/drawing/2014/main" id="{30A2E212-908E-B64B-9525-1696969D3E93}"/>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79" name="Freeform 953">
                  <a:extLst>
                    <a:ext uri="{FF2B5EF4-FFF2-40B4-BE49-F238E27FC236}">
                      <a16:creationId xmlns:a16="http://schemas.microsoft.com/office/drawing/2014/main" id="{DE11C700-6D18-AB4C-B633-7E301443139A}"/>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80" name="Freeform 954">
                  <a:extLst>
                    <a:ext uri="{FF2B5EF4-FFF2-40B4-BE49-F238E27FC236}">
                      <a16:creationId xmlns:a16="http://schemas.microsoft.com/office/drawing/2014/main" id="{9641FE6E-490A-DD48-8B97-79520FB89AA6}"/>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81" name="Rectangle 955">
                  <a:extLst>
                    <a:ext uri="{FF2B5EF4-FFF2-40B4-BE49-F238E27FC236}">
                      <a16:creationId xmlns:a16="http://schemas.microsoft.com/office/drawing/2014/main" id="{0F34B7FB-89B8-DA4A-B327-7AAC17077F31}"/>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682" name="Group 956">
                  <a:extLst>
                    <a:ext uri="{FF2B5EF4-FFF2-40B4-BE49-F238E27FC236}">
                      <a16:creationId xmlns:a16="http://schemas.microsoft.com/office/drawing/2014/main" id="{B159A6CC-4EDA-8049-8C31-CC635ABD7E15}"/>
                    </a:ext>
                  </a:extLst>
                </p:cNvPr>
                <p:cNvGrpSpPr>
                  <a:grpSpLocks/>
                </p:cNvGrpSpPr>
                <p:nvPr/>
              </p:nvGrpSpPr>
              <p:grpSpPr bwMode="auto">
                <a:xfrm>
                  <a:off x="4749" y="668"/>
                  <a:ext cx="581" cy="145"/>
                  <a:chOff x="614" y="2568"/>
                  <a:chExt cx="725" cy="139"/>
                </a:xfrm>
              </p:grpSpPr>
              <p:sp>
                <p:nvSpPr>
                  <p:cNvPr id="214707" name="AutoShape 957">
                    <a:extLst>
                      <a:ext uri="{FF2B5EF4-FFF2-40B4-BE49-F238E27FC236}">
                        <a16:creationId xmlns:a16="http://schemas.microsoft.com/office/drawing/2014/main" id="{090859D4-F350-CF48-BE6F-A6299D13F615}"/>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08" name="AutoShape 958">
                    <a:extLst>
                      <a:ext uri="{FF2B5EF4-FFF2-40B4-BE49-F238E27FC236}">
                        <a16:creationId xmlns:a16="http://schemas.microsoft.com/office/drawing/2014/main" id="{49E00FBE-71A6-7B4F-9116-FDFACD069EFA}"/>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83" name="Rectangle 959">
                  <a:extLst>
                    <a:ext uri="{FF2B5EF4-FFF2-40B4-BE49-F238E27FC236}">
                      <a16:creationId xmlns:a16="http://schemas.microsoft.com/office/drawing/2014/main" id="{D3E1E37C-9CF3-6748-8191-0C53DE5B969A}"/>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684" name="Group 960">
                  <a:extLst>
                    <a:ext uri="{FF2B5EF4-FFF2-40B4-BE49-F238E27FC236}">
                      <a16:creationId xmlns:a16="http://schemas.microsoft.com/office/drawing/2014/main" id="{010F6866-70FC-F24E-8F0C-7315B668B41C}"/>
                    </a:ext>
                  </a:extLst>
                </p:cNvPr>
                <p:cNvGrpSpPr>
                  <a:grpSpLocks/>
                </p:cNvGrpSpPr>
                <p:nvPr/>
              </p:nvGrpSpPr>
              <p:grpSpPr bwMode="auto">
                <a:xfrm>
                  <a:off x="4747" y="994"/>
                  <a:ext cx="581" cy="134"/>
                  <a:chOff x="614" y="2568"/>
                  <a:chExt cx="725" cy="139"/>
                </a:xfrm>
              </p:grpSpPr>
              <p:sp>
                <p:nvSpPr>
                  <p:cNvPr id="214705" name="AutoShape 961">
                    <a:extLst>
                      <a:ext uri="{FF2B5EF4-FFF2-40B4-BE49-F238E27FC236}">
                        <a16:creationId xmlns:a16="http://schemas.microsoft.com/office/drawing/2014/main" id="{7A7CD6E0-C089-344F-96C6-70A47849550C}"/>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06" name="AutoShape 962">
                    <a:extLst>
                      <a:ext uri="{FF2B5EF4-FFF2-40B4-BE49-F238E27FC236}">
                        <a16:creationId xmlns:a16="http://schemas.microsoft.com/office/drawing/2014/main" id="{817CE29B-F1A3-444F-83BE-6A2D3C0B9052}"/>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85" name="Rectangle 963">
                  <a:extLst>
                    <a:ext uri="{FF2B5EF4-FFF2-40B4-BE49-F238E27FC236}">
                      <a16:creationId xmlns:a16="http://schemas.microsoft.com/office/drawing/2014/main" id="{88A44607-9DED-E54B-88A2-9F54FEDCDE33}"/>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86" name="Rectangle 964">
                  <a:extLst>
                    <a:ext uri="{FF2B5EF4-FFF2-40B4-BE49-F238E27FC236}">
                      <a16:creationId xmlns:a16="http://schemas.microsoft.com/office/drawing/2014/main" id="{729B399D-C807-0341-A7C5-E3E14751CC0B}"/>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687" name="Group 965">
                  <a:extLst>
                    <a:ext uri="{FF2B5EF4-FFF2-40B4-BE49-F238E27FC236}">
                      <a16:creationId xmlns:a16="http://schemas.microsoft.com/office/drawing/2014/main" id="{BD113617-F60C-3A41-801E-303D357BB6A7}"/>
                    </a:ext>
                  </a:extLst>
                </p:cNvPr>
                <p:cNvGrpSpPr>
                  <a:grpSpLocks/>
                </p:cNvGrpSpPr>
                <p:nvPr/>
              </p:nvGrpSpPr>
              <p:grpSpPr bwMode="auto">
                <a:xfrm>
                  <a:off x="4735" y="1627"/>
                  <a:ext cx="582" cy="151"/>
                  <a:chOff x="614" y="2568"/>
                  <a:chExt cx="725" cy="139"/>
                </a:xfrm>
              </p:grpSpPr>
              <p:sp>
                <p:nvSpPr>
                  <p:cNvPr id="214703" name="AutoShape 966">
                    <a:extLst>
                      <a:ext uri="{FF2B5EF4-FFF2-40B4-BE49-F238E27FC236}">
                        <a16:creationId xmlns:a16="http://schemas.microsoft.com/office/drawing/2014/main" id="{BAE41A55-BA5A-8342-BD0B-434F69668C4D}"/>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04" name="AutoShape 967">
                    <a:extLst>
                      <a:ext uri="{FF2B5EF4-FFF2-40B4-BE49-F238E27FC236}">
                        <a16:creationId xmlns:a16="http://schemas.microsoft.com/office/drawing/2014/main" id="{1F5F0C50-52E8-5947-85C3-6648F738F4C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88" name="Freeform 968">
                  <a:extLst>
                    <a:ext uri="{FF2B5EF4-FFF2-40B4-BE49-F238E27FC236}">
                      <a16:creationId xmlns:a16="http://schemas.microsoft.com/office/drawing/2014/main" id="{8FF59AF4-37EB-5540-BE7B-6A7D536814ED}"/>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689" name="Group 969">
                  <a:extLst>
                    <a:ext uri="{FF2B5EF4-FFF2-40B4-BE49-F238E27FC236}">
                      <a16:creationId xmlns:a16="http://schemas.microsoft.com/office/drawing/2014/main" id="{A9259129-4087-1B49-898F-FCE5F446F9E7}"/>
                    </a:ext>
                  </a:extLst>
                </p:cNvPr>
                <p:cNvGrpSpPr>
                  <a:grpSpLocks/>
                </p:cNvGrpSpPr>
                <p:nvPr/>
              </p:nvGrpSpPr>
              <p:grpSpPr bwMode="auto">
                <a:xfrm>
                  <a:off x="4739" y="1327"/>
                  <a:ext cx="582" cy="139"/>
                  <a:chOff x="614" y="2568"/>
                  <a:chExt cx="725" cy="139"/>
                </a:xfrm>
              </p:grpSpPr>
              <p:sp>
                <p:nvSpPr>
                  <p:cNvPr id="214701" name="AutoShape 970">
                    <a:extLst>
                      <a:ext uri="{FF2B5EF4-FFF2-40B4-BE49-F238E27FC236}">
                        <a16:creationId xmlns:a16="http://schemas.microsoft.com/office/drawing/2014/main" id="{5DA556D7-AB86-0B41-81D9-B0AB9C150BB4}"/>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02" name="AutoShape 971">
                    <a:extLst>
                      <a:ext uri="{FF2B5EF4-FFF2-40B4-BE49-F238E27FC236}">
                        <a16:creationId xmlns:a16="http://schemas.microsoft.com/office/drawing/2014/main" id="{C302BDF7-EF8B-6545-9E9B-0510998B708F}"/>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90" name="Rectangle 972">
                  <a:extLst>
                    <a:ext uri="{FF2B5EF4-FFF2-40B4-BE49-F238E27FC236}">
                      <a16:creationId xmlns:a16="http://schemas.microsoft.com/office/drawing/2014/main" id="{05A2BBAC-DBC3-0540-B67B-E6D36E076595}"/>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91" name="Freeform 973">
                  <a:extLst>
                    <a:ext uri="{FF2B5EF4-FFF2-40B4-BE49-F238E27FC236}">
                      <a16:creationId xmlns:a16="http://schemas.microsoft.com/office/drawing/2014/main" id="{C5B62019-7512-6747-A5DC-2D5B4898295D}"/>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92" name="Freeform 974">
                  <a:extLst>
                    <a:ext uri="{FF2B5EF4-FFF2-40B4-BE49-F238E27FC236}">
                      <a16:creationId xmlns:a16="http://schemas.microsoft.com/office/drawing/2014/main" id="{A384C021-1EEE-B94D-91AB-1B1609889AB5}"/>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93" name="Oval 975">
                  <a:extLst>
                    <a:ext uri="{FF2B5EF4-FFF2-40B4-BE49-F238E27FC236}">
                      <a16:creationId xmlns:a16="http://schemas.microsoft.com/office/drawing/2014/main" id="{E8BCEDB2-534C-4341-B87C-998080F7C4CA}"/>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94" name="Freeform 976">
                  <a:extLst>
                    <a:ext uri="{FF2B5EF4-FFF2-40B4-BE49-F238E27FC236}">
                      <a16:creationId xmlns:a16="http://schemas.microsoft.com/office/drawing/2014/main" id="{F02E3EB5-8B82-0C47-ACA7-4D78BCEB3883}"/>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95" name="AutoShape 977">
                  <a:extLst>
                    <a:ext uri="{FF2B5EF4-FFF2-40B4-BE49-F238E27FC236}">
                      <a16:creationId xmlns:a16="http://schemas.microsoft.com/office/drawing/2014/main" id="{ADB9F608-D0D7-764C-A0A9-D25E13D130D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96" name="AutoShape 978">
                  <a:extLst>
                    <a:ext uri="{FF2B5EF4-FFF2-40B4-BE49-F238E27FC236}">
                      <a16:creationId xmlns:a16="http://schemas.microsoft.com/office/drawing/2014/main" id="{AC1603E3-6EBE-1B47-BCA9-3D9E4102C047}"/>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97" name="Oval 979">
                  <a:extLst>
                    <a:ext uri="{FF2B5EF4-FFF2-40B4-BE49-F238E27FC236}">
                      <a16:creationId xmlns:a16="http://schemas.microsoft.com/office/drawing/2014/main" id="{215E005D-AA36-0B43-9031-B7E0A8542ECF}"/>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98" name="Oval 980">
                  <a:extLst>
                    <a:ext uri="{FF2B5EF4-FFF2-40B4-BE49-F238E27FC236}">
                      <a16:creationId xmlns:a16="http://schemas.microsoft.com/office/drawing/2014/main" id="{D270FA32-89BA-024F-87B9-706A833207E5}"/>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699" name="Oval 981">
                  <a:extLst>
                    <a:ext uri="{FF2B5EF4-FFF2-40B4-BE49-F238E27FC236}">
                      <a16:creationId xmlns:a16="http://schemas.microsoft.com/office/drawing/2014/main" id="{A8517F36-A9CF-3842-90F7-E2D2AC4C5F35}"/>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700" name="Rectangle 982">
                  <a:extLst>
                    <a:ext uri="{FF2B5EF4-FFF2-40B4-BE49-F238E27FC236}">
                      <a16:creationId xmlns:a16="http://schemas.microsoft.com/office/drawing/2014/main" id="{DABC9A6E-EC5D-6949-8ADD-1DA3848AC24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394" name="Group 827">
              <a:extLst>
                <a:ext uri="{FF2B5EF4-FFF2-40B4-BE49-F238E27FC236}">
                  <a16:creationId xmlns:a16="http://schemas.microsoft.com/office/drawing/2014/main" id="{72CF6EFD-7682-6849-95A1-C9A3214C433C}"/>
                </a:ext>
              </a:extLst>
            </p:cNvPr>
            <p:cNvGrpSpPr>
              <a:grpSpLocks/>
            </p:cNvGrpSpPr>
            <p:nvPr/>
          </p:nvGrpSpPr>
          <p:grpSpPr bwMode="auto">
            <a:xfrm>
              <a:off x="4387291" y="3555216"/>
              <a:ext cx="347753" cy="680208"/>
              <a:chOff x="7923189" y="2486663"/>
              <a:chExt cx="360362" cy="884586"/>
            </a:xfrm>
          </p:grpSpPr>
          <p:pic>
            <p:nvPicPr>
              <p:cNvPr id="214641" name="Picture 3">
                <a:extLst>
                  <a:ext uri="{FF2B5EF4-FFF2-40B4-BE49-F238E27FC236}">
                    <a16:creationId xmlns:a16="http://schemas.microsoft.com/office/drawing/2014/main" id="{65DB9939-26FE-734F-94B7-01B67A78B4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642" name="Group 950">
                <a:extLst>
                  <a:ext uri="{FF2B5EF4-FFF2-40B4-BE49-F238E27FC236}">
                    <a16:creationId xmlns:a16="http://schemas.microsoft.com/office/drawing/2014/main" id="{622F892C-9E0E-E746-8CF2-1A7A50B0FA17}"/>
                  </a:ext>
                </a:extLst>
              </p:cNvPr>
              <p:cNvGrpSpPr>
                <a:grpSpLocks/>
              </p:cNvGrpSpPr>
              <p:nvPr/>
            </p:nvGrpSpPr>
            <p:grpSpPr bwMode="auto">
              <a:xfrm>
                <a:off x="7923189" y="2890236"/>
                <a:ext cx="227012" cy="481013"/>
                <a:chOff x="4140" y="429"/>
                <a:chExt cx="1425" cy="2396"/>
              </a:xfrm>
            </p:grpSpPr>
            <p:sp>
              <p:nvSpPr>
                <p:cNvPr id="214643" name="Freeform 951">
                  <a:extLst>
                    <a:ext uri="{FF2B5EF4-FFF2-40B4-BE49-F238E27FC236}">
                      <a16:creationId xmlns:a16="http://schemas.microsoft.com/office/drawing/2014/main" id="{AEF39194-5683-9A4C-92DF-F70754164D16}"/>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44" name="Rectangle 952">
                  <a:extLst>
                    <a:ext uri="{FF2B5EF4-FFF2-40B4-BE49-F238E27FC236}">
                      <a16:creationId xmlns:a16="http://schemas.microsoft.com/office/drawing/2014/main" id="{F6730D3F-7252-CC4E-A624-6EF695F924EB}"/>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45" name="Freeform 953">
                  <a:extLst>
                    <a:ext uri="{FF2B5EF4-FFF2-40B4-BE49-F238E27FC236}">
                      <a16:creationId xmlns:a16="http://schemas.microsoft.com/office/drawing/2014/main" id="{9895C452-A1FC-934B-8E7F-D12C76E28FAC}"/>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46" name="Freeform 954">
                  <a:extLst>
                    <a:ext uri="{FF2B5EF4-FFF2-40B4-BE49-F238E27FC236}">
                      <a16:creationId xmlns:a16="http://schemas.microsoft.com/office/drawing/2014/main" id="{5BB8C1BD-91AC-B843-9CC7-3CBC3CE098AB}"/>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47" name="Rectangle 955">
                  <a:extLst>
                    <a:ext uri="{FF2B5EF4-FFF2-40B4-BE49-F238E27FC236}">
                      <a16:creationId xmlns:a16="http://schemas.microsoft.com/office/drawing/2014/main" id="{4CFC6D39-4B55-EC4F-85FD-75570C67DA42}"/>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648" name="Group 956">
                  <a:extLst>
                    <a:ext uri="{FF2B5EF4-FFF2-40B4-BE49-F238E27FC236}">
                      <a16:creationId xmlns:a16="http://schemas.microsoft.com/office/drawing/2014/main" id="{B75FFD62-95EF-574D-851D-1815FBE0CA79}"/>
                    </a:ext>
                  </a:extLst>
                </p:cNvPr>
                <p:cNvGrpSpPr>
                  <a:grpSpLocks/>
                </p:cNvGrpSpPr>
                <p:nvPr/>
              </p:nvGrpSpPr>
              <p:grpSpPr bwMode="auto">
                <a:xfrm>
                  <a:off x="4749" y="668"/>
                  <a:ext cx="581" cy="145"/>
                  <a:chOff x="614" y="2568"/>
                  <a:chExt cx="725" cy="139"/>
                </a:xfrm>
              </p:grpSpPr>
              <p:sp>
                <p:nvSpPr>
                  <p:cNvPr id="214673" name="AutoShape 957">
                    <a:extLst>
                      <a:ext uri="{FF2B5EF4-FFF2-40B4-BE49-F238E27FC236}">
                        <a16:creationId xmlns:a16="http://schemas.microsoft.com/office/drawing/2014/main" id="{92FB7A1E-97B4-6043-A910-91543DA5177A}"/>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74" name="AutoShape 958">
                    <a:extLst>
                      <a:ext uri="{FF2B5EF4-FFF2-40B4-BE49-F238E27FC236}">
                        <a16:creationId xmlns:a16="http://schemas.microsoft.com/office/drawing/2014/main" id="{F9C5792F-3580-9242-9974-D32AF4970532}"/>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49" name="Rectangle 959">
                  <a:extLst>
                    <a:ext uri="{FF2B5EF4-FFF2-40B4-BE49-F238E27FC236}">
                      <a16:creationId xmlns:a16="http://schemas.microsoft.com/office/drawing/2014/main" id="{525BE3F0-AE67-2F47-AF98-D4D2F4F22960}"/>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650" name="Group 960">
                  <a:extLst>
                    <a:ext uri="{FF2B5EF4-FFF2-40B4-BE49-F238E27FC236}">
                      <a16:creationId xmlns:a16="http://schemas.microsoft.com/office/drawing/2014/main" id="{A601DAB1-CFC0-8F44-A04A-660F58527895}"/>
                    </a:ext>
                  </a:extLst>
                </p:cNvPr>
                <p:cNvGrpSpPr>
                  <a:grpSpLocks/>
                </p:cNvGrpSpPr>
                <p:nvPr/>
              </p:nvGrpSpPr>
              <p:grpSpPr bwMode="auto">
                <a:xfrm>
                  <a:off x="4747" y="994"/>
                  <a:ext cx="581" cy="134"/>
                  <a:chOff x="614" y="2568"/>
                  <a:chExt cx="725" cy="139"/>
                </a:xfrm>
              </p:grpSpPr>
              <p:sp>
                <p:nvSpPr>
                  <p:cNvPr id="214671" name="AutoShape 961">
                    <a:extLst>
                      <a:ext uri="{FF2B5EF4-FFF2-40B4-BE49-F238E27FC236}">
                        <a16:creationId xmlns:a16="http://schemas.microsoft.com/office/drawing/2014/main" id="{ACB609BF-56D2-D44C-83B2-091CA1852FD1}"/>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72" name="AutoShape 962">
                    <a:extLst>
                      <a:ext uri="{FF2B5EF4-FFF2-40B4-BE49-F238E27FC236}">
                        <a16:creationId xmlns:a16="http://schemas.microsoft.com/office/drawing/2014/main" id="{C9042905-4565-AE40-ACC1-58B4260FAB48}"/>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51" name="Rectangle 963">
                  <a:extLst>
                    <a:ext uri="{FF2B5EF4-FFF2-40B4-BE49-F238E27FC236}">
                      <a16:creationId xmlns:a16="http://schemas.microsoft.com/office/drawing/2014/main" id="{C61ED269-47DF-C142-A4D0-B3708111F987}"/>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52" name="Rectangle 964">
                  <a:extLst>
                    <a:ext uri="{FF2B5EF4-FFF2-40B4-BE49-F238E27FC236}">
                      <a16:creationId xmlns:a16="http://schemas.microsoft.com/office/drawing/2014/main" id="{00F886D3-9EAE-864A-9F1C-51B52CBFAE22}"/>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653" name="Group 965">
                  <a:extLst>
                    <a:ext uri="{FF2B5EF4-FFF2-40B4-BE49-F238E27FC236}">
                      <a16:creationId xmlns:a16="http://schemas.microsoft.com/office/drawing/2014/main" id="{60624946-4E10-3F40-87A7-BF8C55B631A2}"/>
                    </a:ext>
                  </a:extLst>
                </p:cNvPr>
                <p:cNvGrpSpPr>
                  <a:grpSpLocks/>
                </p:cNvGrpSpPr>
                <p:nvPr/>
              </p:nvGrpSpPr>
              <p:grpSpPr bwMode="auto">
                <a:xfrm>
                  <a:off x="4735" y="1627"/>
                  <a:ext cx="582" cy="151"/>
                  <a:chOff x="614" y="2568"/>
                  <a:chExt cx="725" cy="139"/>
                </a:xfrm>
              </p:grpSpPr>
              <p:sp>
                <p:nvSpPr>
                  <p:cNvPr id="214669" name="AutoShape 966">
                    <a:extLst>
                      <a:ext uri="{FF2B5EF4-FFF2-40B4-BE49-F238E27FC236}">
                        <a16:creationId xmlns:a16="http://schemas.microsoft.com/office/drawing/2014/main" id="{62D17F4D-631D-D942-95B8-2560C6AC81AF}"/>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70" name="AutoShape 967">
                    <a:extLst>
                      <a:ext uri="{FF2B5EF4-FFF2-40B4-BE49-F238E27FC236}">
                        <a16:creationId xmlns:a16="http://schemas.microsoft.com/office/drawing/2014/main" id="{F2543B3C-2B22-FA4F-A5D0-05AA9B0FE2B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54" name="Freeform 968">
                  <a:extLst>
                    <a:ext uri="{FF2B5EF4-FFF2-40B4-BE49-F238E27FC236}">
                      <a16:creationId xmlns:a16="http://schemas.microsoft.com/office/drawing/2014/main" id="{192CDFC2-2C19-6B40-B992-3F0940947399}"/>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655" name="Group 969">
                  <a:extLst>
                    <a:ext uri="{FF2B5EF4-FFF2-40B4-BE49-F238E27FC236}">
                      <a16:creationId xmlns:a16="http://schemas.microsoft.com/office/drawing/2014/main" id="{E6839DC6-DA7E-C74C-91FB-F78225282CFB}"/>
                    </a:ext>
                  </a:extLst>
                </p:cNvPr>
                <p:cNvGrpSpPr>
                  <a:grpSpLocks/>
                </p:cNvGrpSpPr>
                <p:nvPr/>
              </p:nvGrpSpPr>
              <p:grpSpPr bwMode="auto">
                <a:xfrm>
                  <a:off x="4739" y="1327"/>
                  <a:ext cx="582" cy="139"/>
                  <a:chOff x="614" y="2568"/>
                  <a:chExt cx="725" cy="139"/>
                </a:xfrm>
              </p:grpSpPr>
              <p:sp>
                <p:nvSpPr>
                  <p:cNvPr id="214667" name="AutoShape 970">
                    <a:extLst>
                      <a:ext uri="{FF2B5EF4-FFF2-40B4-BE49-F238E27FC236}">
                        <a16:creationId xmlns:a16="http://schemas.microsoft.com/office/drawing/2014/main" id="{18B6F276-8471-1341-A696-B9F6C89AC00B}"/>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68" name="AutoShape 971">
                    <a:extLst>
                      <a:ext uri="{FF2B5EF4-FFF2-40B4-BE49-F238E27FC236}">
                        <a16:creationId xmlns:a16="http://schemas.microsoft.com/office/drawing/2014/main" id="{68C51799-1F18-864A-91D1-6F08B18C6428}"/>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56" name="Rectangle 972">
                  <a:extLst>
                    <a:ext uri="{FF2B5EF4-FFF2-40B4-BE49-F238E27FC236}">
                      <a16:creationId xmlns:a16="http://schemas.microsoft.com/office/drawing/2014/main" id="{4B51390B-A5E5-CB43-8C86-C10F2E7B9842}"/>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57" name="Freeform 973">
                  <a:extLst>
                    <a:ext uri="{FF2B5EF4-FFF2-40B4-BE49-F238E27FC236}">
                      <a16:creationId xmlns:a16="http://schemas.microsoft.com/office/drawing/2014/main" id="{B52E3253-195E-E14B-A502-625444CE1DD9}"/>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58" name="Freeform 974">
                  <a:extLst>
                    <a:ext uri="{FF2B5EF4-FFF2-40B4-BE49-F238E27FC236}">
                      <a16:creationId xmlns:a16="http://schemas.microsoft.com/office/drawing/2014/main" id="{E7672640-8959-8042-B9BC-0EC53E5938C2}"/>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59" name="Oval 975">
                  <a:extLst>
                    <a:ext uri="{FF2B5EF4-FFF2-40B4-BE49-F238E27FC236}">
                      <a16:creationId xmlns:a16="http://schemas.microsoft.com/office/drawing/2014/main" id="{EC9D3853-3A05-7A41-97AC-7C8D004AB9B0}"/>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60" name="Freeform 976">
                  <a:extLst>
                    <a:ext uri="{FF2B5EF4-FFF2-40B4-BE49-F238E27FC236}">
                      <a16:creationId xmlns:a16="http://schemas.microsoft.com/office/drawing/2014/main" id="{06EA8E85-732B-014C-8B0A-5EE3252412D2}"/>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61" name="AutoShape 977">
                  <a:extLst>
                    <a:ext uri="{FF2B5EF4-FFF2-40B4-BE49-F238E27FC236}">
                      <a16:creationId xmlns:a16="http://schemas.microsoft.com/office/drawing/2014/main" id="{99429D52-F182-BE4E-B823-05082C04FE91}"/>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62" name="AutoShape 978">
                  <a:extLst>
                    <a:ext uri="{FF2B5EF4-FFF2-40B4-BE49-F238E27FC236}">
                      <a16:creationId xmlns:a16="http://schemas.microsoft.com/office/drawing/2014/main" id="{88FC1120-3C79-7041-8DE1-0FB8725D9C78}"/>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63" name="Oval 979">
                  <a:extLst>
                    <a:ext uri="{FF2B5EF4-FFF2-40B4-BE49-F238E27FC236}">
                      <a16:creationId xmlns:a16="http://schemas.microsoft.com/office/drawing/2014/main" id="{8D7B5084-A180-D940-A1CF-D723A9617932}"/>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64" name="Oval 980">
                  <a:extLst>
                    <a:ext uri="{FF2B5EF4-FFF2-40B4-BE49-F238E27FC236}">
                      <a16:creationId xmlns:a16="http://schemas.microsoft.com/office/drawing/2014/main" id="{8E92A1A9-5B46-C649-A91E-E03468D11908}"/>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665" name="Oval 981">
                  <a:extLst>
                    <a:ext uri="{FF2B5EF4-FFF2-40B4-BE49-F238E27FC236}">
                      <a16:creationId xmlns:a16="http://schemas.microsoft.com/office/drawing/2014/main" id="{6F81CDE4-91FE-9B45-8744-F10E6BD1A02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66" name="Rectangle 982">
                  <a:extLst>
                    <a:ext uri="{FF2B5EF4-FFF2-40B4-BE49-F238E27FC236}">
                      <a16:creationId xmlns:a16="http://schemas.microsoft.com/office/drawing/2014/main" id="{95B0618A-7119-4A46-8692-519AC2946981}"/>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395" name="Group 862">
              <a:extLst>
                <a:ext uri="{FF2B5EF4-FFF2-40B4-BE49-F238E27FC236}">
                  <a16:creationId xmlns:a16="http://schemas.microsoft.com/office/drawing/2014/main" id="{507FD766-D064-0542-B330-E6FC31AF9804}"/>
                </a:ext>
              </a:extLst>
            </p:cNvPr>
            <p:cNvGrpSpPr>
              <a:grpSpLocks/>
            </p:cNvGrpSpPr>
            <p:nvPr/>
          </p:nvGrpSpPr>
          <p:grpSpPr bwMode="auto">
            <a:xfrm>
              <a:off x="5084012" y="5612511"/>
              <a:ext cx="347767" cy="680207"/>
              <a:chOff x="7923189" y="2486664"/>
              <a:chExt cx="360377" cy="884585"/>
            </a:xfrm>
          </p:grpSpPr>
          <p:pic>
            <p:nvPicPr>
              <p:cNvPr id="214607" name="Picture 3">
                <a:extLst>
                  <a:ext uri="{FF2B5EF4-FFF2-40B4-BE49-F238E27FC236}">
                    <a16:creationId xmlns:a16="http://schemas.microsoft.com/office/drawing/2014/main" id="{563CF114-564D-5647-B20D-BA0AE252B2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98" y="2486664"/>
                <a:ext cx="239568"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608" name="Group 950">
                <a:extLst>
                  <a:ext uri="{FF2B5EF4-FFF2-40B4-BE49-F238E27FC236}">
                    <a16:creationId xmlns:a16="http://schemas.microsoft.com/office/drawing/2014/main" id="{B58665F8-F067-9745-BBC5-907E7293FCE3}"/>
                  </a:ext>
                </a:extLst>
              </p:cNvPr>
              <p:cNvGrpSpPr>
                <a:grpSpLocks/>
              </p:cNvGrpSpPr>
              <p:nvPr/>
            </p:nvGrpSpPr>
            <p:grpSpPr bwMode="auto">
              <a:xfrm>
                <a:off x="7923189" y="2890236"/>
                <a:ext cx="227012" cy="481013"/>
                <a:chOff x="4140" y="429"/>
                <a:chExt cx="1425" cy="2396"/>
              </a:xfrm>
            </p:grpSpPr>
            <p:sp>
              <p:nvSpPr>
                <p:cNvPr id="214609" name="Freeform 951">
                  <a:extLst>
                    <a:ext uri="{FF2B5EF4-FFF2-40B4-BE49-F238E27FC236}">
                      <a16:creationId xmlns:a16="http://schemas.microsoft.com/office/drawing/2014/main" id="{0C47CAA2-49AC-4249-8690-07C160A2C942}"/>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10" name="Rectangle 952">
                  <a:extLst>
                    <a:ext uri="{FF2B5EF4-FFF2-40B4-BE49-F238E27FC236}">
                      <a16:creationId xmlns:a16="http://schemas.microsoft.com/office/drawing/2014/main" id="{59CD709A-8D3F-CE49-B1FF-F1C01B4D44E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11" name="Freeform 953">
                  <a:extLst>
                    <a:ext uri="{FF2B5EF4-FFF2-40B4-BE49-F238E27FC236}">
                      <a16:creationId xmlns:a16="http://schemas.microsoft.com/office/drawing/2014/main" id="{71CCBE77-2578-E248-B6C3-314F3EDDC7C3}"/>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12" name="Freeform 954">
                  <a:extLst>
                    <a:ext uri="{FF2B5EF4-FFF2-40B4-BE49-F238E27FC236}">
                      <a16:creationId xmlns:a16="http://schemas.microsoft.com/office/drawing/2014/main" id="{781D5A2B-495C-A84A-8C77-F5FC89134802}"/>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13" name="Rectangle 955">
                  <a:extLst>
                    <a:ext uri="{FF2B5EF4-FFF2-40B4-BE49-F238E27FC236}">
                      <a16:creationId xmlns:a16="http://schemas.microsoft.com/office/drawing/2014/main" id="{2DFE5F82-32A0-334A-9DEC-94E388EAB430}"/>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614" name="Group 956">
                  <a:extLst>
                    <a:ext uri="{FF2B5EF4-FFF2-40B4-BE49-F238E27FC236}">
                      <a16:creationId xmlns:a16="http://schemas.microsoft.com/office/drawing/2014/main" id="{E89932DB-179E-6241-A8B9-C2400A798CFF}"/>
                    </a:ext>
                  </a:extLst>
                </p:cNvPr>
                <p:cNvGrpSpPr>
                  <a:grpSpLocks/>
                </p:cNvGrpSpPr>
                <p:nvPr/>
              </p:nvGrpSpPr>
              <p:grpSpPr bwMode="auto">
                <a:xfrm>
                  <a:off x="4749" y="668"/>
                  <a:ext cx="581" cy="145"/>
                  <a:chOff x="614" y="2568"/>
                  <a:chExt cx="725" cy="139"/>
                </a:xfrm>
              </p:grpSpPr>
              <p:sp>
                <p:nvSpPr>
                  <p:cNvPr id="214639" name="AutoShape 957">
                    <a:extLst>
                      <a:ext uri="{FF2B5EF4-FFF2-40B4-BE49-F238E27FC236}">
                        <a16:creationId xmlns:a16="http://schemas.microsoft.com/office/drawing/2014/main" id="{1D393EA7-13DC-014C-9A72-EA4893ADCAB9}"/>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40" name="AutoShape 958">
                    <a:extLst>
                      <a:ext uri="{FF2B5EF4-FFF2-40B4-BE49-F238E27FC236}">
                        <a16:creationId xmlns:a16="http://schemas.microsoft.com/office/drawing/2014/main" id="{E2421AEE-CB31-3341-9E23-45BB51C7161B}"/>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15" name="Rectangle 959">
                  <a:extLst>
                    <a:ext uri="{FF2B5EF4-FFF2-40B4-BE49-F238E27FC236}">
                      <a16:creationId xmlns:a16="http://schemas.microsoft.com/office/drawing/2014/main" id="{AEDFD6AB-D574-334D-9457-2AFEBF4CAB63}"/>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616" name="Group 960">
                  <a:extLst>
                    <a:ext uri="{FF2B5EF4-FFF2-40B4-BE49-F238E27FC236}">
                      <a16:creationId xmlns:a16="http://schemas.microsoft.com/office/drawing/2014/main" id="{636B9FE2-64DB-B948-8813-09763826DECD}"/>
                    </a:ext>
                  </a:extLst>
                </p:cNvPr>
                <p:cNvGrpSpPr>
                  <a:grpSpLocks/>
                </p:cNvGrpSpPr>
                <p:nvPr/>
              </p:nvGrpSpPr>
              <p:grpSpPr bwMode="auto">
                <a:xfrm>
                  <a:off x="4747" y="994"/>
                  <a:ext cx="581" cy="134"/>
                  <a:chOff x="614" y="2568"/>
                  <a:chExt cx="725" cy="139"/>
                </a:xfrm>
              </p:grpSpPr>
              <p:sp>
                <p:nvSpPr>
                  <p:cNvPr id="214637" name="AutoShape 961">
                    <a:extLst>
                      <a:ext uri="{FF2B5EF4-FFF2-40B4-BE49-F238E27FC236}">
                        <a16:creationId xmlns:a16="http://schemas.microsoft.com/office/drawing/2014/main" id="{B2B805DE-80C8-B140-804C-4685B428D17A}"/>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38" name="AutoShape 962">
                    <a:extLst>
                      <a:ext uri="{FF2B5EF4-FFF2-40B4-BE49-F238E27FC236}">
                        <a16:creationId xmlns:a16="http://schemas.microsoft.com/office/drawing/2014/main" id="{19F8F38A-C09D-1A4B-BC66-03901EAC3B68}"/>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17" name="Rectangle 963">
                  <a:extLst>
                    <a:ext uri="{FF2B5EF4-FFF2-40B4-BE49-F238E27FC236}">
                      <a16:creationId xmlns:a16="http://schemas.microsoft.com/office/drawing/2014/main" id="{96542B13-9744-9B4D-B110-DB37C9B2971A}"/>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18" name="Rectangle 964">
                  <a:extLst>
                    <a:ext uri="{FF2B5EF4-FFF2-40B4-BE49-F238E27FC236}">
                      <a16:creationId xmlns:a16="http://schemas.microsoft.com/office/drawing/2014/main" id="{4A0F0D86-DABE-014B-B93A-0622A4E941F1}"/>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619" name="Group 965">
                  <a:extLst>
                    <a:ext uri="{FF2B5EF4-FFF2-40B4-BE49-F238E27FC236}">
                      <a16:creationId xmlns:a16="http://schemas.microsoft.com/office/drawing/2014/main" id="{EB5DD951-DE2E-1C4B-AF54-08C63A86F242}"/>
                    </a:ext>
                  </a:extLst>
                </p:cNvPr>
                <p:cNvGrpSpPr>
                  <a:grpSpLocks/>
                </p:cNvGrpSpPr>
                <p:nvPr/>
              </p:nvGrpSpPr>
              <p:grpSpPr bwMode="auto">
                <a:xfrm>
                  <a:off x="4735" y="1627"/>
                  <a:ext cx="582" cy="151"/>
                  <a:chOff x="614" y="2568"/>
                  <a:chExt cx="725" cy="139"/>
                </a:xfrm>
              </p:grpSpPr>
              <p:sp>
                <p:nvSpPr>
                  <p:cNvPr id="214635" name="AutoShape 966">
                    <a:extLst>
                      <a:ext uri="{FF2B5EF4-FFF2-40B4-BE49-F238E27FC236}">
                        <a16:creationId xmlns:a16="http://schemas.microsoft.com/office/drawing/2014/main" id="{1295AECE-1044-A046-8C03-48CB66B33A58}"/>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36" name="AutoShape 967">
                    <a:extLst>
                      <a:ext uri="{FF2B5EF4-FFF2-40B4-BE49-F238E27FC236}">
                        <a16:creationId xmlns:a16="http://schemas.microsoft.com/office/drawing/2014/main" id="{D86A711D-EFD1-4C45-B531-C0F0805252A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20" name="Freeform 968">
                  <a:extLst>
                    <a:ext uri="{FF2B5EF4-FFF2-40B4-BE49-F238E27FC236}">
                      <a16:creationId xmlns:a16="http://schemas.microsoft.com/office/drawing/2014/main" id="{71D47CC6-B1B1-7948-8C4D-CE7994660609}"/>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621" name="Group 969">
                  <a:extLst>
                    <a:ext uri="{FF2B5EF4-FFF2-40B4-BE49-F238E27FC236}">
                      <a16:creationId xmlns:a16="http://schemas.microsoft.com/office/drawing/2014/main" id="{6E2EABD1-32B0-E648-80D1-730CD44DE35C}"/>
                    </a:ext>
                  </a:extLst>
                </p:cNvPr>
                <p:cNvGrpSpPr>
                  <a:grpSpLocks/>
                </p:cNvGrpSpPr>
                <p:nvPr/>
              </p:nvGrpSpPr>
              <p:grpSpPr bwMode="auto">
                <a:xfrm>
                  <a:off x="4739" y="1327"/>
                  <a:ext cx="582" cy="139"/>
                  <a:chOff x="614" y="2568"/>
                  <a:chExt cx="725" cy="139"/>
                </a:xfrm>
              </p:grpSpPr>
              <p:sp>
                <p:nvSpPr>
                  <p:cNvPr id="214633" name="AutoShape 970">
                    <a:extLst>
                      <a:ext uri="{FF2B5EF4-FFF2-40B4-BE49-F238E27FC236}">
                        <a16:creationId xmlns:a16="http://schemas.microsoft.com/office/drawing/2014/main" id="{5360B30E-6D2B-6B43-856D-F332717BF6FD}"/>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34" name="AutoShape 971">
                    <a:extLst>
                      <a:ext uri="{FF2B5EF4-FFF2-40B4-BE49-F238E27FC236}">
                        <a16:creationId xmlns:a16="http://schemas.microsoft.com/office/drawing/2014/main" id="{5B6F0033-8A83-1940-B9FF-DE68ABEF6C95}"/>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622" name="Rectangle 972">
                  <a:extLst>
                    <a:ext uri="{FF2B5EF4-FFF2-40B4-BE49-F238E27FC236}">
                      <a16:creationId xmlns:a16="http://schemas.microsoft.com/office/drawing/2014/main" id="{1AAA15BA-519D-604A-A063-111934D5315E}"/>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23" name="Freeform 973">
                  <a:extLst>
                    <a:ext uri="{FF2B5EF4-FFF2-40B4-BE49-F238E27FC236}">
                      <a16:creationId xmlns:a16="http://schemas.microsoft.com/office/drawing/2014/main" id="{D7268FE4-3633-7E4F-A9DE-1A099614C81C}"/>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24" name="Freeform 974">
                  <a:extLst>
                    <a:ext uri="{FF2B5EF4-FFF2-40B4-BE49-F238E27FC236}">
                      <a16:creationId xmlns:a16="http://schemas.microsoft.com/office/drawing/2014/main" id="{2240B9F2-DF1E-134D-A1CB-9B966296B32C}"/>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25" name="Oval 975">
                  <a:extLst>
                    <a:ext uri="{FF2B5EF4-FFF2-40B4-BE49-F238E27FC236}">
                      <a16:creationId xmlns:a16="http://schemas.microsoft.com/office/drawing/2014/main" id="{9202F8D2-9D0C-434C-B909-5AC189F3639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26" name="Freeform 976">
                  <a:extLst>
                    <a:ext uri="{FF2B5EF4-FFF2-40B4-BE49-F238E27FC236}">
                      <a16:creationId xmlns:a16="http://schemas.microsoft.com/office/drawing/2014/main" id="{EB09ED96-E768-3444-9C5E-6BC4D1210CE1}"/>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627" name="AutoShape 977">
                  <a:extLst>
                    <a:ext uri="{FF2B5EF4-FFF2-40B4-BE49-F238E27FC236}">
                      <a16:creationId xmlns:a16="http://schemas.microsoft.com/office/drawing/2014/main" id="{E493530B-AA1E-CA40-8FA9-8708AB0CEA31}"/>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28" name="AutoShape 978">
                  <a:extLst>
                    <a:ext uri="{FF2B5EF4-FFF2-40B4-BE49-F238E27FC236}">
                      <a16:creationId xmlns:a16="http://schemas.microsoft.com/office/drawing/2014/main" id="{29957C38-CF9D-BA4A-8483-4E9F151B0EEB}"/>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29" name="Oval 979">
                  <a:extLst>
                    <a:ext uri="{FF2B5EF4-FFF2-40B4-BE49-F238E27FC236}">
                      <a16:creationId xmlns:a16="http://schemas.microsoft.com/office/drawing/2014/main" id="{34B9D8B5-03B1-6541-AB6C-0AB844088641}"/>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30" name="Oval 980">
                  <a:extLst>
                    <a:ext uri="{FF2B5EF4-FFF2-40B4-BE49-F238E27FC236}">
                      <a16:creationId xmlns:a16="http://schemas.microsoft.com/office/drawing/2014/main" id="{A33CE19C-067B-9646-B667-FD1D5A32F249}"/>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631" name="Oval 981">
                  <a:extLst>
                    <a:ext uri="{FF2B5EF4-FFF2-40B4-BE49-F238E27FC236}">
                      <a16:creationId xmlns:a16="http://schemas.microsoft.com/office/drawing/2014/main" id="{18AD08A0-EBDE-0D49-A805-5EFA0E851655}"/>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32" name="Rectangle 982">
                  <a:extLst>
                    <a:ext uri="{FF2B5EF4-FFF2-40B4-BE49-F238E27FC236}">
                      <a16:creationId xmlns:a16="http://schemas.microsoft.com/office/drawing/2014/main" id="{7BFD1C2B-DDA4-C640-A3FC-9EA3B37D3889}"/>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396" name="Group 897">
              <a:extLst>
                <a:ext uri="{FF2B5EF4-FFF2-40B4-BE49-F238E27FC236}">
                  <a16:creationId xmlns:a16="http://schemas.microsoft.com/office/drawing/2014/main" id="{CD60E856-AD2F-574C-B841-E53BF7BEB3D6}"/>
                </a:ext>
              </a:extLst>
            </p:cNvPr>
            <p:cNvGrpSpPr>
              <a:grpSpLocks/>
            </p:cNvGrpSpPr>
            <p:nvPr/>
          </p:nvGrpSpPr>
          <p:grpSpPr bwMode="auto">
            <a:xfrm>
              <a:off x="6068038" y="3829780"/>
              <a:ext cx="347753" cy="680208"/>
              <a:chOff x="7923189" y="2486663"/>
              <a:chExt cx="360362" cy="884586"/>
            </a:xfrm>
          </p:grpSpPr>
          <p:pic>
            <p:nvPicPr>
              <p:cNvPr id="214573" name="Picture 3">
                <a:extLst>
                  <a:ext uri="{FF2B5EF4-FFF2-40B4-BE49-F238E27FC236}">
                    <a16:creationId xmlns:a16="http://schemas.microsoft.com/office/drawing/2014/main" id="{7C224992-1229-9E43-998F-00844EECB7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574" name="Group 950">
                <a:extLst>
                  <a:ext uri="{FF2B5EF4-FFF2-40B4-BE49-F238E27FC236}">
                    <a16:creationId xmlns:a16="http://schemas.microsoft.com/office/drawing/2014/main" id="{6F93D902-DF1A-4F4F-B6ED-D18240151B1F}"/>
                  </a:ext>
                </a:extLst>
              </p:cNvPr>
              <p:cNvGrpSpPr>
                <a:grpSpLocks/>
              </p:cNvGrpSpPr>
              <p:nvPr/>
            </p:nvGrpSpPr>
            <p:grpSpPr bwMode="auto">
              <a:xfrm>
                <a:off x="7923189" y="2890236"/>
                <a:ext cx="227012" cy="481013"/>
                <a:chOff x="4140" y="429"/>
                <a:chExt cx="1425" cy="2396"/>
              </a:xfrm>
            </p:grpSpPr>
            <p:sp>
              <p:nvSpPr>
                <p:cNvPr id="214575" name="Freeform 951">
                  <a:extLst>
                    <a:ext uri="{FF2B5EF4-FFF2-40B4-BE49-F238E27FC236}">
                      <a16:creationId xmlns:a16="http://schemas.microsoft.com/office/drawing/2014/main" id="{B0E86564-CD6D-3944-B48B-F5CAEDE6704B}"/>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76" name="Rectangle 952">
                  <a:extLst>
                    <a:ext uri="{FF2B5EF4-FFF2-40B4-BE49-F238E27FC236}">
                      <a16:creationId xmlns:a16="http://schemas.microsoft.com/office/drawing/2014/main" id="{A167CAD0-6A8A-7941-B1F7-E0A74EFB0A04}"/>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77" name="Freeform 953">
                  <a:extLst>
                    <a:ext uri="{FF2B5EF4-FFF2-40B4-BE49-F238E27FC236}">
                      <a16:creationId xmlns:a16="http://schemas.microsoft.com/office/drawing/2014/main" id="{4726D2FD-E8A0-CC4B-A1D8-D89F5A36878A}"/>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78" name="Freeform 954">
                  <a:extLst>
                    <a:ext uri="{FF2B5EF4-FFF2-40B4-BE49-F238E27FC236}">
                      <a16:creationId xmlns:a16="http://schemas.microsoft.com/office/drawing/2014/main" id="{4F20BF5E-E61A-4A48-BDA8-491822E5B266}"/>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79" name="Rectangle 955">
                  <a:extLst>
                    <a:ext uri="{FF2B5EF4-FFF2-40B4-BE49-F238E27FC236}">
                      <a16:creationId xmlns:a16="http://schemas.microsoft.com/office/drawing/2014/main" id="{FD7DC307-1108-F84E-8252-F7C39E957DC8}"/>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580" name="Group 956">
                  <a:extLst>
                    <a:ext uri="{FF2B5EF4-FFF2-40B4-BE49-F238E27FC236}">
                      <a16:creationId xmlns:a16="http://schemas.microsoft.com/office/drawing/2014/main" id="{742701A2-1BAB-1D4A-93EE-7945F9079FF3}"/>
                    </a:ext>
                  </a:extLst>
                </p:cNvPr>
                <p:cNvGrpSpPr>
                  <a:grpSpLocks/>
                </p:cNvGrpSpPr>
                <p:nvPr/>
              </p:nvGrpSpPr>
              <p:grpSpPr bwMode="auto">
                <a:xfrm>
                  <a:off x="4749" y="668"/>
                  <a:ext cx="581" cy="145"/>
                  <a:chOff x="614" y="2568"/>
                  <a:chExt cx="725" cy="139"/>
                </a:xfrm>
              </p:grpSpPr>
              <p:sp>
                <p:nvSpPr>
                  <p:cNvPr id="214605" name="AutoShape 957">
                    <a:extLst>
                      <a:ext uri="{FF2B5EF4-FFF2-40B4-BE49-F238E27FC236}">
                        <a16:creationId xmlns:a16="http://schemas.microsoft.com/office/drawing/2014/main" id="{B1DBF270-A4D7-6F43-BDAE-283D09FC33D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06" name="AutoShape 958">
                    <a:extLst>
                      <a:ext uri="{FF2B5EF4-FFF2-40B4-BE49-F238E27FC236}">
                        <a16:creationId xmlns:a16="http://schemas.microsoft.com/office/drawing/2014/main" id="{8B922D59-1E34-5E49-A1A0-1A79FA563FDA}"/>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581" name="Rectangle 959">
                  <a:extLst>
                    <a:ext uri="{FF2B5EF4-FFF2-40B4-BE49-F238E27FC236}">
                      <a16:creationId xmlns:a16="http://schemas.microsoft.com/office/drawing/2014/main" id="{720F6FB5-0794-834C-9FF7-0EDA784C5444}"/>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582" name="Group 960">
                  <a:extLst>
                    <a:ext uri="{FF2B5EF4-FFF2-40B4-BE49-F238E27FC236}">
                      <a16:creationId xmlns:a16="http://schemas.microsoft.com/office/drawing/2014/main" id="{3EDABE8F-C0D3-F64F-9383-8EEB162419C4}"/>
                    </a:ext>
                  </a:extLst>
                </p:cNvPr>
                <p:cNvGrpSpPr>
                  <a:grpSpLocks/>
                </p:cNvGrpSpPr>
                <p:nvPr/>
              </p:nvGrpSpPr>
              <p:grpSpPr bwMode="auto">
                <a:xfrm>
                  <a:off x="4747" y="994"/>
                  <a:ext cx="581" cy="134"/>
                  <a:chOff x="614" y="2568"/>
                  <a:chExt cx="725" cy="139"/>
                </a:xfrm>
              </p:grpSpPr>
              <p:sp>
                <p:nvSpPr>
                  <p:cNvPr id="214603" name="AutoShape 961">
                    <a:extLst>
                      <a:ext uri="{FF2B5EF4-FFF2-40B4-BE49-F238E27FC236}">
                        <a16:creationId xmlns:a16="http://schemas.microsoft.com/office/drawing/2014/main" id="{F11EB9E8-25F5-3C4C-B45A-1E592BB9E6AF}"/>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04" name="AutoShape 962">
                    <a:extLst>
                      <a:ext uri="{FF2B5EF4-FFF2-40B4-BE49-F238E27FC236}">
                        <a16:creationId xmlns:a16="http://schemas.microsoft.com/office/drawing/2014/main" id="{703CEBB7-DEC9-1048-A10F-083DD20EA202}"/>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583" name="Rectangle 963">
                  <a:extLst>
                    <a:ext uri="{FF2B5EF4-FFF2-40B4-BE49-F238E27FC236}">
                      <a16:creationId xmlns:a16="http://schemas.microsoft.com/office/drawing/2014/main" id="{9454D8B8-6B15-444B-B14F-63ECB29ED8A0}"/>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84" name="Rectangle 964">
                  <a:extLst>
                    <a:ext uri="{FF2B5EF4-FFF2-40B4-BE49-F238E27FC236}">
                      <a16:creationId xmlns:a16="http://schemas.microsoft.com/office/drawing/2014/main" id="{69DE74CF-EB07-AD4A-B698-E00F3D2666E5}"/>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585" name="Group 965">
                  <a:extLst>
                    <a:ext uri="{FF2B5EF4-FFF2-40B4-BE49-F238E27FC236}">
                      <a16:creationId xmlns:a16="http://schemas.microsoft.com/office/drawing/2014/main" id="{3081CBEE-87E9-5647-B228-1A327E765CEE}"/>
                    </a:ext>
                  </a:extLst>
                </p:cNvPr>
                <p:cNvGrpSpPr>
                  <a:grpSpLocks/>
                </p:cNvGrpSpPr>
                <p:nvPr/>
              </p:nvGrpSpPr>
              <p:grpSpPr bwMode="auto">
                <a:xfrm>
                  <a:off x="4735" y="1627"/>
                  <a:ext cx="582" cy="151"/>
                  <a:chOff x="614" y="2568"/>
                  <a:chExt cx="725" cy="139"/>
                </a:xfrm>
              </p:grpSpPr>
              <p:sp>
                <p:nvSpPr>
                  <p:cNvPr id="214601" name="AutoShape 966">
                    <a:extLst>
                      <a:ext uri="{FF2B5EF4-FFF2-40B4-BE49-F238E27FC236}">
                        <a16:creationId xmlns:a16="http://schemas.microsoft.com/office/drawing/2014/main" id="{701EE972-A5F2-444C-BC8E-70153B4777BA}"/>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02" name="AutoShape 967">
                    <a:extLst>
                      <a:ext uri="{FF2B5EF4-FFF2-40B4-BE49-F238E27FC236}">
                        <a16:creationId xmlns:a16="http://schemas.microsoft.com/office/drawing/2014/main" id="{0130ACB8-9781-EA4A-A1DB-82D0F29EBF20}"/>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586" name="Freeform 968">
                  <a:extLst>
                    <a:ext uri="{FF2B5EF4-FFF2-40B4-BE49-F238E27FC236}">
                      <a16:creationId xmlns:a16="http://schemas.microsoft.com/office/drawing/2014/main" id="{4AB44CEB-E837-7147-A8A7-57C5FDA6FF27}"/>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587" name="Group 969">
                  <a:extLst>
                    <a:ext uri="{FF2B5EF4-FFF2-40B4-BE49-F238E27FC236}">
                      <a16:creationId xmlns:a16="http://schemas.microsoft.com/office/drawing/2014/main" id="{A74DE05C-88D9-774E-B8F5-0BA3B55D1114}"/>
                    </a:ext>
                  </a:extLst>
                </p:cNvPr>
                <p:cNvGrpSpPr>
                  <a:grpSpLocks/>
                </p:cNvGrpSpPr>
                <p:nvPr/>
              </p:nvGrpSpPr>
              <p:grpSpPr bwMode="auto">
                <a:xfrm>
                  <a:off x="4739" y="1327"/>
                  <a:ext cx="582" cy="139"/>
                  <a:chOff x="614" y="2568"/>
                  <a:chExt cx="725" cy="139"/>
                </a:xfrm>
              </p:grpSpPr>
              <p:sp>
                <p:nvSpPr>
                  <p:cNvPr id="214599" name="AutoShape 970">
                    <a:extLst>
                      <a:ext uri="{FF2B5EF4-FFF2-40B4-BE49-F238E27FC236}">
                        <a16:creationId xmlns:a16="http://schemas.microsoft.com/office/drawing/2014/main" id="{F6664F2B-8007-C042-8BD4-9DD26D6562FF}"/>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600" name="AutoShape 971">
                    <a:extLst>
                      <a:ext uri="{FF2B5EF4-FFF2-40B4-BE49-F238E27FC236}">
                        <a16:creationId xmlns:a16="http://schemas.microsoft.com/office/drawing/2014/main" id="{681E6074-B6F0-504F-8D76-434A29BF799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588" name="Rectangle 972">
                  <a:extLst>
                    <a:ext uri="{FF2B5EF4-FFF2-40B4-BE49-F238E27FC236}">
                      <a16:creationId xmlns:a16="http://schemas.microsoft.com/office/drawing/2014/main" id="{016C43F7-AF1C-2148-8C6F-047013498BF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89" name="Freeform 973">
                  <a:extLst>
                    <a:ext uri="{FF2B5EF4-FFF2-40B4-BE49-F238E27FC236}">
                      <a16:creationId xmlns:a16="http://schemas.microsoft.com/office/drawing/2014/main" id="{960017AB-A9BC-7B49-A693-83AE1F1CE7ED}"/>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90" name="Freeform 974">
                  <a:extLst>
                    <a:ext uri="{FF2B5EF4-FFF2-40B4-BE49-F238E27FC236}">
                      <a16:creationId xmlns:a16="http://schemas.microsoft.com/office/drawing/2014/main" id="{B4FEDAA7-65C7-7743-89B9-688476EC7D6C}"/>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91" name="Oval 975">
                  <a:extLst>
                    <a:ext uri="{FF2B5EF4-FFF2-40B4-BE49-F238E27FC236}">
                      <a16:creationId xmlns:a16="http://schemas.microsoft.com/office/drawing/2014/main" id="{F2EA992E-8FC3-CA49-80B6-2C38049950CA}"/>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92" name="Freeform 976">
                  <a:extLst>
                    <a:ext uri="{FF2B5EF4-FFF2-40B4-BE49-F238E27FC236}">
                      <a16:creationId xmlns:a16="http://schemas.microsoft.com/office/drawing/2014/main" id="{96A0DFAB-1B0D-C045-A4E7-A67AB0B521F6}"/>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93" name="AutoShape 977">
                  <a:extLst>
                    <a:ext uri="{FF2B5EF4-FFF2-40B4-BE49-F238E27FC236}">
                      <a16:creationId xmlns:a16="http://schemas.microsoft.com/office/drawing/2014/main" id="{D8947F5E-F7D1-B64E-8558-F6B3FCA1C3DD}"/>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94" name="AutoShape 978">
                  <a:extLst>
                    <a:ext uri="{FF2B5EF4-FFF2-40B4-BE49-F238E27FC236}">
                      <a16:creationId xmlns:a16="http://schemas.microsoft.com/office/drawing/2014/main" id="{1EB4BFCE-7C30-584C-B7B4-818CB34C41C0}"/>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95" name="Oval 979">
                  <a:extLst>
                    <a:ext uri="{FF2B5EF4-FFF2-40B4-BE49-F238E27FC236}">
                      <a16:creationId xmlns:a16="http://schemas.microsoft.com/office/drawing/2014/main" id="{1A441EBF-90E7-A346-B395-AB5628A9320D}"/>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96" name="Oval 980">
                  <a:extLst>
                    <a:ext uri="{FF2B5EF4-FFF2-40B4-BE49-F238E27FC236}">
                      <a16:creationId xmlns:a16="http://schemas.microsoft.com/office/drawing/2014/main" id="{F646C0CE-064B-8F45-BC86-4C7AC008D46B}"/>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597" name="Oval 981">
                  <a:extLst>
                    <a:ext uri="{FF2B5EF4-FFF2-40B4-BE49-F238E27FC236}">
                      <a16:creationId xmlns:a16="http://schemas.microsoft.com/office/drawing/2014/main" id="{49379C7D-E020-B342-93A3-E8AF6207970B}"/>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98" name="Rectangle 982">
                  <a:extLst>
                    <a:ext uri="{FF2B5EF4-FFF2-40B4-BE49-F238E27FC236}">
                      <a16:creationId xmlns:a16="http://schemas.microsoft.com/office/drawing/2014/main" id="{084820A8-C10D-2D49-9723-2DF79F9B9FB9}"/>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397" name="Group 932">
              <a:extLst>
                <a:ext uri="{FF2B5EF4-FFF2-40B4-BE49-F238E27FC236}">
                  <a16:creationId xmlns:a16="http://schemas.microsoft.com/office/drawing/2014/main" id="{0D03F1A7-2CEA-8449-B4F3-59622B4BB9F1}"/>
                </a:ext>
              </a:extLst>
            </p:cNvPr>
            <p:cNvGrpSpPr>
              <a:grpSpLocks/>
            </p:cNvGrpSpPr>
            <p:nvPr/>
          </p:nvGrpSpPr>
          <p:grpSpPr bwMode="auto">
            <a:xfrm>
              <a:off x="2122838" y="5630065"/>
              <a:ext cx="347753" cy="680208"/>
              <a:chOff x="7923189" y="2486663"/>
              <a:chExt cx="360362" cy="884586"/>
            </a:xfrm>
          </p:grpSpPr>
          <p:pic>
            <p:nvPicPr>
              <p:cNvPr id="214539" name="Picture 3">
                <a:extLst>
                  <a:ext uri="{FF2B5EF4-FFF2-40B4-BE49-F238E27FC236}">
                    <a16:creationId xmlns:a16="http://schemas.microsoft.com/office/drawing/2014/main" id="{5DE36EB3-3AFF-BA4F-BD6D-409F9CE17E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540" name="Group 950">
                <a:extLst>
                  <a:ext uri="{FF2B5EF4-FFF2-40B4-BE49-F238E27FC236}">
                    <a16:creationId xmlns:a16="http://schemas.microsoft.com/office/drawing/2014/main" id="{78FA27D7-EDBE-9B42-BE48-BD8D91C4F4B1}"/>
                  </a:ext>
                </a:extLst>
              </p:cNvPr>
              <p:cNvGrpSpPr>
                <a:grpSpLocks/>
              </p:cNvGrpSpPr>
              <p:nvPr/>
            </p:nvGrpSpPr>
            <p:grpSpPr bwMode="auto">
              <a:xfrm>
                <a:off x="7923189" y="2890236"/>
                <a:ext cx="227012" cy="481013"/>
                <a:chOff x="4140" y="429"/>
                <a:chExt cx="1425" cy="2396"/>
              </a:xfrm>
            </p:grpSpPr>
            <p:sp>
              <p:nvSpPr>
                <p:cNvPr id="214541" name="Freeform 951">
                  <a:extLst>
                    <a:ext uri="{FF2B5EF4-FFF2-40B4-BE49-F238E27FC236}">
                      <a16:creationId xmlns:a16="http://schemas.microsoft.com/office/drawing/2014/main" id="{BA79EE71-8A12-4640-8D04-F4A8C1152C63}"/>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42" name="Rectangle 952">
                  <a:extLst>
                    <a:ext uri="{FF2B5EF4-FFF2-40B4-BE49-F238E27FC236}">
                      <a16:creationId xmlns:a16="http://schemas.microsoft.com/office/drawing/2014/main" id="{5BF62D1C-48AC-7D48-95E1-670C967A2D90}"/>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43" name="Freeform 953">
                  <a:extLst>
                    <a:ext uri="{FF2B5EF4-FFF2-40B4-BE49-F238E27FC236}">
                      <a16:creationId xmlns:a16="http://schemas.microsoft.com/office/drawing/2014/main" id="{934C90DD-A5EE-3248-B6FB-FA697019225E}"/>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44" name="Freeform 954">
                  <a:extLst>
                    <a:ext uri="{FF2B5EF4-FFF2-40B4-BE49-F238E27FC236}">
                      <a16:creationId xmlns:a16="http://schemas.microsoft.com/office/drawing/2014/main" id="{EFE7FF54-2122-3B4A-9237-801511A1E85A}"/>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45" name="Rectangle 955">
                  <a:extLst>
                    <a:ext uri="{FF2B5EF4-FFF2-40B4-BE49-F238E27FC236}">
                      <a16:creationId xmlns:a16="http://schemas.microsoft.com/office/drawing/2014/main" id="{AA2E6AFB-B64A-0F47-A889-468715B276EE}"/>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546" name="Group 956">
                  <a:extLst>
                    <a:ext uri="{FF2B5EF4-FFF2-40B4-BE49-F238E27FC236}">
                      <a16:creationId xmlns:a16="http://schemas.microsoft.com/office/drawing/2014/main" id="{03D5C498-2613-CC40-9A1A-88B8C69DB4AC}"/>
                    </a:ext>
                  </a:extLst>
                </p:cNvPr>
                <p:cNvGrpSpPr>
                  <a:grpSpLocks/>
                </p:cNvGrpSpPr>
                <p:nvPr/>
              </p:nvGrpSpPr>
              <p:grpSpPr bwMode="auto">
                <a:xfrm>
                  <a:off x="4749" y="668"/>
                  <a:ext cx="581" cy="145"/>
                  <a:chOff x="614" y="2568"/>
                  <a:chExt cx="725" cy="139"/>
                </a:xfrm>
              </p:grpSpPr>
              <p:sp>
                <p:nvSpPr>
                  <p:cNvPr id="214571" name="AutoShape 957">
                    <a:extLst>
                      <a:ext uri="{FF2B5EF4-FFF2-40B4-BE49-F238E27FC236}">
                        <a16:creationId xmlns:a16="http://schemas.microsoft.com/office/drawing/2014/main" id="{91B8132F-1C0A-5A4C-88EE-B1FD03A61C56}"/>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72" name="AutoShape 958">
                    <a:extLst>
                      <a:ext uri="{FF2B5EF4-FFF2-40B4-BE49-F238E27FC236}">
                        <a16:creationId xmlns:a16="http://schemas.microsoft.com/office/drawing/2014/main" id="{AC41DB90-C49E-1142-883C-9F64F283D5DB}"/>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547" name="Rectangle 959">
                  <a:extLst>
                    <a:ext uri="{FF2B5EF4-FFF2-40B4-BE49-F238E27FC236}">
                      <a16:creationId xmlns:a16="http://schemas.microsoft.com/office/drawing/2014/main" id="{3BFF5039-4721-2E4D-8E36-FCFE445AFDFE}"/>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548" name="Group 960">
                  <a:extLst>
                    <a:ext uri="{FF2B5EF4-FFF2-40B4-BE49-F238E27FC236}">
                      <a16:creationId xmlns:a16="http://schemas.microsoft.com/office/drawing/2014/main" id="{01CD9547-2890-C74D-A640-EC13991ECC83}"/>
                    </a:ext>
                  </a:extLst>
                </p:cNvPr>
                <p:cNvGrpSpPr>
                  <a:grpSpLocks/>
                </p:cNvGrpSpPr>
                <p:nvPr/>
              </p:nvGrpSpPr>
              <p:grpSpPr bwMode="auto">
                <a:xfrm>
                  <a:off x="4747" y="994"/>
                  <a:ext cx="581" cy="134"/>
                  <a:chOff x="614" y="2568"/>
                  <a:chExt cx="725" cy="139"/>
                </a:xfrm>
              </p:grpSpPr>
              <p:sp>
                <p:nvSpPr>
                  <p:cNvPr id="214569" name="AutoShape 961">
                    <a:extLst>
                      <a:ext uri="{FF2B5EF4-FFF2-40B4-BE49-F238E27FC236}">
                        <a16:creationId xmlns:a16="http://schemas.microsoft.com/office/drawing/2014/main" id="{4E7C2351-B99F-FE48-8432-49883E0F2A2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70" name="AutoShape 962">
                    <a:extLst>
                      <a:ext uri="{FF2B5EF4-FFF2-40B4-BE49-F238E27FC236}">
                        <a16:creationId xmlns:a16="http://schemas.microsoft.com/office/drawing/2014/main" id="{70A705C3-0630-7743-85C8-3F5D10E56495}"/>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549" name="Rectangle 963">
                  <a:extLst>
                    <a:ext uri="{FF2B5EF4-FFF2-40B4-BE49-F238E27FC236}">
                      <a16:creationId xmlns:a16="http://schemas.microsoft.com/office/drawing/2014/main" id="{4226CB1D-275D-024A-955F-6BC17F69C5AC}"/>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50" name="Rectangle 964">
                  <a:extLst>
                    <a:ext uri="{FF2B5EF4-FFF2-40B4-BE49-F238E27FC236}">
                      <a16:creationId xmlns:a16="http://schemas.microsoft.com/office/drawing/2014/main" id="{3F11C6D0-E545-8C46-8D2B-C6F5E282E687}"/>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551" name="Group 965">
                  <a:extLst>
                    <a:ext uri="{FF2B5EF4-FFF2-40B4-BE49-F238E27FC236}">
                      <a16:creationId xmlns:a16="http://schemas.microsoft.com/office/drawing/2014/main" id="{6E742B3E-C6CE-9A42-9D1F-7A80FD035971}"/>
                    </a:ext>
                  </a:extLst>
                </p:cNvPr>
                <p:cNvGrpSpPr>
                  <a:grpSpLocks/>
                </p:cNvGrpSpPr>
                <p:nvPr/>
              </p:nvGrpSpPr>
              <p:grpSpPr bwMode="auto">
                <a:xfrm>
                  <a:off x="4735" y="1627"/>
                  <a:ext cx="582" cy="151"/>
                  <a:chOff x="614" y="2568"/>
                  <a:chExt cx="725" cy="139"/>
                </a:xfrm>
              </p:grpSpPr>
              <p:sp>
                <p:nvSpPr>
                  <p:cNvPr id="214567" name="AutoShape 966">
                    <a:extLst>
                      <a:ext uri="{FF2B5EF4-FFF2-40B4-BE49-F238E27FC236}">
                        <a16:creationId xmlns:a16="http://schemas.microsoft.com/office/drawing/2014/main" id="{26E60C4B-5F3A-244E-A71E-59C43916B1EC}"/>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68" name="AutoShape 967">
                    <a:extLst>
                      <a:ext uri="{FF2B5EF4-FFF2-40B4-BE49-F238E27FC236}">
                        <a16:creationId xmlns:a16="http://schemas.microsoft.com/office/drawing/2014/main" id="{E3EAF3AD-8DFF-2048-882F-E23E3E9F30F4}"/>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552" name="Freeform 968">
                  <a:extLst>
                    <a:ext uri="{FF2B5EF4-FFF2-40B4-BE49-F238E27FC236}">
                      <a16:creationId xmlns:a16="http://schemas.microsoft.com/office/drawing/2014/main" id="{43AAD801-E54F-A840-B9B9-5106EC5D10E1}"/>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553" name="Group 969">
                  <a:extLst>
                    <a:ext uri="{FF2B5EF4-FFF2-40B4-BE49-F238E27FC236}">
                      <a16:creationId xmlns:a16="http://schemas.microsoft.com/office/drawing/2014/main" id="{284D7B7E-FA9C-4C42-B210-91742B8823E6}"/>
                    </a:ext>
                  </a:extLst>
                </p:cNvPr>
                <p:cNvGrpSpPr>
                  <a:grpSpLocks/>
                </p:cNvGrpSpPr>
                <p:nvPr/>
              </p:nvGrpSpPr>
              <p:grpSpPr bwMode="auto">
                <a:xfrm>
                  <a:off x="4739" y="1327"/>
                  <a:ext cx="582" cy="139"/>
                  <a:chOff x="614" y="2568"/>
                  <a:chExt cx="725" cy="139"/>
                </a:xfrm>
              </p:grpSpPr>
              <p:sp>
                <p:nvSpPr>
                  <p:cNvPr id="214565" name="AutoShape 970">
                    <a:extLst>
                      <a:ext uri="{FF2B5EF4-FFF2-40B4-BE49-F238E27FC236}">
                        <a16:creationId xmlns:a16="http://schemas.microsoft.com/office/drawing/2014/main" id="{8FED6D26-E27C-5D41-88ED-BAD4B53B514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66" name="AutoShape 971">
                    <a:extLst>
                      <a:ext uri="{FF2B5EF4-FFF2-40B4-BE49-F238E27FC236}">
                        <a16:creationId xmlns:a16="http://schemas.microsoft.com/office/drawing/2014/main" id="{C8D2A46A-8F4E-9848-B2B2-4456B9EE1A09}"/>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554" name="Rectangle 972">
                  <a:extLst>
                    <a:ext uri="{FF2B5EF4-FFF2-40B4-BE49-F238E27FC236}">
                      <a16:creationId xmlns:a16="http://schemas.microsoft.com/office/drawing/2014/main" id="{67D5ECA4-557C-B845-86F6-AC44D0C0D18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55" name="Freeform 973">
                  <a:extLst>
                    <a:ext uri="{FF2B5EF4-FFF2-40B4-BE49-F238E27FC236}">
                      <a16:creationId xmlns:a16="http://schemas.microsoft.com/office/drawing/2014/main" id="{AF3298E6-C14C-CB46-8F61-E0E59FEADA76}"/>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56" name="Freeform 974">
                  <a:extLst>
                    <a:ext uri="{FF2B5EF4-FFF2-40B4-BE49-F238E27FC236}">
                      <a16:creationId xmlns:a16="http://schemas.microsoft.com/office/drawing/2014/main" id="{A56E4D83-9A3E-544A-BA23-873018E427AC}"/>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57" name="Oval 975">
                  <a:extLst>
                    <a:ext uri="{FF2B5EF4-FFF2-40B4-BE49-F238E27FC236}">
                      <a16:creationId xmlns:a16="http://schemas.microsoft.com/office/drawing/2014/main" id="{AEF30947-F8A0-194F-B4BA-4AD952BE3989}"/>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58" name="Freeform 976">
                  <a:extLst>
                    <a:ext uri="{FF2B5EF4-FFF2-40B4-BE49-F238E27FC236}">
                      <a16:creationId xmlns:a16="http://schemas.microsoft.com/office/drawing/2014/main" id="{68DA3ED0-277F-D841-85D5-AA4839025794}"/>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59" name="AutoShape 977">
                  <a:extLst>
                    <a:ext uri="{FF2B5EF4-FFF2-40B4-BE49-F238E27FC236}">
                      <a16:creationId xmlns:a16="http://schemas.microsoft.com/office/drawing/2014/main" id="{E7834B2A-9B47-1041-9D90-15394F42B2C4}"/>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60" name="AutoShape 978">
                  <a:extLst>
                    <a:ext uri="{FF2B5EF4-FFF2-40B4-BE49-F238E27FC236}">
                      <a16:creationId xmlns:a16="http://schemas.microsoft.com/office/drawing/2014/main" id="{02F3B69F-9FC0-ED46-95EA-40F27E1D120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61" name="Oval 979">
                  <a:extLst>
                    <a:ext uri="{FF2B5EF4-FFF2-40B4-BE49-F238E27FC236}">
                      <a16:creationId xmlns:a16="http://schemas.microsoft.com/office/drawing/2014/main" id="{4DE57B74-718C-334B-8B94-98CC94D52320}"/>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62" name="Oval 980">
                  <a:extLst>
                    <a:ext uri="{FF2B5EF4-FFF2-40B4-BE49-F238E27FC236}">
                      <a16:creationId xmlns:a16="http://schemas.microsoft.com/office/drawing/2014/main" id="{652A99B5-08D3-C64C-96C5-5ECCBF7E110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563" name="Oval 981">
                  <a:extLst>
                    <a:ext uri="{FF2B5EF4-FFF2-40B4-BE49-F238E27FC236}">
                      <a16:creationId xmlns:a16="http://schemas.microsoft.com/office/drawing/2014/main" id="{E9E54174-B84B-9146-8E65-121AE87CE6D2}"/>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564" name="Rectangle 982">
                  <a:extLst>
                    <a:ext uri="{FF2B5EF4-FFF2-40B4-BE49-F238E27FC236}">
                      <a16:creationId xmlns:a16="http://schemas.microsoft.com/office/drawing/2014/main" id="{704EC13D-5637-0B42-BD20-1DE721BE161C}"/>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398" name="Group 15">
              <a:extLst>
                <a:ext uri="{FF2B5EF4-FFF2-40B4-BE49-F238E27FC236}">
                  <a16:creationId xmlns:a16="http://schemas.microsoft.com/office/drawing/2014/main" id="{D8E1866F-6854-DA47-9762-C14A87A4DECA}"/>
                </a:ext>
              </a:extLst>
            </p:cNvPr>
            <p:cNvGrpSpPr>
              <a:grpSpLocks/>
            </p:cNvGrpSpPr>
            <p:nvPr/>
          </p:nvGrpSpPr>
          <p:grpSpPr bwMode="auto">
            <a:xfrm>
              <a:off x="7707615" y="4368892"/>
              <a:ext cx="990551" cy="731635"/>
              <a:chOff x="7707615" y="4368892"/>
              <a:chExt cx="990551" cy="731635"/>
            </a:xfrm>
          </p:grpSpPr>
          <p:pic>
            <p:nvPicPr>
              <p:cNvPr id="214439" name="Picture 14">
                <a:extLst>
                  <a:ext uri="{FF2B5EF4-FFF2-40B4-BE49-F238E27FC236}">
                    <a16:creationId xmlns:a16="http://schemas.microsoft.com/office/drawing/2014/main" id="{3BCD9759-5B21-114C-8761-09126950D3C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771833" y="4640202"/>
                <a:ext cx="822008" cy="46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14440" name="Group 249">
                <a:extLst>
                  <a:ext uri="{FF2B5EF4-FFF2-40B4-BE49-F238E27FC236}">
                    <a16:creationId xmlns:a16="http://schemas.microsoft.com/office/drawing/2014/main" id="{545A4638-7D8B-F449-B237-6472B9C5CF2B}"/>
                  </a:ext>
                </a:extLst>
              </p:cNvPr>
              <p:cNvGrpSpPr>
                <a:grpSpLocks/>
              </p:cNvGrpSpPr>
              <p:nvPr/>
            </p:nvGrpSpPr>
            <p:grpSpPr bwMode="auto">
              <a:xfrm flipH="1">
                <a:off x="7707615" y="4368892"/>
                <a:ext cx="225953" cy="395900"/>
                <a:chOff x="4140" y="429"/>
                <a:chExt cx="1425" cy="2396"/>
              </a:xfrm>
            </p:grpSpPr>
            <p:sp>
              <p:nvSpPr>
                <p:cNvPr id="214507" name="Freeform 250">
                  <a:extLst>
                    <a:ext uri="{FF2B5EF4-FFF2-40B4-BE49-F238E27FC236}">
                      <a16:creationId xmlns:a16="http://schemas.microsoft.com/office/drawing/2014/main" id="{FB58D26C-934D-1247-B2AC-3802534B9715}"/>
                    </a:ext>
                  </a:extLst>
                </p:cNvPr>
                <p:cNvSpPr>
                  <a:spLocks/>
                </p:cNvSpPr>
                <p:nvPr/>
              </p:nvSpPr>
              <p:spPr bwMode="auto">
                <a:xfrm>
                  <a:off x="5268" y="433"/>
                  <a:ext cx="283" cy="2286"/>
                </a:xfrm>
                <a:custGeom>
                  <a:avLst/>
                  <a:gdLst>
                    <a:gd name="T0" fmla="*/ 9 w 354"/>
                    <a:gd name="T1" fmla="*/ 0 h 2742"/>
                    <a:gd name="T2" fmla="*/ 47 w 354"/>
                    <a:gd name="T3" fmla="*/ 66 h 2742"/>
                    <a:gd name="T4" fmla="*/ 46 w 354"/>
                    <a:gd name="T5" fmla="*/ 510 h 2742"/>
                    <a:gd name="T6" fmla="*/ 0 w 354"/>
                    <a:gd name="T7" fmla="*/ 534 h 2742"/>
                    <a:gd name="T8" fmla="*/ 9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1" name="Rectangle 251">
                  <a:extLst>
                    <a:ext uri="{FF2B5EF4-FFF2-40B4-BE49-F238E27FC236}">
                      <a16:creationId xmlns:a16="http://schemas.microsoft.com/office/drawing/2014/main" id="{65302C2E-3662-3D47-B457-2ABF58402C16}"/>
                    </a:ext>
                  </a:extLst>
                </p:cNvPr>
                <p:cNvSpPr>
                  <a:spLocks noChangeArrowheads="1"/>
                </p:cNvSpPr>
                <p:nvPr/>
              </p:nvSpPr>
              <p:spPr bwMode="auto">
                <a:xfrm>
                  <a:off x="4204" y="425"/>
                  <a:ext cx="1051" cy="2259"/>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509" name="Freeform 252">
                  <a:extLst>
                    <a:ext uri="{FF2B5EF4-FFF2-40B4-BE49-F238E27FC236}">
                      <a16:creationId xmlns:a16="http://schemas.microsoft.com/office/drawing/2014/main" id="{A431C36B-24D9-1546-B351-A1FE2329624D}"/>
                    </a:ext>
                  </a:extLst>
                </p:cNvPr>
                <p:cNvSpPr>
                  <a:spLocks/>
                </p:cNvSpPr>
                <p:nvPr/>
              </p:nvSpPr>
              <p:spPr bwMode="auto">
                <a:xfrm>
                  <a:off x="5321" y="570"/>
                  <a:ext cx="169" cy="2115"/>
                </a:xfrm>
                <a:custGeom>
                  <a:avLst/>
                  <a:gdLst>
                    <a:gd name="T0" fmla="*/ 2 w 211"/>
                    <a:gd name="T1" fmla="*/ 0 h 2537"/>
                    <a:gd name="T2" fmla="*/ 29 w 211"/>
                    <a:gd name="T3" fmla="*/ 43 h 2537"/>
                    <a:gd name="T4" fmla="*/ 2 w 211"/>
                    <a:gd name="T5" fmla="*/ 486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10" name="Freeform 253">
                  <a:extLst>
                    <a:ext uri="{FF2B5EF4-FFF2-40B4-BE49-F238E27FC236}">
                      <a16:creationId xmlns:a16="http://schemas.microsoft.com/office/drawing/2014/main" id="{4383C380-326F-3C48-9ACE-950CF0D017E9}"/>
                    </a:ext>
                  </a:extLst>
                </p:cNvPr>
                <p:cNvSpPr>
                  <a:spLocks/>
                </p:cNvSpPr>
                <p:nvPr/>
              </p:nvSpPr>
              <p:spPr bwMode="auto">
                <a:xfrm>
                  <a:off x="5284" y="1640"/>
                  <a:ext cx="263" cy="189"/>
                </a:xfrm>
                <a:custGeom>
                  <a:avLst/>
                  <a:gdLst>
                    <a:gd name="T0" fmla="*/ 2 w 328"/>
                    <a:gd name="T1" fmla="*/ 0 h 226"/>
                    <a:gd name="T2" fmla="*/ 45 w 328"/>
                    <a:gd name="T3" fmla="*/ 25 h 226"/>
                    <a:gd name="T4" fmla="*/ 45 w 328"/>
                    <a:gd name="T5" fmla="*/ 45 h 226"/>
                    <a:gd name="T6" fmla="*/ 0 w 328"/>
                    <a:gd name="T7" fmla="*/ 1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4" name="Rectangle 254">
                  <a:extLst>
                    <a:ext uri="{FF2B5EF4-FFF2-40B4-BE49-F238E27FC236}">
                      <a16:creationId xmlns:a16="http://schemas.microsoft.com/office/drawing/2014/main" id="{DCE11187-1669-A547-907A-C9F158F5E0D1}"/>
                    </a:ext>
                  </a:extLst>
                </p:cNvPr>
                <p:cNvSpPr>
                  <a:spLocks noChangeArrowheads="1"/>
                </p:cNvSpPr>
                <p:nvPr/>
              </p:nvSpPr>
              <p:spPr bwMode="auto">
                <a:xfrm>
                  <a:off x="4214" y="685"/>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512" name="Group 255">
                  <a:extLst>
                    <a:ext uri="{FF2B5EF4-FFF2-40B4-BE49-F238E27FC236}">
                      <a16:creationId xmlns:a16="http://schemas.microsoft.com/office/drawing/2014/main" id="{990375B8-5CF9-284F-9EF8-6B9193FD690A}"/>
                    </a:ext>
                  </a:extLst>
                </p:cNvPr>
                <p:cNvGrpSpPr>
                  <a:grpSpLocks/>
                </p:cNvGrpSpPr>
                <p:nvPr/>
              </p:nvGrpSpPr>
              <p:grpSpPr bwMode="auto">
                <a:xfrm>
                  <a:off x="4749" y="668"/>
                  <a:ext cx="581" cy="145"/>
                  <a:chOff x="614" y="2568"/>
                  <a:chExt cx="725" cy="139"/>
                </a:xfrm>
              </p:grpSpPr>
              <p:sp>
                <p:nvSpPr>
                  <p:cNvPr id="1000" name="AutoShape 256">
                    <a:extLst>
                      <a:ext uri="{FF2B5EF4-FFF2-40B4-BE49-F238E27FC236}">
                        <a16:creationId xmlns:a16="http://schemas.microsoft.com/office/drawing/2014/main" id="{BCE01474-1697-9845-A36F-44B56DC3FB28}"/>
                      </a:ext>
                    </a:extLst>
                  </p:cNvPr>
                  <p:cNvSpPr>
                    <a:spLocks noChangeArrowheads="1"/>
                  </p:cNvSpPr>
                  <p:nvPr/>
                </p:nvSpPr>
                <p:spPr bwMode="auto">
                  <a:xfrm>
                    <a:off x="646" y="2566"/>
                    <a:ext cx="725"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01" name="AutoShape 257">
                    <a:extLst>
                      <a:ext uri="{FF2B5EF4-FFF2-40B4-BE49-F238E27FC236}">
                        <a16:creationId xmlns:a16="http://schemas.microsoft.com/office/drawing/2014/main" id="{E67735CE-42B1-0644-8805-47682EB2CEC6}"/>
                      </a:ext>
                    </a:extLst>
                  </p:cNvPr>
                  <p:cNvSpPr>
                    <a:spLocks noChangeArrowheads="1"/>
                  </p:cNvSpPr>
                  <p:nvPr/>
                </p:nvSpPr>
                <p:spPr bwMode="auto">
                  <a:xfrm>
                    <a:off x="659" y="2584"/>
                    <a:ext cx="700"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976" name="Rectangle 258">
                  <a:extLst>
                    <a:ext uri="{FF2B5EF4-FFF2-40B4-BE49-F238E27FC236}">
                      <a16:creationId xmlns:a16="http://schemas.microsoft.com/office/drawing/2014/main" id="{D1183BDC-3751-0D40-AF16-7EBEFA471653}"/>
                    </a:ext>
                  </a:extLst>
                </p:cNvPr>
                <p:cNvSpPr>
                  <a:spLocks noChangeArrowheads="1"/>
                </p:cNvSpPr>
                <p:nvPr/>
              </p:nvSpPr>
              <p:spPr bwMode="auto">
                <a:xfrm>
                  <a:off x="4224" y="1012"/>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514" name="Group 259">
                  <a:extLst>
                    <a:ext uri="{FF2B5EF4-FFF2-40B4-BE49-F238E27FC236}">
                      <a16:creationId xmlns:a16="http://schemas.microsoft.com/office/drawing/2014/main" id="{601517E3-C345-9B42-B1E3-85EB550F6D0F}"/>
                    </a:ext>
                  </a:extLst>
                </p:cNvPr>
                <p:cNvGrpSpPr>
                  <a:grpSpLocks/>
                </p:cNvGrpSpPr>
                <p:nvPr/>
              </p:nvGrpSpPr>
              <p:grpSpPr bwMode="auto">
                <a:xfrm>
                  <a:off x="4747" y="994"/>
                  <a:ext cx="581" cy="134"/>
                  <a:chOff x="614" y="2568"/>
                  <a:chExt cx="725" cy="139"/>
                </a:xfrm>
              </p:grpSpPr>
              <p:sp>
                <p:nvSpPr>
                  <p:cNvPr id="998" name="AutoShape 260">
                    <a:extLst>
                      <a:ext uri="{FF2B5EF4-FFF2-40B4-BE49-F238E27FC236}">
                        <a16:creationId xmlns:a16="http://schemas.microsoft.com/office/drawing/2014/main" id="{9BBD73B2-30D3-F543-9F93-BB96C0EA4592}"/>
                      </a:ext>
                    </a:extLst>
                  </p:cNvPr>
                  <p:cNvSpPr>
                    <a:spLocks noChangeArrowheads="1"/>
                  </p:cNvSpPr>
                  <p:nvPr/>
                </p:nvSpPr>
                <p:spPr bwMode="auto">
                  <a:xfrm>
                    <a:off x="611" y="2566"/>
                    <a:ext cx="725"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99" name="AutoShape 261">
                    <a:extLst>
                      <a:ext uri="{FF2B5EF4-FFF2-40B4-BE49-F238E27FC236}">
                        <a16:creationId xmlns:a16="http://schemas.microsoft.com/office/drawing/2014/main" id="{C15B9CE5-6342-FC47-890E-3DE9B4B6C44D}"/>
                      </a:ext>
                    </a:extLst>
                  </p:cNvPr>
                  <p:cNvSpPr>
                    <a:spLocks noChangeArrowheads="1"/>
                  </p:cNvSpPr>
                  <p:nvPr/>
                </p:nvSpPr>
                <p:spPr bwMode="auto">
                  <a:xfrm>
                    <a:off x="624" y="2586"/>
                    <a:ext cx="687" cy="10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978" name="Rectangle 262">
                  <a:extLst>
                    <a:ext uri="{FF2B5EF4-FFF2-40B4-BE49-F238E27FC236}">
                      <a16:creationId xmlns:a16="http://schemas.microsoft.com/office/drawing/2014/main" id="{08BF4B3F-334E-B84F-BD21-1D8E4CCAE115}"/>
                    </a:ext>
                  </a:extLst>
                </p:cNvPr>
                <p:cNvSpPr>
                  <a:spLocks noChangeArrowheads="1"/>
                </p:cNvSpPr>
                <p:nvPr/>
              </p:nvSpPr>
              <p:spPr bwMode="auto">
                <a:xfrm>
                  <a:off x="4224" y="1358"/>
                  <a:ext cx="591" cy="29"/>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79" name="Rectangle 263">
                  <a:extLst>
                    <a:ext uri="{FF2B5EF4-FFF2-40B4-BE49-F238E27FC236}">
                      <a16:creationId xmlns:a16="http://schemas.microsoft.com/office/drawing/2014/main" id="{66868866-1B9E-2D47-AA03-F94E46A0DCC5}"/>
                    </a:ext>
                  </a:extLst>
                </p:cNvPr>
                <p:cNvSpPr>
                  <a:spLocks noChangeArrowheads="1"/>
                </p:cNvSpPr>
                <p:nvPr/>
              </p:nvSpPr>
              <p:spPr bwMode="auto">
                <a:xfrm>
                  <a:off x="4234" y="1627"/>
                  <a:ext cx="59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517" name="Group 264">
                  <a:extLst>
                    <a:ext uri="{FF2B5EF4-FFF2-40B4-BE49-F238E27FC236}">
                      <a16:creationId xmlns:a16="http://schemas.microsoft.com/office/drawing/2014/main" id="{A0EE9E27-0661-B84B-8F3D-9C8510F42593}"/>
                    </a:ext>
                  </a:extLst>
                </p:cNvPr>
                <p:cNvGrpSpPr>
                  <a:grpSpLocks/>
                </p:cNvGrpSpPr>
                <p:nvPr/>
              </p:nvGrpSpPr>
              <p:grpSpPr bwMode="auto">
                <a:xfrm>
                  <a:off x="4735" y="1627"/>
                  <a:ext cx="582" cy="151"/>
                  <a:chOff x="614" y="2568"/>
                  <a:chExt cx="725" cy="139"/>
                </a:xfrm>
              </p:grpSpPr>
              <p:sp>
                <p:nvSpPr>
                  <p:cNvPr id="996" name="AutoShape 265">
                    <a:extLst>
                      <a:ext uri="{FF2B5EF4-FFF2-40B4-BE49-F238E27FC236}">
                        <a16:creationId xmlns:a16="http://schemas.microsoft.com/office/drawing/2014/main" id="{9DCA2718-B1F6-2244-AFCA-B960F4F6BC23}"/>
                      </a:ext>
                    </a:extLst>
                  </p:cNvPr>
                  <p:cNvSpPr>
                    <a:spLocks noChangeArrowheads="1"/>
                  </p:cNvSpPr>
                  <p:nvPr/>
                </p:nvSpPr>
                <p:spPr bwMode="auto">
                  <a:xfrm>
                    <a:off x="614" y="2568"/>
                    <a:ext cx="711" cy="115"/>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97" name="AutoShape 266">
                    <a:extLst>
                      <a:ext uri="{FF2B5EF4-FFF2-40B4-BE49-F238E27FC236}">
                        <a16:creationId xmlns:a16="http://schemas.microsoft.com/office/drawing/2014/main" id="{9D04F19F-82C7-CD45-B603-E1678F4CA19D}"/>
                      </a:ext>
                    </a:extLst>
                  </p:cNvPr>
                  <p:cNvSpPr>
                    <a:spLocks noChangeArrowheads="1"/>
                  </p:cNvSpPr>
                  <p:nvPr/>
                </p:nvSpPr>
                <p:spPr bwMode="auto">
                  <a:xfrm>
                    <a:off x="626" y="2585"/>
                    <a:ext cx="674" cy="8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214518" name="Freeform 267">
                  <a:extLst>
                    <a:ext uri="{FF2B5EF4-FFF2-40B4-BE49-F238E27FC236}">
                      <a16:creationId xmlns:a16="http://schemas.microsoft.com/office/drawing/2014/main" id="{1B0EF3F8-744F-5343-AEDA-4EA404B50471}"/>
                    </a:ext>
                  </a:extLst>
                </p:cNvPr>
                <p:cNvSpPr>
                  <a:spLocks/>
                </p:cNvSpPr>
                <p:nvPr/>
              </p:nvSpPr>
              <p:spPr bwMode="auto">
                <a:xfrm>
                  <a:off x="5288" y="1354"/>
                  <a:ext cx="263" cy="188"/>
                </a:xfrm>
                <a:custGeom>
                  <a:avLst/>
                  <a:gdLst>
                    <a:gd name="T0" fmla="*/ 2 w 328"/>
                    <a:gd name="T1" fmla="*/ 0 h 226"/>
                    <a:gd name="T2" fmla="*/ 45 w 328"/>
                    <a:gd name="T3" fmla="*/ 24 h 226"/>
                    <a:gd name="T4" fmla="*/ 45 w 328"/>
                    <a:gd name="T5" fmla="*/ 43 h 226"/>
                    <a:gd name="T6" fmla="*/ 0 w 328"/>
                    <a:gd name="T7" fmla="*/ 18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519" name="Group 268">
                  <a:extLst>
                    <a:ext uri="{FF2B5EF4-FFF2-40B4-BE49-F238E27FC236}">
                      <a16:creationId xmlns:a16="http://schemas.microsoft.com/office/drawing/2014/main" id="{6CDE9642-131D-C943-BED9-DE3B0D79D775}"/>
                    </a:ext>
                  </a:extLst>
                </p:cNvPr>
                <p:cNvGrpSpPr>
                  <a:grpSpLocks/>
                </p:cNvGrpSpPr>
                <p:nvPr/>
              </p:nvGrpSpPr>
              <p:grpSpPr bwMode="auto">
                <a:xfrm>
                  <a:off x="4739" y="1327"/>
                  <a:ext cx="582" cy="139"/>
                  <a:chOff x="614" y="2568"/>
                  <a:chExt cx="725" cy="139"/>
                </a:xfrm>
              </p:grpSpPr>
              <p:sp>
                <p:nvSpPr>
                  <p:cNvPr id="994" name="AutoShape 269">
                    <a:extLst>
                      <a:ext uri="{FF2B5EF4-FFF2-40B4-BE49-F238E27FC236}">
                        <a16:creationId xmlns:a16="http://schemas.microsoft.com/office/drawing/2014/main" id="{D4492096-351F-1B46-88EC-7C66E8E11228}"/>
                      </a:ext>
                    </a:extLst>
                  </p:cNvPr>
                  <p:cNvSpPr>
                    <a:spLocks noChangeArrowheads="1"/>
                  </p:cNvSpPr>
                  <p:nvPr/>
                </p:nvSpPr>
                <p:spPr bwMode="auto">
                  <a:xfrm>
                    <a:off x="646" y="2541"/>
                    <a:ext cx="698" cy="16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95" name="AutoShape 270">
                    <a:extLst>
                      <a:ext uri="{FF2B5EF4-FFF2-40B4-BE49-F238E27FC236}">
                        <a16:creationId xmlns:a16="http://schemas.microsoft.com/office/drawing/2014/main" id="{0EE67903-F639-F641-8C3D-290FEA9FDB21}"/>
                      </a:ext>
                    </a:extLst>
                  </p:cNvPr>
                  <p:cNvSpPr>
                    <a:spLocks noChangeArrowheads="1"/>
                  </p:cNvSpPr>
                  <p:nvPr/>
                </p:nvSpPr>
                <p:spPr bwMode="auto">
                  <a:xfrm>
                    <a:off x="659" y="2560"/>
                    <a:ext cx="661" cy="13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983" name="Rectangle 271">
                  <a:extLst>
                    <a:ext uri="{FF2B5EF4-FFF2-40B4-BE49-F238E27FC236}">
                      <a16:creationId xmlns:a16="http://schemas.microsoft.com/office/drawing/2014/main" id="{9B6F5948-7B18-7444-B017-378F820D7D58}"/>
                    </a:ext>
                  </a:extLst>
                </p:cNvPr>
                <p:cNvSpPr>
                  <a:spLocks noChangeArrowheads="1"/>
                </p:cNvSpPr>
                <p:nvPr/>
              </p:nvSpPr>
              <p:spPr bwMode="auto">
                <a:xfrm>
                  <a:off x="5256" y="425"/>
                  <a:ext cx="60" cy="226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521" name="Freeform 272">
                  <a:extLst>
                    <a:ext uri="{FF2B5EF4-FFF2-40B4-BE49-F238E27FC236}">
                      <a16:creationId xmlns:a16="http://schemas.microsoft.com/office/drawing/2014/main" id="{74A0B2B4-82A1-D04F-A6F9-F637E9C3FA4B}"/>
                    </a:ext>
                  </a:extLst>
                </p:cNvPr>
                <p:cNvSpPr>
                  <a:spLocks/>
                </p:cNvSpPr>
                <p:nvPr/>
              </p:nvSpPr>
              <p:spPr bwMode="auto">
                <a:xfrm>
                  <a:off x="5312" y="1007"/>
                  <a:ext cx="237" cy="213"/>
                </a:xfrm>
                <a:custGeom>
                  <a:avLst/>
                  <a:gdLst>
                    <a:gd name="T0" fmla="*/ 2 w 296"/>
                    <a:gd name="T1" fmla="*/ 0 h 256"/>
                    <a:gd name="T2" fmla="*/ 40 w 296"/>
                    <a:gd name="T3" fmla="*/ 27 h 256"/>
                    <a:gd name="T4" fmla="*/ 40 w 296"/>
                    <a:gd name="T5" fmla="*/ 49 h 256"/>
                    <a:gd name="T6" fmla="*/ 0 w 296"/>
                    <a:gd name="T7" fmla="*/ 18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522" name="Freeform 273">
                  <a:extLst>
                    <a:ext uri="{FF2B5EF4-FFF2-40B4-BE49-F238E27FC236}">
                      <a16:creationId xmlns:a16="http://schemas.microsoft.com/office/drawing/2014/main" id="{A674C7C3-A1F0-F047-85E4-D70E3B0FEB30}"/>
                    </a:ext>
                  </a:extLst>
                </p:cNvPr>
                <p:cNvSpPr>
                  <a:spLocks/>
                </p:cNvSpPr>
                <p:nvPr/>
              </p:nvSpPr>
              <p:spPr bwMode="auto">
                <a:xfrm>
                  <a:off x="5315" y="680"/>
                  <a:ext cx="244" cy="240"/>
                </a:xfrm>
                <a:custGeom>
                  <a:avLst/>
                  <a:gdLst>
                    <a:gd name="T0" fmla="*/ 0 w 304"/>
                    <a:gd name="T1" fmla="*/ 0 h 288"/>
                    <a:gd name="T2" fmla="*/ 42 w 304"/>
                    <a:gd name="T3" fmla="*/ 32 h 288"/>
                    <a:gd name="T4" fmla="*/ 39 w 304"/>
                    <a:gd name="T5" fmla="*/ 57 h 288"/>
                    <a:gd name="T6" fmla="*/ 2 w 304"/>
                    <a:gd name="T7" fmla="*/ 24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6" name="Oval 274">
                  <a:extLst>
                    <a:ext uri="{FF2B5EF4-FFF2-40B4-BE49-F238E27FC236}">
                      <a16:creationId xmlns:a16="http://schemas.microsoft.com/office/drawing/2014/main" id="{3D83778D-962B-794B-AF8F-5038F5E44793}"/>
                    </a:ext>
                  </a:extLst>
                </p:cNvPr>
                <p:cNvSpPr>
                  <a:spLocks noChangeArrowheads="1"/>
                </p:cNvSpPr>
                <p:nvPr/>
              </p:nvSpPr>
              <p:spPr bwMode="auto">
                <a:xfrm>
                  <a:off x="5516" y="2588"/>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524" name="Freeform 275">
                  <a:extLst>
                    <a:ext uri="{FF2B5EF4-FFF2-40B4-BE49-F238E27FC236}">
                      <a16:creationId xmlns:a16="http://schemas.microsoft.com/office/drawing/2014/main" id="{9AADAACB-A17A-6741-B747-5F9F17B9106D}"/>
                    </a:ext>
                  </a:extLst>
                </p:cNvPr>
                <p:cNvSpPr>
                  <a:spLocks/>
                </p:cNvSpPr>
                <p:nvPr/>
              </p:nvSpPr>
              <p:spPr bwMode="auto">
                <a:xfrm>
                  <a:off x="5302" y="2614"/>
                  <a:ext cx="245" cy="200"/>
                </a:xfrm>
                <a:custGeom>
                  <a:avLst/>
                  <a:gdLst>
                    <a:gd name="T0" fmla="*/ 0 w 306"/>
                    <a:gd name="T1" fmla="*/ 21 h 240"/>
                    <a:gd name="T2" fmla="*/ 2 w 306"/>
                    <a:gd name="T3" fmla="*/ 48 h 240"/>
                    <a:gd name="T4" fmla="*/ 42 w 306"/>
                    <a:gd name="T5" fmla="*/ 22 h 240"/>
                    <a:gd name="T6" fmla="*/ 40 w 306"/>
                    <a:gd name="T7" fmla="*/ 0 h 240"/>
                    <a:gd name="T8" fmla="*/ 0 w 306"/>
                    <a:gd name="T9" fmla="*/ 2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8" name="AutoShape 276">
                  <a:extLst>
                    <a:ext uri="{FF2B5EF4-FFF2-40B4-BE49-F238E27FC236}">
                      <a16:creationId xmlns:a16="http://schemas.microsoft.com/office/drawing/2014/main" id="{D1AA7672-D337-5F4D-A5E3-73639F1FAF4F}"/>
                    </a:ext>
                  </a:extLst>
                </p:cNvPr>
                <p:cNvSpPr>
                  <a:spLocks noChangeArrowheads="1"/>
                </p:cNvSpPr>
                <p:nvPr/>
              </p:nvSpPr>
              <p:spPr bwMode="auto">
                <a:xfrm>
                  <a:off x="4144" y="2655"/>
                  <a:ext cx="1202"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89" name="AutoShape 277">
                  <a:extLst>
                    <a:ext uri="{FF2B5EF4-FFF2-40B4-BE49-F238E27FC236}">
                      <a16:creationId xmlns:a16="http://schemas.microsoft.com/office/drawing/2014/main" id="{DA4DF090-AE22-A54B-B1AD-BCBE6BD640C5}"/>
                    </a:ext>
                  </a:extLst>
                </p:cNvPr>
                <p:cNvSpPr>
                  <a:spLocks noChangeArrowheads="1"/>
                </p:cNvSpPr>
                <p:nvPr/>
              </p:nvSpPr>
              <p:spPr bwMode="auto">
                <a:xfrm>
                  <a:off x="4204" y="2684"/>
                  <a:ext cx="1071"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90" name="Oval 278">
                  <a:extLst>
                    <a:ext uri="{FF2B5EF4-FFF2-40B4-BE49-F238E27FC236}">
                      <a16:creationId xmlns:a16="http://schemas.microsoft.com/office/drawing/2014/main" id="{F221E6C5-36EF-6C48-A68C-81A3E0969972}"/>
                    </a:ext>
                  </a:extLst>
                </p:cNvPr>
                <p:cNvSpPr>
                  <a:spLocks noChangeArrowheads="1"/>
                </p:cNvSpPr>
                <p:nvPr/>
              </p:nvSpPr>
              <p:spPr bwMode="auto">
                <a:xfrm>
                  <a:off x="4314" y="2357"/>
                  <a:ext cx="160"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91" name="Oval 279">
                  <a:extLst>
                    <a:ext uri="{FF2B5EF4-FFF2-40B4-BE49-F238E27FC236}">
                      <a16:creationId xmlns:a16="http://schemas.microsoft.com/office/drawing/2014/main" id="{3FAA8ECB-A278-8346-8C6D-8420A2CC8912}"/>
                    </a:ext>
                  </a:extLst>
                </p:cNvPr>
                <p:cNvSpPr>
                  <a:spLocks noChangeArrowheads="1"/>
                </p:cNvSpPr>
                <p:nvPr/>
              </p:nvSpPr>
              <p:spPr bwMode="auto">
                <a:xfrm>
                  <a:off x="4485" y="2357"/>
                  <a:ext cx="160"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FF0000"/>
                    </a:solidFill>
                    <a:effectLst/>
                    <a:uLnTx/>
                    <a:uFillTx/>
                    <a:latin typeface="Arial" charset="0"/>
                    <a:ea typeface="ＭＳ Ｐゴシック" charset="0"/>
                    <a:cs typeface="+mn-cs"/>
                  </a:endParaRPr>
                </a:p>
              </p:txBody>
            </p:sp>
            <p:sp>
              <p:nvSpPr>
                <p:cNvPr id="992" name="Oval 280">
                  <a:extLst>
                    <a:ext uri="{FF2B5EF4-FFF2-40B4-BE49-F238E27FC236}">
                      <a16:creationId xmlns:a16="http://schemas.microsoft.com/office/drawing/2014/main" id="{BA13D755-DBC5-9940-945C-18BC3EAF8015}"/>
                    </a:ext>
                  </a:extLst>
                </p:cNvPr>
                <p:cNvSpPr>
                  <a:spLocks noChangeArrowheads="1"/>
                </p:cNvSpPr>
                <p:nvPr/>
              </p:nvSpPr>
              <p:spPr bwMode="auto">
                <a:xfrm>
                  <a:off x="4665" y="2357"/>
                  <a:ext cx="160" cy="13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93" name="Rectangle 281">
                  <a:extLst>
                    <a:ext uri="{FF2B5EF4-FFF2-40B4-BE49-F238E27FC236}">
                      <a16:creationId xmlns:a16="http://schemas.microsoft.com/office/drawing/2014/main" id="{281DE436-01CE-6245-9466-1E760328087F}"/>
                    </a:ext>
                  </a:extLst>
                </p:cNvPr>
                <p:cNvSpPr>
                  <a:spLocks noChangeArrowheads="1"/>
                </p:cNvSpPr>
                <p:nvPr/>
              </p:nvSpPr>
              <p:spPr bwMode="auto">
                <a:xfrm>
                  <a:off x="5065" y="1809"/>
                  <a:ext cx="80" cy="759"/>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grpSp>
            <p:nvGrpSpPr>
              <p:cNvPr id="214441" name="Group 249">
                <a:extLst>
                  <a:ext uri="{FF2B5EF4-FFF2-40B4-BE49-F238E27FC236}">
                    <a16:creationId xmlns:a16="http://schemas.microsoft.com/office/drawing/2014/main" id="{35F1932C-326D-0146-A9A4-DA9DFE91851A}"/>
                  </a:ext>
                </a:extLst>
              </p:cNvPr>
              <p:cNvGrpSpPr>
                <a:grpSpLocks/>
              </p:cNvGrpSpPr>
              <p:nvPr/>
            </p:nvGrpSpPr>
            <p:grpSpPr bwMode="auto">
              <a:xfrm flipH="1">
                <a:off x="7939866" y="4369199"/>
                <a:ext cx="225953" cy="395900"/>
                <a:chOff x="4140" y="429"/>
                <a:chExt cx="1425" cy="2396"/>
              </a:xfrm>
            </p:grpSpPr>
            <p:sp>
              <p:nvSpPr>
                <p:cNvPr id="214475" name="Freeform 250">
                  <a:extLst>
                    <a:ext uri="{FF2B5EF4-FFF2-40B4-BE49-F238E27FC236}">
                      <a16:creationId xmlns:a16="http://schemas.microsoft.com/office/drawing/2014/main" id="{58CA36AC-C4F2-7143-8A51-7767B09075C1}"/>
                    </a:ext>
                  </a:extLst>
                </p:cNvPr>
                <p:cNvSpPr>
                  <a:spLocks/>
                </p:cNvSpPr>
                <p:nvPr/>
              </p:nvSpPr>
              <p:spPr bwMode="auto">
                <a:xfrm>
                  <a:off x="5268" y="433"/>
                  <a:ext cx="283" cy="2286"/>
                </a:xfrm>
                <a:custGeom>
                  <a:avLst/>
                  <a:gdLst>
                    <a:gd name="T0" fmla="*/ 9 w 354"/>
                    <a:gd name="T1" fmla="*/ 0 h 2742"/>
                    <a:gd name="T2" fmla="*/ 47 w 354"/>
                    <a:gd name="T3" fmla="*/ 66 h 2742"/>
                    <a:gd name="T4" fmla="*/ 46 w 354"/>
                    <a:gd name="T5" fmla="*/ 510 h 2742"/>
                    <a:gd name="T6" fmla="*/ 0 w 354"/>
                    <a:gd name="T7" fmla="*/ 534 h 2742"/>
                    <a:gd name="T8" fmla="*/ 9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4" name="Rectangle 251">
                  <a:extLst>
                    <a:ext uri="{FF2B5EF4-FFF2-40B4-BE49-F238E27FC236}">
                      <a16:creationId xmlns:a16="http://schemas.microsoft.com/office/drawing/2014/main" id="{5BBE273B-E2F7-D042-A54D-C993852B4D3D}"/>
                    </a:ext>
                  </a:extLst>
                </p:cNvPr>
                <p:cNvSpPr>
                  <a:spLocks noChangeArrowheads="1"/>
                </p:cNvSpPr>
                <p:nvPr/>
              </p:nvSpPr>
              <p:spPr bwMode="auto">
                <a:xfrm>
                  <a:off x="4207" y="404"/>
                  <a:ext cx="1051" cy="2307"/>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477" name="Freeform 252">
                  <a:extLst>
                    <a:ext uri="{FF2B5EF4-FFF2-40B4-BE49-F238E27FC236}">
                      <a16:creationId xmlns:a16="http://schemas.microsoft.com/office/drawing/2014/main" id="{C776B47F-7FD8-B441-944A-621470F36FC8}"/>
                    </a:ext>
                  </a:extLst>
                </p:cNvPr>
                <p:cNvSpPr>
                  <a:spLocks/>
                </p:cNvSpPr>
                <p:nvPr/>
              </p:nvSpPr>
              <p:spPr bwMode="auto">
                <a:xfrm>
                  <a:off x="5321" y="570"/>
                  <a:ext cx="169" cy="2115"/>
                </a:xfrm>
                <a:custGeom>
                  <a:avLst/>
                  <a:gdLst>
                    <a:gd name="T0" fmla="*/ 2 w 211"/>
                    <a:gd name="T1" fmla="*/ 0 h 2537"/>
                    <a:gd name="T2" fmla="*/ 29 w 211"/>
                    <a:gd name="T3" fmla="*/ 43 h 2537"/>
                    <a:gd name="T4" fmla="*/ 2 w 211"/>
                    <a:gd name="T5" fmla="*/ 486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78" name="Freeform 253">
                  <a:extLst>
                    <a:ext uri="{FF2B5EF4-FFF2-40B4-BE49-F238E27FC236}">
                      <a16:creationId xmlns:a16="http://schemas.microsoft.com/office/drawing/2014/main" id="{8466434E-4A0E-504B-8FE4-D7613363DEE1}"/>
                    </a:ext>
                  </a:extLst>
                </p:cNvPr>
                <p:cNvSpPr>
                  <a:spLocks/>
                </p:cNvSpPr>
                <p:nvPr/>
              </p:nvSpPr>
              <p:spPr bwMode="auto">
                <a:xfrm>
                  <a:off x="5284" y="1640"/>
                  <a:ext cx="263" cy="189"/>
                </a:xfrm>
                <a:custGeom>
                  <a:avLst/>
                  <a:gdLst>
                    <a:gd name="T0" fmla="*/ 2 w 328"/>
                    <a:gd name="T1" fmla="*/ 0 h 226"/>
                    <a:gd name="T2" fmla="*/ 45 w 328"/>
                    <a:gd name="T3" fmla="*/ 25 h 226"/>
                    <a:gd name="T4" fmla="*/ 45 w 328"/>
                    <a:gd name="T5" fmla="*/ 45 h 226"/>
                    <a:gd name="T6" fmla="*/ 0 w 328"/>
                    <a:gd name="T7" fmla="*/ 1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7" name="Rectangle 254">
                  <a:extLst>
                    <a:ext uri="{FF2B5EF4-FFF2-40B4-BE49-F238E27FC236}">
                      <a16:creationId xmlns:a16="http://schemas.microsoft.com/office/drawing/2014/main" id="{62B93510-50B3-9944-A74E-B4E7B09B0114}"/>
                    </a:ext>
                  </a:extLst>
                </p:cNvPr>
                <p:cNvSpPr>
                  <a:spLocks noChangeArrowheads="1"/>
                </p:cNvSpPr>
                <p:nvPr/>
              </p:nvSpPr>
              <p:spPr bwMode="auto">
                <a:xfrm>
                  <a:off x="4207" y="693"/>
                  <a:ext cx="60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480" name="Group 255">
                  <a:extLst>
                    <a:ext uri="{FF2B5EF4-FFF2-40B4-BE49-F238E27FC236}">
                      <a16:creationId xmlns:a16="http://schemas.microsoft.com/office/drawing/2014/main" id="{BA5EECC9-0945-AB4F-B835-A1970B1AB577}"/>
                    </a:ext>
                  </a:extLst>
                </p:cNvPr>
                <p:cNvGrpSpPr>
                  <a:grpSpLocks/>
                </p:cNvGrpSpPr>
                <p:nvPr/>
              </p:nvGrpSpPr>
              <p:grpSpPr bwMode="auto">
                <a:xfrm>
                  <a:off x="4749" y="668"/>
                  <a:ext cx="581" cy="145"/>
                  <a:chOff x="614" y="2568"/>
                  <a:chExt cx="725" cy="139"/>
                </a:xfrm>
              </p:grpSpPr>
              <p:sp>
                <p:nvSpPr>
                  <p:cNvPr id="1033" name="AutoShape 256">
                    <a:extLst>
                      <a:ext uri="{FF2B5EF4-FFF2-40B4-BE49-F238E27FC236}">
                        <a16:creationId xmlns:a16="http://schemas.microsoft.com/office/drawing/2014/main" id="{193AEA28-F13F-C042-82FC-1733A7A6B80B}"/>
                      </a:ext>
                    </a:extLst>
                  </p:cNvPr>
                  <p:cNvSpPr>
                    <a:spLocks noChangeArrowheads="1"/>
                  </p:cNvSpPr>
                  <p:nvPr/>
                </p:nvSpPr>
                <p:spPr bwMode="auto">
                  <a:xfrm>
                    <a:off x="612" y="2564"/>
                    <a:ext cx="725" cy="12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34" name="AutoShape 257">
                    <a:extLst>
                      <a:ext uri="{FF2B5EF4-FFF2-40B4-BE49-F238E27FC236}">
                        <a16:creationId xmlns:a16="http://schemas.microsoft.com/office/drawing/2014/main" id="{78A4EFB8-9EC9-164C-A0D2-6A616DA96AF8}"/>
                      </a:ext>
                    </a:extLst>
                  </p:cNvPr>
                  <p:cNvSpPr>
                    <a:spLocks noChangeArrowheads="1"/>
                  </p:cNvSpPr>
                  <p:nvPr/>
                </p:nvSpPr>
                <p:spPr bwMode="auto">
                  <a:xfrm>
                    <a:off x="625" y="2582"/>
                    <a:ext cx="700" cy="8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009" name="Rectangle 258">
                  <a:extLst>
                    <a:ext uri="{FF2B5EF4-FFF2-40B4-BE49-F238E27FC236}">
                      <a16:creationId xmlns:a16="http://schemas.microsoft.com/office/drawing/2014/main" id="{63FEDA8D-55C8-7F49-BC3C-444A45A9D5C9}"/>
                    </a:ext>
                  </a:extLst>
                </p:cNvPr>
                <p:cNvSpPr>
                  <a:spLocks noChangeArrowheads="1"/>
                </p:cNvSpPr>
                <p:nvPr/>
              </p:nvSpPr>
              <p:spPr bwMode="auto">
                <a:xfrm>
                  <a:off x="4227" y="1019"/>
                  <a:ext cx="59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482" name="Group 259">
                  <a:extLst>
                    <a:ext uri="{FF2B5EF4-FFF2-40B4-BE49-F238E27FC236}">
                      <a16:creationId xmlns:a16="http://schemas.microsoft.com/office/drawing/2014/main" id="{3BEB1F80-FFE7-3546-8E7A-FBF3400E9469}"/>
                    </a:ext>
                  </a:extLst>
                </p:cNvPr>
                <p:cNvGrpSpPr>
                  <a:grpSpLocks/>
                </p:cNvGrpSpPr>
                <p:nvPr/>
              </p:nvGrpSpPr>
              <p:grpSpPr bwMode="auto">
                <a:xfrm>
                  <a:off x="4747" y="994"/>
                  <a:ext cx="581" cy="134"/>
                  <a:chOff x="614" y="2568"/>
                  <a:chExt cx="725" cy="139"/>
                </a:xfrm>
              </p:grpSpPr>
              <p:sp>
                <p:nvSpPr>
                  <p:cNvPr id="1031" name="AutoShape 260">
                    <a:extLst>
                      <a:ext uri="{FF2B5EF4-FFF2-40B4-BE49-F238E27FC236}">
                        <a16:creationId xmlns:a16="http://schemas.microsoft.com/office/drawing/2014/main" id="{E38C416B-CFBE-9640-89DC-752097E578BC}"/>
                      </a:ext>
                    </a:extLst>
                  </p:cNvPr>
                  <p:cNvSpPr>
                    <a:spLocks noChangeArrowheads="1"/>
                  </p:cNvSpPr>
                  <p:nvPr/>
                </p:nvSpPr>
                <p:spPr bwMode="auto">
                  <a:xfrm>
                    <a:off x="615" y="2564"/>
                    <a:ext cx="725"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32" name="AutoShape 261">
                    <a:extLst>
                      <a:ext uri="{FF2B5EF4-FFF2-40B4-BE49-F238E27FC236}">
                        <a16:creationId xmlns:a16="http://schemas.microsoft.com/office/drawing/2014/main" id="{2D82F72C-6E9D-0B4B-8C62-1153FEA5EAFD}"/>
                      </a:ext>
                    </a:extLst>
                  </p:cNvPr>
                  <p:cNvSpPr>
                    <a:spLocks noChangeArrowheads="1"/>
                  </p:cNvSpPr>
                  <p:nvPr/>
                </p:nvSpPr>
                <p:spPr bwMode="auto">
                  <a:xfrm>
                    <a:off x="627" y="2584"/>
                    <a:ext cx="687" cy="10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011" name="Rectangle 262">
                  <a:extLst>
                    <a:ext uri="{FF2B5EF4-FFF2-40B4-BE49-F238E27FC236}">
                      <a16:creationId xmlns:a16="http://schemas.microsoft.com/office/drawing/2014/main" id="{8CEE0B6A-FBE5-1943-AE4A-4FC25DBD7DB4}"/>
                    </a:ext>
                  </a:extLst>
                </p:cNvPr>
                <p:cNvSpPr>
                  <a:spLocks noChangeArrowheads="1"/>
                </p:cNvSpPr>
                <p:nvPr/>
              </p:nvSpPr>
              <p:spPr bwMode="auto">
                <a:xfrm>
                  <a:off x="4217" y="1356"/>
                  <a:ext cx="59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12" name="Rectangle 263">
                  <a:extLst>
                    <a:ext uri="{FF2B5EF4-FFF2-40B4-BE49-F238E27FC236}">
                      <a16:creationId xmlns:a16="http://schemas.microsoft.com/office/drawing/2014/main" id="{C1C46E5B-0462-424F-BD79-914CF05F284F}"/>
                    </a:ext>
                  </a:extLst>
                </p:cNvPr>
                <p:cNvSpPr>
                  <a:spLocks noChangeArrowheads="1"/>
                </p:cNvSpPr>
                <p:nvPr/>
              </p:nvSpPr>
              <p:spPr bwMode="auto">
                <a:xfrm>
                  <a:off x="4227" y="1654"/>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485" name="Group 264">
                  <a:extLst>
                    <a:ext uri="{FF2B5EF4-FFF2-40B4-BE49-F238E27FC236}">
                      <a16:creationId xmlns:a16="http://schemas.microsoft.com/office/drawing/2014/main" id="{9AEA0B16-12AF-D24D-A5C8-F942794D7C92}"/>
                    </a:ext>
                  </a:extLst>
                </p:cNvPr>
                <p:cNvGrpSpPr>
                  <a:grpSpLocks/>
                </p:cNvGrpSpPr>
                <p:nvPr/>
              </p:nvGrpSpPr>
              <p:grpSpPr bwMode="auto">
                <a:xfrm>
                  <a:off x="4735" y="1627"/>
                  <a:ext cx="582" cy="151"/>
                  <a:chOff x="614" y="2568"/>
                  <a:chExt cx="725" cy="139"/>
                </a:xfrm>
              </p:grpSpPr>
              <p:sp>
                <p:nvSpPr>
                  <p:cNvPr id="1029" name="AutoShape 265">
                    <a:extLst>
                      <a:ext uri="{FF2B5EF4-FFF2-40B4-BE49-F238E27FC236}">
                        <a16:creationId xmlns:a16="http://schemas.microsoft.com/office/drawing/2014/main" id="{CB620330-9C28-5D47-9603-8259AB9CF278}"/>
                      </a:ext>
                    </a:extLst>
                  </p:cNvPr>
                  <p:cNvSpPr>
                    <a:spLocks noChangeArrowheads="1"/>
                  </p:cNvSpPr>
                  <p:nvPr/>
                </p:nvSpPr>
                <p:spPr bwMode="auto">
                  <a:xfrm>
                    <a:off x="617" y="2566"/>
                    <a:ext cx="711" cy="142"/>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30" name="AutoShape 266">
                    <a:extLst>
                      <a:ext uri="{FF2B5EF4-FFF2-40B4-BE49-F238E27FC236}">
                        <a16:creationId xmlns:a16="http://schemas.microsoft.com/office/drawing/2014/main" id="{32016C95-9717-D047-94D8-D0E99634C98A}"/>
                      </a:ext>
                    </a:extLst>
                  </p:cNvPr>
                  <p:cNvSpPr>
                    <a:spLocks noChangeArrowheads="1"/>
                  </p:cNvSpPr>
                  <p:nvPr/>
                </p:nvSpPr>
                <p:spPr bwMode="auto">
                  <a:xfrm>
                    <a:off x="630" y="2584"/>
                    <a:ext cx="674"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214486" name="Freeform 267">
                  <a:extLst>
                    <a:ext uri="{FF2B5EF4-FFF2-40B4-BE49-F238E27FC236}">
                      <a16:creationId xmlns:a16="http://schemas.microsoft.com/office/drawing/2014/main" id="{ADEBFF28-FA5A-7845-B5DE-F597540D1D0C}"/>
                    </a:ext>
                  </a:extLst>
                </p:cNvPr>
                <p:cNvSpPr>
                  <a:spLocks/>
                </p:cNvSpPr>
                <p:nvPr/>
              </p:nvSpPr>
              <p:spPr bwMode="auto">
                <a:xfrm>
                  <a:off x="5288" y="1354"/>
                  <a:ext cx="263" cy="188"/>
                </a:xfrm>
                <a:custGeom>
                  <a:avLst/>
                  <a:gdLst>
                    <a:gd name="T0" fmla="*/ 2 w 328"/>
                    <a:gd name="T1" fmla="*/ 0 h 226"/>
                    <a:gd name="T2" fmla="*/ 45 w 328"/>
                    <a:gd name="T3" fmla="*/ 24 h 226"/>
                    <a:gd name="T4" fmla="*/ 45 w 328"/>
                    <a:gd name="T5" fmla="*/ 43 h 226"/>
                    <a:gd name="T6" fmla="*/ 0 w 328"/>
                    <a:gd name="T7" fmla="*/ 18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487" name="Group 268">
                  <a:extLst>
                    <a:ext uri="{FF2B5EF4-FFF2-40B4-BE49-F238E27FC236}">
                      <a16:creationId xmlns:a16="http://schemas.microsoft.com/office/drawing/2014/main" id="{6DAFC9B9-83CE-314E-9AA8-06487C5CE302}"/>
                    </a:ext>
                  </a:extLst>
                </p:cNvPr>
                <p:cNvGrpSpPr>
                  <a:grpSpLocks/>
                </p:cNvGrpSpPr>
                <p:nvPr/>
              </p:nvGrpSpPr>
              <p:grpSpPr bwMode="auto">
                <a:xfrm>
                  <a:off x="4739" y="1327"/>
                  <a:ext cx="582" cy="139"/>
                  <a:chOff x="614" y="2568"/>
                  <a:chExt cx="725" cy="139"/>
                </a:xfrm>
              </p:grpSpPr>
              <p:sp>
                <p:nvSpPr>
                  <p:cNvPr id="1027" name="AutoShape 269">
                    <a:extLst>
                      <a:ext uri="{FF2B5EF4-FFF2-40B4-BE49-F238E27FC236}">
                        <a16:creationId xmlns:a16="http://schemas.microsoft.com/office/drawing/2014/main" id="{8D23CFC1-3A63-3D45-A5BB-EF2A6C7672CB}"/>
                      </a:ext>
                    </a:extLst>
                  </p:cNvPr>
                  <p:cNvSpPr>
                    <a:spLocks noChangeArrowheads="1"/>
                  </p:cNvSpPr>
                  <p:nvPr/>
                </p:nvSpPr>
                <p:spPr bwMode="auto">
                  <a:xfrm>
                    <a:off x="612" y="2568"/>
                    <a:ext cx="761" cy="135"/>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28" name="AutoShape 270">
                    <a:extLst>
                      <a:ext uri="{FF2B5EF4-FFF2-40B4-BE49-F238E27FC236}">
                        <a16:creationId xmlns:a16="http://schemas.microsoft.com/office/drawing/2014/main" id="{E42888F7-E08A-234F-86B9-08D73E97260F}"/>
                      </a:ext>
                    </a:extLst>
                  </p:cNvPr>
                  <p:cNvSpPr>
                    <a:spLocks noChangeArrowheads="1"/>
                  </p:cNvSpPr>
                  <p:nvPr/>
                </p:nvSpPr>
                <p:spPr bwMode="auto">
                  <a:xfrm>
                    <a:off x="625" y="2587"/>
                    <a:ext cx="72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016" name="Rectangle 271">
                  <a:extLst>
                    <a:ext uri="{FF2B5EF4-FFF2-40B4-BE49-F238E27FC236}">
                      <a16:creationId xmlns:a16="http://schemas.microsoft.com/office/drawing/2014/main" id="{965FA2E4-5471-0644-9F81-AFBA51BB9AD0}"/>
                    </a:ext>
                  </a:extLst>
                </p:cNvPr>
                <p:cNvSpPr>
                  <a:spLocks noChangeArrowheads="1"/>
                </p:cNvSpPr>
                <p:nvPr/>
              </p:nvSpPr>
              <p:spPr bwMode="auto">
                <a:xfrm>
                  <a:off x="5248" y="404"/>
                  <a:ext cx="70" cy="2316"/>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489" name="Freeform 272">
                  <a:extLst>
                    <a:ext uri="{FF2B5EF4-FFF2-40B4-BE49-F238E27FC236}">
                      <a16:creationId xmlns:a16="http://schemas.microsoft.com/office/drawing/2014/main" id="{4BC223C0-AF49-B545-9700-0FBF226291B5}"/>
                    </a:ext>
                  </a:extLst>
                </p:cNvPr>
                <p:cNvSpPr>
                  <a:spLocks/>
                </p:cNvSpPr>
                <p:nvPr/>
              </p:nvSpPr>
              <p:spPr bwMode="auto">
                <a:xfrm>
                  <a:off x="5312" y="1007"/>
                  <a:ext cx="237" cy="213"/>
                </a:xfrm>
                <a:custGeom>
                  <a:avLst/>
                  <a:gdLst>
                    <a:gd name="T0" fmla="*/ 2 w 296"/>
                    <a:gd name="T1" fmla="*/ 0 h 256"/>
                    <a:gd name="T2" fmla="*/ 40 w 296"/>
                    <a:gd name="T3" fmla="*/ 27 h 256"/>
                    <a:gd name="T4" fmla="*/ 40 w 296"/>
                    <a:gd name="T5" fmla="*/ 49 h 256"/>
                    <a:gd name="T6" fmla="*/ 0 w 296"/>
                    <a:gd name="T7" fmla="*/ 18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90" name="Freeform 273">
                  <a:extLst>
                    <a:ext uri="{FF2B5EF4-FFF2-40B4-BE49-F238E27FC236}">
                      <a16:creationId xmlns:a16="http://schemas.microsoft.com/office/drawing/2014/main" id="{58C61B7B-4AA6-B841-AB95-504F8A45B799}"/>
                    </a:ext>
                  </a:extLst>
                </p:cNvPr>
                <p:cNvSpPr>
                  <a:spLocks/>
                </p:cNvSpPr>
                <p:nvPr/>
              </p:nvSpPr>
              <p:spPr bwMode="auto">
                <a:xfrm>
                  <a:off x="5315" y="680"/>
                  <a:ext cx="244" cy="240"/>
                </a:xfrm>
                <a:custGeom>
                  <a:avLst/>
                  <a:gdLst>
                    <a:gd name="T0" fmla="*/ 0 w 304"/>
                    <a:gd name="T1" fmla="*/ 0 h 288"/>
                    <a:gd name="T2" fmla="*/ 42 w 304"/>
                    <a:gd name="T3" fmla="*/ 32 h 288"/>
                    <a:gd name="T4" fmla="*/ 39 w 304"/>
                    <a:gd name="T5" fmla="*/ 57 h 288"/>
                    <a:gd name="T6" fmla="*/ 2 w 304"/>
                    <a:gd name="T7" fmla="*/ 24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9" name="Oval 274">
                  <a:extLst>
                    <a:ext uri="{FF2B5EF4-FFF2-40B4-BE49-F238E27FC236}">
                      <a16:creationId xmlns:a16="http://schemas.microsoft.com/office/drawing/2014/main" id="{C784855E-AEB4-7749-814B-13BCBC7768FA}"/>
                    </a:ext>
                  </a:extLst>
                </p:cNvPr>
                <p:cNvSpPr>
                  <a:spLocks noChangeArrowheads="1"/>
                </p:cNvSpPr>
                <p:nvPr/>
              </p:nvSpPr>
              <p:spPr bwMode="auto">
                <a:xfrm>
                  <a:off x="5519" y="2615"/>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492" name="Freeform 275">
                  <a:extLst>
                    <a:ext uri="{FF2B5EF4-FFF2-40B4-BE49-F238E27FC236}">
                      <a16:creationId xmlns:a16="http://schemas.microsoft.com/office/drawing/2014/main" id="{CF4060A2-E54A-BA49-9820-6A1D199513F0}"/>
                    </a:ext>
                  </a:extLst>
                </p:cNvPr>
                <p:cNvSpPr>
                  <a:spLocks/>
                </p:cNvSpPr>
                <p:nvPr/>
              </p:nvSpPr>
              <p:spPr bwMode="auto">
                <a:xfrm>
                  <a:off x="5302" y="2614"/>
                  <a:ext cx="245" cy="200"/>
                </a:xfrm>
                <a:custGeom>
                  <a:avLst/>
                  <a:gdLst>
                    <a:gd name="T0" fmla="*/ 0 w 306"/>
                    <a:gd name="T1" fmla="*/ 21 h 240"/>
                    <a:gd name="T2" fmla="*/ 2 w 306"/>
                    <a:gd name="T3" fmla="*/ 48 h 240"/>
                    <a:gd name="T4" fmla="*/ 42 w 306"/>
                    <a:gd name="T5" fmla="*/ 22 h 240"/>
                    <a:gd name="T6" fmla="*/ 40 w 306"/>
                    <a:gd name="T7" fmla="*/ 0 h 240"/>
                    <a:gd name="T8" fmla="*/ 0 w 306"/>
                    <a:gd name="T9" fmla="*/ 2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1" name="AutoShape 276">
                  <a:extLst>
                    <a:ext uri="{FF2B5EF4-FFF2-40B4-BE49-F238E27FC236}">
                      <a16:creationId xmlns:a16="http://schemas.microsoft.com/office/drawing/2014/main" id="{37FC0FC9-727A-EC4C-8EC7-98D9C2A865ED}"/>
                    </a:ext>
                  </a:extLst>
                </p:cNvPr>
                <p:cNvSpPr>
                  <a:spLocks noChangeArrowheads="1"/>
                </p:cNvSpPr>
                <p:nvPr/>
              </p:nvSpPr>
              <p:spPr bwMode="auto">
                <a:xfrm>
                  <a:off x="4137" y="2682"/>
                  <a:ext cx="1202"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22" name="AutoShape 277">
                  <a:extLst>
                    <a:ext uri="{FF2B5EF4-FFF2-40B4-BE49-F238E27FC236}">
                      <a16:creationId xmlns:a16="http://schemas.microsoft.com/office/drawing/2014/main" id="{72D3770A-F36F-8B4A-8FF8-DACD723511A4}"/>
                    </a:ext>
                  </a:extLst>
                </p:cNvPr>
                <p:cNvSpPr>
                  <a:spLocks noChangeArrowheads="1"/>
                </p:cNvSpPr>
                <p:nvPr/>
              </p:nvSpPr>
              <p:spPr bwMode="auto">
                <a:xfrm>
                  <a:off x="4207" y="2711"/>
                  <a:ext cx="1071" cy="87"/>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23" name="Oval 278">
                  <a:extLst>
                    <a:ext uri="{FF2B5EF4-FFF2-40B4-BE49-F238E27FC236}">
                      <a16:creationId xmlns:a16="http://schemas.microsoft.com/office/drawing/2014/main" id="{E20F98A7-F69B-E74B-8FBF-9EA2B529A3D9}"/>
                    </a:ext>
                  </a:extLst>
                </p:cNvPr>
                <p:cNvSpPr>
                  <a:spLocks noChangeArrowheads="1"/>
                </p:cNvSpPr>
                <p:nvPr/>
              </p:nvSpPr>
              <p:spPr bwMode="auto">
                <a:xfrm>
                  <a:off x="4307" y="2384"/>
                  <a:ext cx="160"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24" name="Oval 279">
                  <a:extLst>
                    <a:ext uri="{FF2B5EF4-FFF2-40B4-BE49-F238E27FC236}">
                      <a16:creationId xmlns:a16="http://schemas.microsoft.com/office/drawing/2014/main" id="{4E466273-2ADF-E349-88D5-2B6EEDFA380D}"/>
                    </a:ext>
                  </a:extLst>
                </p:cNvPr>
                <p:cNvSpPr>
                  <a:spLocks noChangeArrowheads="1"/>
                </p:cNvSpPr>
                <p:nvPr/>
              </p:nvSpPr>
              <p:spPr bwMode="auto">
                <a:xfrm>
                  <a:off x="4487" y="2384"/>
                  <a:ext cx="160"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FF0000"/>
                    </a:solidFill>
                    <a:effectLst/>
                    <a:uLnTx/>
                    <a:uFillTx/>
                    <a:latin typeface="Arial" charset="0"/>
                    <a:ea typeface="ＭＳ Ｐゴシック" charset="0"/>
                    <a:cs typeface="+mn-cs"/>
                  </a:endParaRPr>
                </a:p>
              </p:txBody>
            </p:sp>
            <p:sp>
              <p:nvSpPr>
                <p:cNvPr id="1025" name="Oval 280">
                  <a:extLst>
                    <a:ext uri="{FF2B5EF4-FFF2-40B4-BE49-F238E27FC236}">
                      <a16:creationId xmlns:a16="http://schemas.microsoft.com/office/drawing/2014/main" id="{A0203193-3C0F-B547-9376-A3747E681834}"/>
                    </a:ext>
                  </a:extLst>
                </p:cNvPr>
                <p:cNvSpPr>
                  <a:spLocks noChangeArrowheads="1"/>
                </p:cNvSpPr>
                <p:nvPr/>
              </p:nvSpPr>
              <p:spPr bwMode="auto">
                <a:xfrm>
                  <a:off x="4658" y="2384"/>
                  <a:ext cx="160" cy="13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26" name="Rectangle 281">
                  <a:extLst>
                    <a:ext uri="{FF2B5EF4-FFF2-40B4-BE49-F238E27FC236}">
                      <a16:creationId xmlns:a16="http://schemas.microsoft.com/office/drawing/2014/main" id="{622E5CFB-1FD5-FE4F-A8B3-4FDC9A6A1653}"/>
                    </a:ext>
                  </a:extLst>
                </p:cNvPr>
                <p:cNvSpPr>
                  <a:spLocks noChangeArrowheads="1"/>
                </p:cNvSpPr>
                <p:nvPr/>
              </p:nvSpPr>
              <p:spPr bwMode="auto">
                <a:xfrm>
                  <a:off x="5068" y="1836"/>
                  <a:ext cx="80" cy="759"/>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grpSp>
            <p:nvGrpSpPr>
              <p:cNvPr id="214442" name="Group 249">
                <a:extLst>
                  <a:ext uri="{FF2B5EF4-FFF2-40B4-BE49-F238E27FC236}">
                    <a16:creationId xmlns:a16="http://schemas.microsoft.com/office/drawing/2014/main" id="{76302BE8-DE92-F84D-BCFA-F53FD5F6A917}"/>
                  </a:ext>
                </a:extLst>
              </p:cNvPr>
              <p:cNvGrpSpPr>
                <a:grpSpLocks/>
              </p:cNvGrpSpPr>
              <p:nvPr/>
            </p:nvGrpSpPr>
            <p:grpSpPr bwMode="auto">
              <a:xfrm flipH="1">
                <a:off x="8472213" y="4384408"/>
                <a:ext cx="225953" cy="395900"/>
                <a:chOff x="4140" y="429"/>
                <a:chExt cx="1425" cy="2396"/>
              </a:xfrm>
            </p:grpSpPr>
            <p:sp>
              <p:nvSpPr>
                <p:cNvPr id="214443" name="Freeform 250">
                  <a:extLst>
                    <a:ext uri="{FF2B5EF4-FFF2-40B4-BE49-F238E27FC236}">
                      <a16:creationId xmlns:a16="http://schemas.microsoft.com/office/drawing/2014/main" id="{D05C3500-37E9-8445-8053-751EA81CC7A4}"/>
                    </a:ext>
                  </a:extLst>
                </p:cNvPr>
                <p:cNvSpPr>
                  <a:spLocks/>
                </p:cNvSpPr>
                <p:nvPr/>
              </p:nvSpPr>
              <p:spPr bwMode="auto">
                <a:xfrm>
                  <a:off x="5268" y="433"/>
                  <a:ext cx="283" cy="2286"/>
                </a:xfrm>
                <a:custGeom>
                  <a:avLst/>
                  <a:gdLst>
                    <a:gd name="T0" fmla="*/ 9 w 354"/>
                    <a:gd name="T1" fmla="*/ 0 h 2742"/>
                    <a:gd name="T2" fmla="*/ 47 w 354"/>
                    <a:gd name="T3" fmla="*/ 66 h 2742"/>
                    <a:gd name="T4" fmla="*/ 46 w 354"/>
                    <a:gd name="T5" fmla="*/ 510 h 2742"/>
                    <a:gd name="T6" fmla="*/ 0 w 354"/>
                    <a:gd name="T7" fmla="*/ 534 h 2742"/>
                    <a:gd name="T8" fmla="*/ 9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7" name="Rectangle 251">
                  <a:extLst>
                    <a:ext uri="{FF2B5EF4-FFF2-40B4-BE49-F238E27FC236}">
                      <a16:creationId xmlns:a16="http://schemas.microsoft.com/office/drawing/2014/main" id="{F1AF5770-7B2A-4842-A16F-49B0B3EEAA02}"/>
                    </a:ext>
                  </a:extLst>
                </p:cNvPr>
                <p:cNvSpPr>
                  <a:spLocks noChangeArrowheads="1"/>
                </p:cNvSpPr>
                <p:nvPr/>
              </p:nvSpPr>
              <p:spPr bwMode="auto">
                <a:xfrm>
                  <a:off x="4200" y="428"/>
                  <a:ext cx="1051" cy="2278"/>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445" name="Freeform 252">
                  <a:extLst>
                    <a:ext uri="{FF2B5EF4-FFF2-40B4-BE49-F238E27FC236}">
                      <a16:creationId xmlns:a16="http://schemas.microsoft.com/office/drawing/2014/main" id="{FFEBF131-F741-FD40-99D6-A77188BEF402}"/>
                    </a:ext>
                  </a:extLst>
                </p:cNvPr>
                <p:cNvSpPr>
                  <a:spLocks/>
                </p:cNvSpPr>
                <p:nvPr/>
              </p:nvSpPr>
              <p:spPr bwMode="auto">
                <a:xfrm>
                  <a:off x="5321" y="570"/>
                  <a:ext cx="169" cy="2115"/>
                </a:xfrm>
                <a:custGeom>
                  <a:avLst/>
                  <a:gdLst>
                    <a:gd name="T0" fmla="*/ 2 w 211"/>
                    <a:gd name="T1" fmla="*/ 0 h 2537"/>
                    <a:gd name="T2" fmla="*/ 29 w 211"/>
                    <a:gd name="T3" fmla="*/ 43 h 2537"/>
                    <a:gd name="T4" fmla="*/ 2 w 211"/>
                    <a:gd name="T5" fmla="*/ 486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46" name="Freeform 253">
                  <a:extLst>
                    <a:ext uri="{FF2B5EF4-FFF2-40B4-BE49-F238E27FC236}">
                      <a16:creationId xmlns:a16="http://schemas.microsoft.com/office/drawing/2014/main" id="{2700696E-48C2-014D-BBFB-F556CF419BF0}"/>
                    </a:ext>
                  </a:extLst>
                </p:cNvPr>
                <p:cNvSpPr>
                  <a:spLocks/>
                </p:cNvSpPr>
                <p:nvPr/>
              </p:nvSpPr>
              <p:spPr bwMode="auto">
                <a:xfrm>
                  <a:off x="5284" y="1640"/>
                  <a:ext cx="263" cy="189"/>
                </a:xfrm>
                <a:custGeom>
                  <a:avLst/>
                  <a:gdLst>
                    <a:gd name="T0" fmla="*/ 2 w 328"/>
                    <a:gd name="T1" fmla="*/ 0 h 226"/>
                    <a:gd name="T2" fmla="*/ 45 w 328"/>
                    <a:gd name="T3" fmla="*/ 25 h 226"/>
                    <a:gd name="T4" fmla="*/ 45 w 328"/>
                    <a:gd name="T5" fmla="*/ 45 h 226"/>
                    <a:gd name="T6" fmla="*/ 0 w 328"/>
                    <a:gd name="T7" fmla="*/ 1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0" name="Rectangle 254">
                  <a:extLst>
                    <a:ext uri="{FF2B5EF4-FFF2-40B4-BE49-F238E27FC236}">
                      <a16:creationId xmlns:a16="http://schemas.microsoft.com/office/drawing/2014/main" id="{1CF44EC9-2774-004D-9366-64CE185764BC}"/>
                    </a:ext>
                  </a:extLst>
                </p:cNvPr>
                <p:cNvSpPr>
                  <a:spLocks noChangeArrowheads="1"/>
                </p:cNvSpPr>
                <p:nvPr/>
              </p:nvSpPr>
              <p:spPr bwMode="auto">
                <a:xfrm>
                  <a:off x="4210" y="687"/>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448" name="Group 255">
                  <a:extLst>
                    <a:ext uri="{FF2B5EF4-FFF2-40B4-BE49-F238E27FC236}">
                      <a16:creationId xmlns:a16="http://schemas.microsoft.com/office/drawing/2014/main" id="{02FB440A-2D9A-A44D-8E86-4B3A8606E042}"/>
                    </a:ext>
                  </a:extLst>
                </p:cNvPr>
                <p:cNvGrpSpPr>
                  <a:grpSpLocks/>
                </p:cNvGrpSpPr>
                <p:nvPr/>
              </p:nvGrpSpPr>
              <p:grpSpPr bwMode="auto">
                <a:xfrm>
                  <a:off x="4749" y="668"/>
                  <a:ext cx="581" cy="145"/>
                  <a:chOff x="614" y="2568"/>
                  <a:chExt cx="725" cy="139"/>
                </a:xfrm>
              </p:grpSpPr>
              <p:sp>
                <p:nvSpPr>
                  <p:cNvPr id="1066" name="AutoShape 256">
                    <a:extLst>
                      <a:ext uri="{FF2B5EF4-FFF2-40B4-BE49-F238E27FC236}">
                        <a16:creationId xmlns:a16="http://schemas.microsoft.com/office/drawing/2014/main" id="{FEBCA26C-A96D-A949-B3AE-6BAA2A834599}"/>
                      </a:ext>
                    </a:extLst>
                  </p:cNvPr>
                  <p:cNvSpPr>
                    <a:spLocks noChangeArrowheads="1"/>
                  </p:cNvSpPr>
                  <p:nvPr/>
                </p:nvSpPr>
                <p:spPr bwMode="auto">
                  <a:xfrm>
                    <a:off x="616" y="2568"/>
                    <a:ext cx="725"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67" name="AutoShape 257">
                    <a:extLst>
                      <a:ext uri="{FF2B5EF4-FFF2-40B4-BE49-F238E27FC236}">
                        <a16:creationId xmlns:a16="http://schemas.microsoft.com/office/drawing/2014/main" id="{1C20A722-7739-BA49-8AD3-F5AC8D9C255B}"/>
                      </a:ext>
                    </a:extLst>
                  </p:cNvPr>
                  <p:cNvSpPr>
                    <a:spLocks noChangeArrowheads="1"/>
                  </p:cNvSpPr>
                  <p:nvPr/>
                </p:nvSpPr>
                <p:spPr bwMode="auto">
                  <a:xfrm>
                    <a:off x="629" y="2586"/>
                    <a:ext cx="700"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042" name="Rectangle 258">
                  <a:extLst>
                    <a:ext uri="{FF2B5EF4-FFF2-40B4-BE49-F238E27FC236}">
                      <a16:creationId xmlns:a16="http://schemas.microsoft.com/office/drawing/2014/main" id="{F691BD7F-A36F-4148-99D4-B21E74B84AF6}"/>
                    </a:ext>
                  </a:extLst>
                </p:cNvPr>
                <p:cNvSpPr>
                  <a:spLocks noChangeArrowheads="1"/>
                </p:cNvSpPr>
                <p:nvPr/>
              </p:nvSpPr>
              <p:spPr bwMode="auto">
                <a:xfrm>
                  <a:off x="4220" y="1014"/>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450" name="Group 259">
                  <a:extLst>
                    <a:ext uri="{FF2B5EF4-FFF2-40B4-BE49-F238E27FC236}">
                      <a16:creationId xmlns:a16="http://schemas.microsoft.com/office/drawing/2014/main" id="{B54FA6C1-182C-3F40-8A70-A42ED10A3939}"/>
                    </a:ext>
                  </a:extLst>
                </p:cNvPr>
                <p:cNvGrpSpPr>
                  <a:grpSpLocks/>
                </p:cNvGrpSpPr>
                <p:nvPr/>
              </p:nvGrpSpPr>
              <p:grpSpPr bwMode="auto">
                <a:xfrm>
                  <a:off x="4747" y="994"/>
                  <a:ext cx="581" cy="134"/>
                  <a:chOff x="614" y="2568"/>
                  <a:chExt cx="725" cy="139"/>
                </a:xfrm>
              </p:grpSpPr>
              <p:sp>
                <p:nvSpPr>
                  <p:cNvPr id="1064" name="AutoShape 260">
                    <a:extLst>
                      <a:ext uri="{FF2B5EF4-FFF2-40B4-BE49-F238E27FC236}">
                        <a16:creationId xmlns:a16="http://schemas.microsoft.com/office/drawing/2014/main" id="{046347E6-06C0-3F44-8231-155ACC094D47}"/>
                      </a:ext>
                    </a:extLst>
                  </p:cNvPr>
                  <p:cNvSpPr>
                    <a:spLocks noChangeArrowheads="1"/>
                  </p:cNvSpPr>
                  <p:nvPr/>
                </p:nvSpPr>
                <p:spPr bwMode="auto">
                  <a:xfrm>
                    <a:off x="581" y="2569"/>
                    <a:ext cx="725"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65" name="AutoShape 261">
                    <a:extLst>
                      <a:ext uri="{FF2B5EF4-FFF2-40B4-BE49-F238E27FC236}">
                        <a16:creationId xmlns:a16="http://schemas.microsoft.com/office/drawing/2014/main" id="{0F1E9FDF-4204-484B-AAB6-9486F6F7582C}"/>
                      </a:ext>
                    </a:extLst>
                  </p:cNvPr>
                  <p:cNvSpPr>
                    <a:spLocks noChangeArrowheads="1"/>
                  </p:cNvSpPr>
                  <p:nvPr/>
                </p:nvSpPr>
                <p:spPr bwMode="auto">
                  <a:xfrm>
                    <a:off x="594" y="2589"/>
                    <a:ext cx="687" cy="10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044" name="Rectangle 262">
                  <a:extLst>
                    <a:ext uri="{FF2B5EF4-FFF2-40B4-BE49-F238E27FC236}">
                      <a16:creationId xmlns:a16="http://schemas.microsoft.com/office/drawing/2014/main" id="{001938B9-FAA2-6A4D-96CF-0421A182B86E}"/>
                    </a:ext>
                  </a:extLst>
                </p:cNvPr>
                <p:cNvSpPr>
                  <a:spLocks noChangeArrowheads="1"/>
                </p:cNvSpPr>
                <p:nvPr/>
              </p:nvSpPr>
              <p:spPr bwMode="auto">
                <a:xfrm>
                  <a:off x="4220" y="1360"/>
                  <a:ext cx="59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45" name="Rectangle 263">
                  <a:extLst>
                    <a:ext uri="{FF2B5EF4-FFF2-40B4-BE49-F238E27FC236}">
                      <a16:creationId xmlns:a16="http://schemas.microsoft.com/office/drawing/2014/main" id="{9FA949CE-3603-CE44-94FA-7B36697ADD90}"/>
                    </a:ext>
                  </a:extLst>
                </p:cNvPr>
                <p:cNvSpPr>
                  <a:spLocks noChangeArrowheads="1"/>
                </p:cNvSpPr>
                <p:nvPr/>
              </p:nvSpPr>
              <p:spPr bwMode="auto">
                <a:xfrm>
                  <a:off x="4230" y="1648"/>
                  <a:ext cx="59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453" name="Group 264">
                  <a:extLst>
                    <a:ext uri="{FF2B5EF4-FFF2-40B4-BE49-F238E27FC236}">
                      <a16:creationId xmlns:a16="http://schemas.microsoft.com/office/drawing/2014/main" id="{B07280F9-990B-5345-8393-50DC7B9DAF6A}"/>
                    </a:ext>
                  </a:extLst>
                </p:cNvPr>
                <p:cNvGrpSpPr>
                  <a:grpSpLocks/>
                </p:cNvGrpSpPr>
                <p:nvPr/>
              </p:nvGrpSpPr>
              <p:grpSpPr bwMode="auto">
                <a:xfrm>
                  <a:off x="4735" y="1627"/>
                  <a:ext cx="582" cy="151"/>
                  <a:chOff x="614" y="2568"/>
                  <a:chExt cx="725" cy="139"/>
                </a:xfrm>
              </p:grpSpPr>
              <p:sp>
                <p:nvSpPr>
                  <p:cNvPr id="1062" name="AutoShape 265">
                    <a:extLst>
                      <a:ext uri="{FF2B5EF4-FFF2-40B4-BE49-F238E27FC236}">
                        <a16:creationId xmlns:a16="http://schemas.microsoft.com/office/drawing/2014/main" id="{E189DFB0-206B-4045-9998-1808928BEA7C}"/>
                      </a:ext>
                    </a:extLst>
                  </p:cNvPr>
                  <p:cNvSpPr>
                    <a:spLocks noChangeArrowheads="1"/>
                  </p:cNvSpPr>
                  <p:nvPr/>
                </p:nvSpPr>
                <p:spPr bwMode="auto">
                  <a:xfrm>
                    <a:off x="609" y="2570"/>
                    <a:ext cx="686" cy="13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63" name="AutoShape 266">
                    <a:extLst>
                      <a:ext uri="{FF2B5EF4-FFF2-40B4-BE49-F238E27FC236}">
                        <a16:creationId xmlns:a16="http://schemas.microsoft.com/office/drawing/2014/main" id="{06A70B14-E14B-B84F-B481-2D76CC0AC332}"/>
                      </a:ext>
                    </a:extLst>
                  </p:cNvPr>
                  <p:cNvSpPr>
                    <a:spLocks noChangeArrowheads="1"/>
                  </p:cNvSpPr>
                  <p:nvPr/>
                </p:nvSpPr>
                <p:spPr bwMode="auto">
                  <a:xfrm>
                    <a:off x="621" y="2588"/>
                    <a:ext cx="649" cy="9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214454" name="Freeform 267">
                  <a:extLst>
                    <a:ext uri="{FF2B5EF4-FFF2-40B4-BE49-F238E27FC236}">
                      <a16:creationId xmlns:a16="http://schemas.microsoft.com/office/drawing/2014/main" id="{6ADFE9D1-7ACF-4543-9F11-D56CFAC414D7}"/>
                    </a:ext>
                  </a:extLst>
                </p:cNvPr>
                <p:cNvSpPr>
                  <a:spLocks/>
                </p:cNvSpPr>
                <p:nvPr/>
              </p:nvSpPr>
              <p:spPr bwMode="auto">
                <a:xfrm>
                  <a:off x="5288" y="1354"/>
                  <a:ext cx="263" cy="188"/>
                </a:xfrm>
                <a:custGeom>
                  <a:avLst/>
                  <a:gdLst>
                    <a:gd name="T0" fmla="*/ 2 w 328"/>
                    <a:gd name="T1" fmla="*/ 0 h 226"/>
                    <a:gd name="T2" fmla="*/ 45 w 328"/>
                    <a:gd name="T3" fmla="*/ 24 h 226"/>
                    <a:gd name="T4" fmla="*/ 45 w 328"/>
                    <a:gd name="T5" fmla="*/ 43 h 226"/>
                    <a:gd name="T6" fmla="*/ 0 w 328"/>
                    <a:gd name="T7" fmla="*/ 18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455" name="Group 268">
                  <a:extLst>
                    <a:ext uri="{FF2B5EF4-FFF2-40B4-BE49-F238E27FC236}">
                      <a16:creationId xmlns:a16="http://schemas.microsoft.com/office/drawing/2014/main" id="{38C52F42-3A47-9346-9D5C-8E2AC88345A3}"/>
                    </a:ext>
                  </a:extLst>
                </p:cNvPr>
                <p:cNvGrpSpPr>
                  <a:grpSpLocks/>
                </p:cNvGrpSpPr>
                <p:nvPr/>
              </p:nvGrpSpPr>
              <p:grpSpPr bwMode="auto">
                <a:xfrm>
                  <a:off x="4739" y="1327"/>
                  <a:ext cx="582" cy="139"/>
                  <a:chOff x="614" y="2568"/>
                  <a:chExt cx="725" cy="139"/>
                </a:xfrm>
              </p:grpSpPr>
              <p:sp>
                <p:nvSpPr>
                  <p:cNvPr id="1060" name="AutoShape 269">
                    <a:extLst>
                      <a:ext uri="{FF2B5EF4-FFF2-40B4-BE49-F238E27FC236}">
                        <a16:creationId xmlns:a16="http://schemas.microsoft.com/office/drawing/2014/main" id="{51B35F6C-C7ED-D94A-98D7-E3A65AB24B3C}"/>
                      </a:ext>
                    </a:extLst>
                  </p:cNvPr>
                  <p:cNvSpPr>
                    <a:spLocks noChangeArrowheads="1"/>
                  </p:cNvSpPr>
                  <p:nvPr/>
                </p:nvSpPr>
                <p:spPr bwMode="auto">
                  <a:xfrm>
                    <a:off x="616" y="2543"/>
                    <a:ext cx="723" cy="16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61" name="AutoShape 270">
                    <a:extLst>
                      <a:ext uri="{FF2B5EF4-FFF2-40B4-BE49-F238E27FC236}">
                        <a16:creationId xmlns:a16="http://schemas.microsoft.com/office/drawing/2014/main" id="{62090D08-8FAA-E54D-AD6A-92AB5A60F216}"/>
                      </a:ext>
                    </a:extLst>
                  </p:cNvPr>
                  <p:cNvSpPr>
                    <a:spLocks noChangeArrowheads="1"/>
                  </p:cNvSpPr>
                  <p:nvPr/>
                </p:nvSpPr>
                <p:spPr bwMode="auto">
                  <a:xfrm>
                    <a:off x="629" y="2582"/>
                    <a:ext cx="686" cy="11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049" name="Rectangle 271">
                  <a:extLst>
                    <a:ext uri="{FF2B5EF4-FFF2-40B4-BE49-F238E27FC236}">
                      <a16:creationId xmlns:a16="http://schemas.microsoft.com/office/drawing/2014/main" id="{0B1CD020-CC14-4B43-B14F-0B040EFAAEC3}"/>
                    </a:ext>
                  </a:extLst>
                </p:cNvPr>
                <p:cNvSpPr>
                  <a:spLocks noChangeArrowheads="1"/>
                </p:cNvSpPr>
                <p:nvPr/>
              </p:nvSpPr>
              <p:spPr bwMode="auto">
                <a:xfrm>
                  <a:off x="5251" y="428"/>
                  <a:ext cx="60" cy="2287"/>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457" name="Freeform 272">
                  <a:extLst>
                    <a:ext uri="{FF2B5EF4-FFF2-40B4-BE49-F238E27FC236}">
                      <a16:creationId xmlns:a16="http://schemas.microsoft.com/office/drawing/2014/main" id="{210F67FC-77D0-104D-8E65-513959A55A44}"/>
                    </a:ext>
                  </a:extLst>
                </p:cNvPr>
                <p:cNvSpPr>
                  <a:spLocks/>
                </p:cNvSpPr>
                <p:nvPr/>
              </p:nvSpPr>
              <p:spPr bwMode="auto">
                <a:xfrm>
                  <a:off x="5312" y="1007"/>
                  <a:ext cx="237" cy="213"/>
                </a:xfrm>
                <a:custGeom>
                  <a:avLst/>
                  <a:gdLst>
                    <a:gd name="T0" fmla="*/ 2 w 296"/>
                    <a:gd name="T1" fmla="*/ 0 h 256"/>
                    <a:gd name="T2" fmla="*/ 40 w 296"/>
                    <a:gd name="T3" fmla="*/ 27 h 256"/>
                    <a:gd name="T4" fmla="*/ 40 w 296"/>
                    <a:gd name="T5" fmla="*/ 49 h 256"/>
                    <a:gd name="T6" fmla="*/ 0 w 296"/>
                    <a:gd name="T7" fmla="*/ 18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58" name="Freeform 273">
                  <a:extLst>
                    <a:ext uri="{FF2B5EF4-FFF2-40B4-BE49-F238E27FC236}">
                      <a16:creationId xmlns:a16="http://schemas.microsoft.com/office/drawing/2014/main" id="{B18E5213-6144-5849-BAD7-C526BA656AEB}"/>
                    </a:ext>
                  </a:extLst>
                </p:cNvPr>
                <p:cNvSpPr>
                  <a:spLocks/>
                </p:cNvSpPr>
                <p:nvPr/>
              </p:nvSpPr>
              <p:spPr bwMode="auto">
                <a:xfrm>
                  <a:off x="5315" y="680"/>
                  <a:ext cx="244" cy="240"/>
                </a:xfrm>
                <a:custGeom>
                  <a:avLst/>
                  <a:gdLst>
                    <a:gd name="T0" fmla="*/ 0 w 304"/>
                    <a:gd name="T1" fmla="*/ 0 h 288"/>
                    <a:gd name="T2" fmla="*/ 42 w 304"/>
                    <a:gd name="T3" fmla="*/ 32 h 288"/>
                    <a:gd name="T4" fmla="*/ 39 w 304"/>
                    <a:gd name="T5" fmla="*/ 57 h 288"/>
                    <a:gd name="T6" fmla="*/ 2 w 304"/>
                    <a:gd name="T7" fmla="*/ 24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2" name="Oval 274">
                  <a:extLst>
                    <a:ext uri="{FF2B5EF4-FFF2-40B4-BE49-F238E27FC236}">
                      <a16:creationId xmlns:a16="http://schemas.microsoft.com/office/drawing/2014/main" id="{96F54578-92AC-674A-9F54-751152497819}"/>
                    </a:ext>
                  </a:extLst>
                </p:cNvPr>
                <p:cNvSpPr>
                  <a:spLocks noChangeArrowheads="1"/>
                </p:cNvSpPr>
                <p:nvPr/>
              </p:nvSpPr>
              <p:spPr bwMode="auto">
                <a:xfrm>
                  <a:off x="5512" y="2609"/>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460" name="Freeform 275">
                  <a:extLst>
                    <a:ext uri="{FF2B5EF4-FFF2-40B4-BE49-F238E27FC236}">
                      <a16:creationId xmlns:a16="http://schemas.microsoft.com/office/drawing/2014/main" id="{6E945926-057C-9543-BE63-D75A4488E438}"/>
                    </a:ext>
                  </a:extLst>
                </p:cNvPr>
                <p:cNvSpPr>
                  <a:spLocks/>
                </p:cNvSpPr>
                <p:nvPr/>
              </p:nvSpPr>
              <p:spPr bwMode="auto">
                <a:xfrm>
                  <a:off x="5302" y="2614"/>
                  <a:ext cx="245" cy="200"/>
                </a:xfrm>
                <a:custGeom>
                  <a:avLst/>
                  <a:gdLst>
                    <a:gd name="T0" fmla="*/ 0 w 306"/>
                    <a:gd name="T1" fmla="*/ 21 h 240"/>
                    <a:gd name="T2" fmla="*/ 2 w 306"/>
                    <a:gd name="T3" fmla="*/ 48 h 240"/>
                    <a:gd name="T4" fmla="*/ 42 w 306"/>
                    <a:gd name="T5" fmla="*/ 22 h 240"/>
                    <a:gd name="T6" fmla="*/ 40 w 306"/>
                    <a:gd name="T7" fmla="*/ 0 h 240"/>
                    <a:gd name="T8" fmla="*/ 0 w 306"/>
                    <a:gd name="T9" fmla="*/ 2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4" name="AutoShape 276">
                  <a:extLst>
                    <a:ext uri="{FF2B5EF4-FFF2-40B4-BE49-F238E27FC236}">
                      <a16:creationId xmlns:a16="http://schemas.microsoft.com/office/drawing/2014/main" id="{53B8A41D-1E4A-8B41-96FD-332302291D71}"/>
                    </a:ext>
                  </a:extLst>
                </p:cNvPr>
                <p:cNvSpPr>
                  <a:spLocks noChangeArrowheads="1"/>
                </p:cNvSpPr>
                <p:nvPr/>
              </p:nvSpPr>
              <p:spPr bwMode="auto">
                <a:xfrm>
                  <a:off x="4140" y="2677"/>
                  <a:ext cx="1202"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55" name="AutoShape 277">
                  <a:extLst>
                    <a:ext uri="{FF2B5EF4-FFF2-40B4-BE49-F238E27FC236}">
                      <a16:creationId xmlns:a16="http://schemas.microsoft.com/office/drawing/2014/main" id="{8314FB35-6874-FF41-907C-0CEED2848344}"/>
                    </a:ext>
                  </a:extLst>
                </p:cNvPr>
                <p:cNvSpPr>
                  <a:spLocks noChangeArrowheads="1"/>
                </p:cNvSpPr>
                <p:nvPr/>
              </p:nvSpPr>
              <p:spPr bwMode="auto">
                <a:xfrm>
                  <a:off x="4200" y="2705"/>
                  <a:ext cx="1071" cy="77"/>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56" name="Oval 278">
                  <a:extLst>
                    <a:ext uri="{FF2B5EF4-FFF2-40B4-BE49-F238E27FC236}">
                      <a16:creationId xmlns:a16="http://schemas.microsoft.com/office/drawing/2014/main" id="{11F0D0AC-C1F8-5048-92EA-442EA334A9DD}"/>
                    </a:ext>
                  </a:extLst>
                </p:cNvPr>
                <p:cNvSpPr>
                  <a:spLocks noChangeArrowheads="1"/>
                </p:cNvSpPr>
                <p:nvPr/>
              </p:nvSpPr>
              <p:spPr bwMode="auto">
                <a:xfrm>
                  <a:off x="4310" y="2379"/>
                  <a:ext cx="160"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57" name="Oval 279">
                  <a:extLst>
                    <a:ext uri="{FF2B5EF4-FFF2-40B4-BE49-F238E27FC236}">
                      <a16:creationId xmlns:a16="http://schemas.microsoft.com/office/drawing/2014/main" id="{00582064-967C-584D-9217-EFFA48369DF4}"/>
                    </a:ext>
                  </a:extLst>
                </p:cNvPr>
                <p:cNvSpPr>
                  <a:spLocks noChangeArrowheads="1"/>
                </p:cNvSpPr>
                <p:nvPr/>
              </p:nvSpPr>
              <p:spPr bwMode="auto">
                <a:xfrm>
                  <a:off x="4480" y="2379"/>
                  <a:ext cx="160"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FF0000"/>
                    </a:solidFill>
                    <a:effectLst/>
                    <a:uLnTx/>
                    <a:uFillTx/>
                    <a:latin typeface="Arial" charset="0"/>
                    <a:ea typeface="ＭＳ Ｐゴシック" charset="0"/>
                    <a:cs typeface="+mn-cs"/>
                  </a:endParaRPr>
                </a:p>
              </p:txBody>
            </p:sp>
            <p:sp>
              <p:nvSpPr>
                <p:cNvPr id="1058" name="Oval 280">
                  <a:extLst>
                    <a:ext uri="{FF2B5EF4-FFF2-40B4-BE49-F238E27FC236}">
                      <a16:creationId xmlns:a16="http://schemas.microsoft.com/office/drawing/2014/main" id="{38FC02B0-E1F8-0247-8E72-2A07612BE3A5}"/>
                    </a:ext>
                  </a:extLst>
                </p:cNvPr>
                <p:cNvSpPr>
                  <a:spLocks noChangeArrowheads="1"/>
                </p:cNvSpPr>
                <p:nvPr/>
              </p:nvSpPr>
              <p:spPr bwMode="auto">
                <a:xfrm>
                  <a:off x="4661" y="2379"/>
                  <a:ext cx="160" cy="13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59" name="Rectangle 281">
                  <a:extLst>
                    <a:ext uri="{FF2B5EF4-FFF2-40B4-BE49-F238E27FC236}">
                      <a16:creationId xmlns:a16="http://schemas.microsoft.com/office/drawing/2014/main" id="{1EE28A89-63F5-DF4C-84C8-9A84FAD8FCB3}"/>
                    </a:ext>
                  </a:extLst>
                </p:cNvPr>
                <p:cNvSpPr>
                  <a:spLocks noChangeArrowheads="1"/>
                </p:cNvSpPr>
                <p:nvPr/>
              </p:nvSpPr>
              <p:spPr bwMode="auto">
                <a:xfrm>
                  <a:off x="5061" y="1831"/>
                  <a:ext cx="80" cy="759"/>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grpSp>
        <p:grpSp>
          <p:nvGrpSpPr>
            <p:cNvPr id="214399" name="Group 1068">
              <a:extLst>
                <a:ext uri="{FF2B5EF4-FFF2-40B4-BE49-F238E27FC236}">
                  <a16:creationId xmlns:a16="http://schemas.microsoft.com/office/drawing/2014/main" id="{8E402CA8-533B-1D4A-9CAE-4C31AA1D6632}"/>
                </a:ext>
              </a:extLst>
            </p:cNvPr>
            <p:cNvGrpSpPr>
              <a:grpSpLocks/>
            </p:cNvGrpSpPr>
            <p:nvPr/>
          </p:nvGrpSpPr>
          <p:grpSpPr bwMode="auto">
            <a:xfrm>
              <a:off x="7186941" y="5734675"/>
              <a:ext cx="347753" cy="680208"/>
              <a:chOff x="7923189" y="2486663"/>
              <a:chExt cx="360362" cy="884586"/>
            </a:xfrm>
          </p:grpSpPr>
          <p:pic>
            <p:nvPicPr>
              <p:cNvPr id="214405" name="Picture 3">
                <a:extLst>
                  <a:ext uri="{FF2B5EF4-FFF2-40B4-BE49-F238E27FC236}">
                    <a16:creationId xmlns:a16="http://schemas.microsoft.com/office/drawing/2014/main" id="{32733F9F-7586-5E4F-8834-78697C1804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406" name="Group 950">
                <a:extLst>
                  <a:ext uri="{FF2B5EF4-FFF2-40B4-BE49-F238E27FC236}">
                    <a16:creationId xmlns:a16="http://schemas.microsoft.com/office/drawing/2014/main" id="{278CF83B-2727-E840-82D3-4E01DA472DC3}"/>
                  </a:ext>
                </a:extLst>
              </p:cNvPr>
              <p:cNvGrpSpPr>
                <a:grpSpLocks/>
              </p:cNvGrpSpPr>
              <p:nvPr/>
            </p:nvGrpSpPr>
            <p:grpSpPr bwMode="auto">
              <a:xfrm>
                <a:off x="7923189" y="2890236"/>
                <a:ext cx="227012" cy="481013"/>
                <a:chOff x="4140" y="429"/>
                <a:chExt cx="1425" cy="2396"/>
              </a:xfrm>
            </p:grpSpPr>
            <p:sp>
              <p:nvSpPr>
                <p:cNvPr id="214407" name="Freeform 951">
                  <a:extLst>
                    <a:ext uri="{FF2B5EF4-FFF2-40B4-BE49-F238E27FC236}">
                      <a16:creationId xmlns:a16="http://schemas.microsoft.com/office/drawing/2014/main" id="{8DCEAEB6-8B9F-A743-8291-D894DCB08AB9}"/>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08" name="Rectangle 952">
                  <a:extLst>
                    <a:ext uri="{FF2B5EF4-FFF2-40B4-BE49-F238E27FC236}">
                      <a16:creationId xmlns:a16="http://schemas.microsoft.com/office/drawing/2014/main" id="{0C24C977-81AA-D943-AC95-ECAABC46359F}"/>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09" name="Freeform 953">
                  <a:extLst>
                    <a:ext uri="{FF2B5EF4-FFF2-40B4-BE49-F238E27FC236}">
                      <a16:creationId xmlns:a16="http://schemas.microsoft.com/office/drawing/2014/main" id="{1AA76C4E-1179-9143-911B-B58CD9E12C91}"/>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10" name="Freeform 954">
                  <a:extLst>
                    <a:ext uri="{FF2B5EF4-FFF2-40B4-BE49-F238E27FC236}">
                      <a16:creationId xmlns:a16="http://schemas.microsoft.com/office/drawing/2014/main" id="{1EBF6E83-6A8C-7741-B346-DB75DFBE810C}"/>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11" name="Rectangle 955">
                  <a:extLst>
                    <a:ext uri="{FF2B5EF4-FFF2-40B4-BE49-F238E27FC236}">
                      <a16:creationId xmlns:a16="http://schemas.microsoft.com/office/drawing/2014/main" id="{3C735847-0E2E-DB49-8559-785F4FF7CBB0}"/>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412" name="Group 956">
                  <a:extLst>
                    <a:ext uri="{FF2B5EF4-FFF2-40B4-BE49-F238E27FC236}">
                      <a16:creationId xmlns:a16="http://schemas.microsoft.com/office/drawing/2014/main" id="{95902300-E8B5-9B4C-B771-8D658CE50690}"/>
                    </a:ext>
                  </a:extLst>
                </p:cNvPr>
                <p:cNvGrpSpPr>
                  <a:grpSpLocks/>
                </p:cNvGrpSpPr>
                <p:nvPr/>
              </p:nvGrpSpPr>
              <p:grpSpPr bwMode="auto">
                <a:xfrm>
                  <a:off x="4749" y="668"/>
                  <a:ext cx="581" cy="145"/>
                  <a:chOff x="614" y="2568"/>
                  <a:chExt cx="725" cy="139"/>
                </a:xfrm>
              </p:grpSpPr>
              <p:sp>
                <p:nvSpPr>
                  <p:cNvPr id="214437" name="AutoShape 957">
                    <a:extLst>
                      <a:ext uri="{FF2B5EF4-FFF2-40B4-BE49-F238E27FC236}">
                        <a16:creationId xmlns:a16="http://schemas.microsoft.com/office/drawing/2014/main" id="{D9BF973C-286D-6A4C-B74E-31C91AEB4C32}"/>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38" name="AutoShape 958">
                    <a:extLst>
                      <a:ext uri="{FF2B5EF4-FFF2-40B4-BE49-F238E27FC236}">
                        <a16:creationId xmlns:a16="http://schemas.microsoft.com/office/drawing/2014/main" id="{8A8F2273-F2F0-8246-8122-C389B0DB028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413" name="Rectangle 959">
                  <a:extLst>
                    <a:ext uri="{FF2B5EF4-FFF2-40B4-BE49-F238E27FC236}">
                      <a16:creationId xmlns:a16="http://schemas.microsoft.com/office/drawing/2014/main" id="{A215A618-2228-1E40-8380-BCFC36343595}"/>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414" name="Group 960">
                  <a:extLst>
                    <a:ext uri="{FF2B5EF4-FFF2-40B4-BE49-F238E27FC236}">
                      <a16:creationId xmlns:a16="http://schemas.microsoft.com/office/drawing/2014/main" id="{0CF5AE61-55C9-EE49-B017-931CF03BFE3F}"/>
                    </a:ext>
                  </a:extLst>
                </p:cNvPr>
                <p:cNvGrpSpPr>
                  <a:grpSpLocks/>
                </p:cNvGrpSpPr>
                <p:nvPr/>
              </p:nvGrpSpPr>
              <p:grpSpPr bwMode="auto">
                <a:xfrm>
                  <a:off x="4747" y="994"/>
                  <a:ext cx="581" cy="134"/>
                  <a:chOff x="614" y="2568"/>
                  <a:chExt cx="725" cy="139"/>
                </a:xfrm>
              </p:grpSpPr>
              <p:sp>
                <p:nvSpPr>
                  <p:cNvPr id="214435" name="AutoShape 961">
                    <a:extLst>
                      <a:ext uri="{FF2B5EF4-FFF2-40B4-BE49-F238E27FC236}">
                        <a16:creationId xmlns:a16="http://schemas.microsoft.com/office/drawing/2014/main" id="{51E98649-DA5D-F84C-9475-9029C4F20120}"/>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36" name="AutoShape 962">
                    <a:extLst>
                      <a:ext uri="{FF2B5EF4-FFF2-40B4-BE49-F238E27FC236}">
                        <a16:creationId xmlns:a16="http://schemas.microsoft.com/office/drawing/2014/main" id="{56E6C1E0-4B5B-C042-ADE7-0B89FAB8E070}"/>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415" name="Rectangle 963">
                  <a:extLst>
                    <a:ext uri="{FF2B5EF4-FFF2-40B4-BE49-F238E27FC236}">
                      <a16:creationId xmlns:a16="http://schemas.microsoft.com/office/drawing/2014/main" id="{97B4E582-7B38-FE4A-946C-21FE3ADE65F4}"/>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16" name="Rectangle 964">
                  <a:extLst>
                    <a:ext uri="{FF2B5EF4-FFF2-40B4-BE49-F238E27FC236}">
                      <a16:creationId xmlns:a16="http://schemas.microsoft.com/office/drawing/2014/main" id="{2EF7FE66-E052-6E4B-A967-C146A6E59C0D}"/>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417" name="Group 965">
                  <a:extLst>
                    <a:ext uri="{FF2B5EF4-FFF2-40B4-BE49-F238E27FC236}">
                      <a16:creationId xmlns:a16="http://schemas.microsoft.com/office/drawing/2014/main" id="{9AAE0792-8C21-B647-8993-E880A752C0F4}"/>
                    </a:ext>
                  </a:extLst>
                </p:cNvPr>
                <p:cNvGrpSpPr>
                  <a:grpSpLocks/>
                </p:cNvGrpSpPr>
                <p:nvPr/>
              </p:nvGrpSpPr>
              <p:grpSpPr bwMode="auto">
                <a:xfrm>
                  <a:off x="4735" y="1627"/>
                  <a:ext cx="582" cy="151"/>
                  <a:chOff x="614" y="2568"/>
                  <a:chExt cx="725" cy="139"/>
                </a:xfrm>
              </p:grpSpPr>
              <p:sp>
                <p:nvSpPr>
                  <p:cNvPr id="214433" name="AutoShape 966">
                    <a:extLst>
                      <a:ext uri="{FF2B5EF4-FFF2-40B4-BE49-F238E27FC236}">
                        <a16:creationId xmlns:a16="http://schemas.microsoft.com/office/drawing/2014/main" id="{E27A401E-0185-E04D-9EE8-F250AB0DA8F8}"/>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34" name="AutoShape 967">
                    <a:extLst>
                      <a:ext uri="{FF2B5EF4-FFF2-40B4-BE49-F238E27FC236}">
                        <a16:creationId xmlns:a16="http://schemas.microsoft.com/office/drawing/2014/main" id="{688D841D-D13F-5246-A020-C0FBA68E25B7}"/>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418" name="Freeform 968">
                  <a:extLst>
                    <a:ext uri="{FF2B5EF4-FFF2-40B4-BE49-F238E27FC236}">
                      <a16:creationId xmlns:a16="http://schemas.microsoft.com/office/drawing/2014/main" id="{40C4AE9E-8D37-8549-92CC-40854D242C44}"/>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419" name="Group 969">
                  <a:extLst>
                    <a:ext uri="{FF2B5EF4-FFF2-40B4-BE49-F238E27FC236}">
                      <a16:creationId xmlns:a16="http://schemas.microsoft.com/office/drawing/2014/main" id="{B0E06361-773E-594D-8BA8-A6BFEF56DAE7}"/>
                    </a:ext>
                  </a:extLst>
                </p:cNvPr>
                <p:cNvGrpSpPr>
                  <a:grpSpLocks/>
                </p:cNvGrpSpPr>
                <p:nvPr/>
              </p:nvGrpSpPr>
              <p:grpSpPr bwMode="auto">
                <a:xfrm>
                  <a:off x="4739" y="1327"/>
                  <a:ext cx="582" cy="139"/>
                  <a:chOff x="614" y="2568"/>
                  <a:chExt cx="725" cy="139"/>
                </a:xfrm>
              </p:grpSpPr>
              <p:sp>
                <p:nvSpPr>
                  <p:cNvPr id="214431" name="AutoShape 970">
                    <a:extLst>
                      <a:ext uri="{FF2B5EF4-FFF2-40B4-BE49-F238E27FC236}">
                        <a16:creationId xmlns:a16="http://schemas.microsoft.com/office/drawing/2014/main" id="{A254F874-2C1A-A94F-B104-6B11A3B3FFFA}"/>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32" name="AutoShape 971">
                    <a:extLst>
                      <a:ext uri="{FF2B5EF4-FFF2-40B4-BE49-F238E27FC236}">
                        <a16:creationId xmlns:a16="http://schemas.microsoft.com/office/drawing/2014/main" id="{63C57A66-FE2A-9B49-AC7A-28FE9BBFE9BE}"/>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420" name="Rectangle 972">
                  <a:extLst>
                    <a:ext uri="{FF2B5EF4-FFF2-40B4-BE49-F238E27FC236}">
                      <a16:creationId xmlns:a16="http://schemas.microsoft.com/office/drawing/2014/main" id="{41FC7717-503B-234E-8D7D-9022259F569B}"/>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21" name="Freeform 973">
                  <a:extLst>
                    <a:ext uri="{FF2B5EF4-FFF2-40B4-BE49-F238E27FC236}">
                      <a16:creationId xmlns:a16="http://schemas.microsoft.com/office/drawing/2014/main" id="{D2714405-2380-B44B-99CA-B0213CFA7F7B}"/>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22" name="Freeform 974">
                  <a:extLst>
                    <a:ext uri="{FF2B5EF4-FFF2-40B4-BE49-F238E27FC236}">
                      <a16:creationId xmlns:a16="http://schemas.microsoft.com/office/drawing/2014/main" id="{9F8F4988-F695-454E-9D54-EBC8E0AFDB03}"/>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23" name="Oval 975">
                  <a:extLst>
                    <a:ext uri="{FF2B5EF4-FFF2-40B4-BE49-F238E27FC236}">
                      <a16:creationId xmlns:a16="http://schemas.microsoft.com/office/drawing/2014/main" id="{A24C5B25-D627-3649-8F12-A567A24A9B7B}"/>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24" name="Freeform 976">
                  <a:extLst>
                    <a:ext uri="{FF2B5EF4-FFF2-40B4-BE49-F238E27FC236}">
                      <a16:creationId xmlns:a16="http://schemas.microsoft.com/office/drawing/2014/main" id="{2F3F0CC0-1CC5-834C-90FF-5DEC703CFCF3}"/>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425" name="AutoShape 977">
                  <a:extLst>
                    <a:ext uri="{FF2B5EF4-FFF2-40B4-BE49-F238E27FC236}">
                      <a16:creationId xmlns:a16="http://schemas.microsoft.com/office/drawing/2014/main" id="{9E9EBBD6-ABA3-CE41-873E-E25C8CD3C534}"/>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26" name="AutoShape 978">
                  <a:extLst>
                    <a:ext uri="{FF2B5EF4-FFF2-40B4-BE49-F238E27FC236}">
                      <a16:creationId xmlns:a16="http://schemas.microsoft.com/office/drawing/2014/main" id="{DE66A82D-7F89-BA46-94BF-C440B325B83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27" name="Oval 979">
                  <a:extLst>
                    <a:ext uri="{FF2B5EF4-FFF2-40B4-BE49-F238E27FC236}">
                      <a16:creationId xmlns:a16="http://schemas.microsoft.com/office/drawing/2014/main" id="{8093C79D-2479-684D-9E42-329DA6A61D9E}"/>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28" name="Oval 980">
                  <a:extLst>
                    <a:ext uri="{FF2B5EF4-FFF2-40B4-BE49-F238E27FC236}">
                      <a16:creationId xmlns:a16="http://schemas.microsoft.com/office/drawing/2014/main" id="{C0BC531C-6E59-9446-B664-FDD8EBABB739}"/>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429" name="Oval 981">
                  <a:extLst>
                    <a:ext uri="{FF2B5EF4-FFF2-40B4-BE49-F238E27FC236}">
                      <a16:creationId xmlns:a16="http://schemas.microsoft.com/office/drawing/2014/main" id="{E9ED9C0E-3190-1C40-93DB-19A88E9CD08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430" name="Rectangle 982">
                  <a:extLst>
                    <a:ext uri="{FF2B5EF4-FFF2-40B4-BE49-F238E27FC236}">
                      <a16:creationId xmlns:a16="http://schemas.microsoft.com/office/drawing/2014/main" id="{541C1A9C-C313-D944-991B-F15BF1E1A467}"/>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400" name="Group 3">
              <a:extLst>
                <a:ext uri="{FF2B5EF4-FFF2-40B4-BE49-F238E27FC236}">
                  <a16:creationId xmlns:a16="http://schemas.microsoft.com/office/drawing/2014/main" id="{324EDE22-2FBE-CD4B-87F5-3AFE46AE84BA}"/>
                </a:ext>
              </a:extLst>
            </p:cNvPr>
            <p:cNvGrpSpPr>
              <a:grpSpLocks/>
            </p:cNvGrpSpPr>
            <p:nvPr/>
          </p:nvGrpSpPr>
          <p:grpSpPr bwMode="auto">
            <a:xfrm>
              <a:off x="439215" y="4827099"/>
              <a:ext cx="875523" cy="506826"/>
              <a:chOff x="439215" y="4827099"/>
              <a:chExt cx="875523" cy="506826"/>
            </a:xfrm>
          </p:grpSpPr>
          <p:grpSp>
            <p:nvGrpSpPr>
              <p:cNvPr id="214401" name="Group 418">
                <a:extLst>
                  <a:ext uri="{FF2B5EF4-FFF2-40B4-BE49-F238E27FC236}">
                    <a16:creationId xmlns:a16="http://schemas.microsoft.com/office/drawing/2014/main" id="{5EBBB6C8-77B2-BA46-8116-9CC4F54F5332}"/>
                  </a:ext>
                </a:extLst>
              </p:cNvPr>
              <p:cNvGrpSpPr>
                <a:grpSpLocks/>
              </p:cNvGrpSpPr>
              <p:nvPr/>
            </p:nvGrpSpPr>
            <p:grpSpPr bwMode="auto">
              <a:xfrm>
                <a:off x="439215" y="4827099"/>
                <a:ext cx="875523" cy="506826"/>
                <a:chOff x="2889" y="1631"/>
                <a:chExt cx="980" cy="743"/>
              </a:xfrm>
            </p:grpSpPr>
            <p:sp>
              <p:nvSpPr>
                <p:cNvPr id="214403" name="Rectangle 419">
                  <a:extLst>
                    <a:ext uri="{FF2B5EF4-FFF2-40B4-BE49-F238E27FC236}">
                      <a16:creationId xmlns:a16="http://schemas.microsoft.com/office/drawing/2014/main" id="{2E581D98-6885-D344-B42F-A717F5B85044}"/>
                    </a:ext>
                  </a:extLst>
                </p:cNvPr>
                <p:cNvSpPr>
                  <a:spLocks noChangeArrowheads="1"/>
                </p:cNvSpPr>
                <p:nvPr/>
              </p:nvSpPr>
              <p:spPr bwMode="auto">
                <a:xfrm>
                  <a:off x="3046" y="1841"/>
                  <a:ext cx="663" cy="53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249" name="AutoShape 420">
                  <a:extLst>
                    <a:ext uri="{FF2B5EF4-FFF2-40B4-BE49-F238E27FC236}">
                      <a16:creationId xmlns:a16="http://schemas.microsoft.com/office/drawing/2014/main" id="{7543A277-20B6-4B4B-88B3-775CB6CE92FC}"/>
                    </a:ext>
                  </a:extLst>
                </p:cNvPr>
                <p:cNvSpPr>
                  <a:spLocks noChangeArrowheads="1"/>
                </p:cNvSpPr>
                <p:nvPr/>
              </p:nvSpPr>
              <p:spPr bwMode="auto">
                <a:xfrm>
                  <a:off x="2889" y="1631"/>
                  <a:ext cx="976" cy="254"/>
                </a:xfrm>
                <a:prstGeom prst="triangle">
                  <a:avLst>
                    <a:gd name="adj" fmla="val 50000"/>
                  </a:avLst>
                </a:prstGeom>
                <a:solidFill>
                  <a:schemeClr val="tx1">
                    <a:lumMod val="50000"/>
                    <a:lumOff val="5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CCFF"/>
                    </a:solidFill>
                    <a:effectLst/>
                    <a:uLnTx/>
                    <a:uFillTx/>
                    <a:latin typeface="Arial" charset="0"/>
                    <a:ea typeface="ＭＳ Ｐゴシック" charset="0"/>
                    <a:cs typeface="ＭＳ Ｐゴシック" charset="0"/>
                  </a:endParaRPr>
                </a:p>
              </p:txBody>
            </p:sp>
          </p:grpSp>
          <p:pic>
            <p:nvPicPr>
              <p:cNvPr id="214402" name="Picture 9">
                <a:extLst>
                  <a:ext uri="{FF2B5EF4-FFF2-40B4-BE49-F238E27FC236}">
                    <a16:creationId xmlns:a16="http://schemas.microsoft.com/office/drawing/2014/main" id="{84AFFF33-43DD-D448-9B8B-7C7762B494C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83109" y="5014480"/>
                <a:ext cx="405029" cy="290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9" name="Group 8">
            <a:extLst>
              <a:ext uri="{FF2B5EF4-FFF2-40B4-BE49-F238E27FC236}">
                <a16:creationId xmlns:a16="http://schemas.microsoft.com/office/drawing/2014/main" id="{663E03E5-A035-FA4B-96FB-1DB1173EACF5}"/>
              </a:ext>
            </a:extLst>
          </p:cNvPr>
          <p:cNvGrpSpPr>
            <a:grpSpLocks/>
          </p:cNvGrpSpPr>
          <p:nvPr/>
        </p:nvGrpSpPr>
        <p:grpSpPr bwMode="auto">
          <a:xfrm>
            <a:off x="1949451" y="1181101"/>
            <a:ext cx="8258175" cy="5427663"/>
            <a:chOff x="425291" y="1016574"/>
            <a:chExt cx="8258951" cy="5427438"/>
          </a:xfrm>
        </p:grpSpPr>
        <p:grpSp>
          <p:nvGrpSpPr>
            <p:cNvPr id="214030" name="Group 7">
              <a:extLst>
                <a:ext uri="{FF2B5EF4-FFF2-40B4-BE49-F238E27FC236}">
                  <a16:creationId xmlns:a16="http://schemas.microsoft.com/office/drawing/2014/main" id="{A4AF4A7E-AAF4-534C-ABAC-8465AF89D6B5}"/>
                </a:ext>
              </a:extLst>
            </p:cNvPr>
            <p:cNvGrpSpPr>
              <a:grpSpLocks/>
            </p:cNvGrpSpPr>
            <p:nvPr/>
          </p:nvGrpSpPr>
          <p:grpSpPr bwMode="auto">
            <a:xfrm>
              <a:off x="861857" y="1488950"/>
              <a:ext cx="7326607" cy="4955062"/>
              <a:chOff x="861857" y="1488950"/>
              <a:chExt cx="7326607" cy="4955062"/>
            </a:xfrm>
          </p:grpSpPr>
          <p:cxnSp>
            <p:nvCxnSpPr>
              <p:cNvPr id="214383" name="Straight Connector 6">
                <a:extLst>
                  <a:ext uri="{FF2B5EF4-FFF2-40B4-BE49-F238E27FC236}">
                    <a16:creationId xmlns:a16="http://schemas.microsoft.com/office/drawing/2014/main" id="{9512D778-123C-7140-9209-CBA6A43BC19E}"/>
                  </a:ext>
                </a:extLst>
              </p:cNvPr>
              <p:cNvCxnSpPr>
                <a:cxnSpLocks noChangeShapeType="1"/>
                <a:stCxn id="214402" idx="2"/>
              </p:cNvCxnSpPr>
              <p:nvPr/>
            </p:nvCxnSpPr>
            <p:spPr bwMode="auto">
              <a:xfrm flipH="1" flipV="1">
                <a:off x="861857" y="2766634"/>
                <a:ext cx="24132" cy="237025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384" name="Straight Connector 786">
                <a:extLst>
                  <a:ext uri="{FF2B5EF4-FFF2-40B4-BE49-F238E27FC236}">
                    <a16:creationId xmlns:a16="http://schemas.microsoft.com/office/drawing/2014/main" id="{B2301258-B27E-2F44-9382-9A623C4D7000}"/>
                  </a:ext>
                </a:extLst>
              </p:cNvPr>
              <p:cNvCxnSpPr>
                <a:cxnSpLocks noChangeShapeType="1"/>
                <a:stCxn id="214712" idx="2"/>
              </p:cNvCxnSpPr>
              <p:nvPr/>
            </p:nvCxnSpPr>
            <p:spPr bwMode="auto">
              <a:xfrm flipV="1">
                <a:off x="1769891" y="1936350"/>
                <a:ext cx="381" cy="241375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385" name="Straight Connector 787">
                <a:extLst>
                  <a:ext uri="{FF2B5EF4-FFF2-40B4-BE49-F238E27FC236}">
                    <a16:creationId xmlns:a16="http://schemas.microsoft.com/office/drawing/2014/main" id="{7B952022-194E-AF45-BA8F-F3BA1517842D}"/>
                  </a:ext>
                </a:extLst>
              </p:cNvPr>
              <p:cNvCxnSpPr>
                <a:cxnSpLocks noChangeShapeType="1"/>
              </p:cNvCxnSpPr>
              <p:nvPr/>
            </p:nvCxnSpPr>
            <p:spPr bwMode="auto">
              <a:xfrm flipV="1">
                <a:off x="2209958" y="3252851"/>
                <a:ext cx="0" cy="25398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386" name="Straight Connector 788">
                <a:extLst>
                  <a:ext uri="{FF2B5EF4-FFF2-40B4-BE49-F238E27FC236}">
                    <a16:creationId xmlns:a16="http://schemas.microsoft.com/office/drawing/2014/main" id="{DA4CF229-090E-D040-A819-79B58CD0D157}"/>
                  </a:ext>
                </a:extLst>
              </p:cNvPr>
              <p:cNvCxnSpPr>
                <a:cxnSpLocks noChangeShapeType="1"/>
              </p:cNvCxnSpPr>
              <p:nvPr/>
            </p:nvCxnSpPr>
            <p:spPr bwMode="auto">
              <a:xfrm flipV="1">
                <a:off x="3314938" y="3904152"/>
                <a:ext cx="0" cy="25398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387" name="Straight Connector 789">
                <a:extLst>
                  <a:ext uri="{FF2B5EF4-FFF2-40B4-BE49-F238E27FC236}">
                    <a16:creationId xmlns:a16="http://schemas.microsoft.com/office/drawing/2014/main" id="{F1FD2E17-FCFD-7A49-80F1-F0132E422F6F}"/>
                  </a:ext>
                </a:extLst>
              </p:cNvPr>
              <p:cNvCxnSpPr>
                <a:cxnSpLocks noChangeShapeType="1"/>
              </p:cNvCxnSpPr>
              <p:nvPr/>
            </p:nvCxnSpPr>
            <p:spPr bwMode="auto">
              <a:xfrm flipV="1">
                <a:off x="4465279" y="1488950"/>
                <a:ext cx="0" cy="25398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388" name="Straight Connector 791">
                <a:extLst>
                  <a:ext uri="{FF2B5EF4-FFF2-40B4-BE49-F238E27FC236}">
                    <a16:creationId xmlns:a16="http://schemas.microsoft.com/office/drawing/2014/main" id="{F2AA9CB3-A15F-6A4F-BD49-8C86FD328DF0}"/>
                  </a:ext>
                </a:extLst>
              </p:cNvPr>
              <p:cNvCxnSpPr>
                <a:cxnSpLocks noChangeShapeType="1"/>
              </p:cNvCxnSpPr>
              <p:nvPr/>
            </p:nvCxnSpPr>
            <p:spPr bwMode="auto">
              <a:xfrm flipV="1">
                <a:off x="5162011" y="3561357"/>
                <a:ext cx="0" cy="25398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389" name="Straight Connector 967">
                <a:extLst>
                  <a:ext uri="{FF2B5EF4-FFF2-40B4-BE49-F238E27FC236}">
                    <a16:creationId xmlns:a16="http://schemas.microsoft.com/office/drawing/2014/main" id="{1A84D6ED-7888-4649-8F9A-6F97B339F199}"/>
                  </a:ext>
                </a:extLst>
              </p:cNvPr>
              <p:cNvCxnSpPr>
                <a:cxnSpLocks noChangeShapeType="1"/>
              </p:cNvCxnSpPr>
              <p:nvPr/>
            </p:nvCxnSpPr>
            <p:spPr bwMode="auto">
              <a:xfrm flipV="1">
                <a:off x="6130907" y="1778447"/>
                <a:ext cx="0" cy="25398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390" name="Straight Connector 1067">
                <a:extLst>
                  <a:ext uri="{FF2B5EF4-FFF2-40B4-BE49-F238E27FC236}">
                    <a16:creationId xmlns:a16="http://schemas.microsoft.com/office/drawing/2014/main" id="{6E0210E8-9E52-B64F-AB77-2FE66D785BB6}"/>
                  </a:ext>
                </a:extLst>
              </p:cNvPr>
              <p:cNvCxnSpPr>
                <a:cxnSpLocks noChangeShapeType="1"/>
              </p:cNvCxnSpPr>
              <p:nvPr/>
            </p:nvCxnSpPr>
            <p:spPr bwMode="auto">
              <a:xfrm flipV="1">
                <a:off x="8188464" y="2384037"/>
                <a:ext cx="0" cy="25398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391" name="Straight Connector 1103">
                <a:extLst>
                  <a:ext uri="{FF2B5EF4-FFF2-40B4-BE49-F238E27FC236}">
                    <a16:creationId xmlns:a16="http://schemas.microsoft.com/office/drawing/2014/main" id="{4BD7FE31-973D-2149-85C0-0E13ED55A48A}"/>
                  </a:ext>
                </a:extLst>
              </p:cNvPr>
              <p:cNvCxnSpPr>
                <a:cxnSpLocks noChangeShapeType="1"/>
              </p:cNvCxnSpPr>
              <p:nvPr/>
            </p:nvCxnSpPr>
            <p:spPr bwMode="auto">
              <a:xfrm flipV="1">
                <a:off x="7267323" y="3880001"/>
                <a:ext cx="0" cy="253986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14031" name="Group 1104">
              <a:extLst>
                <a:ext uri="{FF2B5EF4-FFF2-40B4-BE49-F238E27FC236}">
                  <a16:creationId xmlns:a16="http://schemas.microsoft.com/office/drawing/2014/main" id="{765F4DA0-16C7-9A4A-BC15-42B419D784ED}"/>
                </a:ext>
              </a:extLst>
            </p:cNvPr>
            <p:cNvGrpSpPr>
              <a:grpSpLocks/>
            </p:cNvGrpSpPr>
            <p:nvPr/>
          </p:nvGrpSpPr>
          <p:grpSpPr bwMode="auto">
            <a:xfrm>
              <a:off x="425291" y="1016574"/>
              <a:ext cx="8258951" cy="2901368"/>
              <a:chOff x="439215" y="3555216"/>
              <a:chExt cx="8258951" cy="2901368"/>
            </a:xfrm>
          </p:grpSpPr>
          <p:grpSp>
            <p:nvGrpSpPr>
              <p:cNvPr id="214032" name="Group 1105">
                <a:extLst>
                  <a:ext uri="{FF2B5EF4-FFF2-40B4-BE49-F238E27FC236}">
                    <a16:creationId xmlns:a16="http://schemas.microsoft.com/office/drawing/2014/main" id="{E694307B-217B-FB40-81BB-A309B6A9FADA}"/>
                  </a:ext>
                </a:extLst>
              </p:cNvPr>
              <p:cNvGrpSpPr>
                <a:grpSpLocks/>
              </p:cNvGrpSpPr>
              <p:nvPr/>
            </p:nvGrpSpPr>
            <p:grpSpPr bwMode="auto">
              <a:xfrm>
                <a:off x="1678362" y="3855145"/>
                <a:ext cx="347753" cy="680208"/>
                <a:chOff x="7923189" y="2486663"/>
                <a:chExt cx="360362" cy="884586"/>
              </a:xfrm>
            </p:grpSpPr>
            <p:pic>
              <p:nvPicPr>
                <p:cNvPr id="214349" name="Picture 3">
                  <a:extLst>
                    <a:ext uri="{FF2B5EF4-FFF2-40B4-BE49-F238E27FC236}">
                      <a16:creationId xmlns:a16="http://schemas.microsoft.com/office/drawing/2014/main" id="{A5775926-AFE6-1449-9A27-5441A654C9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350" name="Group 950">
                  <a:extLst>
                    <a:ext uri="{FF2B5EF4-FFF2-40B4-BE49-F238E27FC236}">
                      <a16:creationId xmlns:a16="http://schemas.microsoft.com/office/drawing/2014/main" id="{38CC53F0-B414-2E4E-8986-2F7DDC5D0D82}"/>
                    </a:ext>
                  </a:extLst>
                </p:cNvPr>
                <p:cNvGrpSpPr>
                  <a:grpSpLocks/>
                </p:cNvGrpSpPr>
                <p:nvPr/>
              </p:nvGrpSpPr>
              <p:grpSpPr bwMode="auto">
                <a:xfrm>
                  <a:off x="7923189" y="2890236"/>
                  <a:ext cx="227012" cy="481013"/>
                  <a:chOff x="4140" y="429"/>
                  <a:chExt cx="1425" cy="2396"/>
                </a:xfrm>
              </p:grpSpPr>
              <p:sp>
                <p:nvSpPr>
                  <p:cNvPr id="214351" name="Freeform 951">
                    <a:extLst>
                      <a:ext uri="{FF2B5EF4-FFF2-40B4-BE49-F238E27FC236}">
                        <a16:creationId xmlns:a16="http://schemas.microsoft.com/office/drawing/2014/main" id="{1D940CF4-9ED0-F04D-B582-4A54E780ED7C}"/>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52" name="Rectangle 952">
                    <a:extLst>
                      <a:ext uri="{FF2B5EF4-FFF2-40B4-BE49-F238E27FC236}">
                        <a16:creationId xmlns:a16="http://schemas.microsoft.com/office/drawing/2014/main" id="{5C864C79-25E8-8D48-A1F0-E6D2174CB77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53" name="Freeform 953">
                    <a:extLst>
                      <a:ext uri="{FF2B5EF4-FFF2-40B4-BE49-F238E27FC236}">
                        <a16:creationId xmlns:a16="http://schemas.microsoft.com/office/drawing/2014/main" id="{F9230EA0-40F1-F944-A1C8-C87B9C4B3110}"/>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54" name="Freeform 954">
                    <a:extLst>
                      <a:ext uri="{FF2B5EF4-FFF2-40B4-BE49-F238E27FC236}">
                        <a16:creationId xmlns:a16="http://schemas.microsoft.com/office/drawing/2014/main" id="{F0AB7CF6-089B-1148-BBF7-D843D80D9016}"/>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55" name="Rectangle 955">
                    <a:extLst>
                      <a:ext uri="{FF2B5EF4-FFF2-40B4-BE49-F238E27FC236}">
                        <a16:creationId xmlns:a16="http://schemas.microsoft.com/office/drawing/2014/main" id="{98CC2FCF-928D-5E48-AEAC-621C4884E8C5}"/>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356" name="Group 956">
                    <a:extLst>
                      <a:ext uri="{FF2B5EF4-FFF2-40B4-BE49-F238E27FC236}">
                        <a16:creationId xmlns:a16="http://schemas.microsoft.com/office/drawing/2014/main" id="{32064450-79DB-9B42-B425-E4053B0D45F8}"/>
                      </a:ext>
                    </a:extLst>
                  </p:cNvPr>
                  <p:cNvGrpSpPr>
                    <a:grpSpLocks/>
                  </p:cNvGrpSpPr>
                  <p:nvPr/>
                </p:nvGrpSpPr>
                <p:grpSpPr bwMode="auto">
                  <a:xfrm>
                    <a:off x="4749" y="668"/>
                    <a:ext cx="581" cy="145"/>
                    <a:chOff x="614" y="2568"/>
                    <a:chExt cx="725" cy="139"/>
                  </a:xfrm>
                </p:grpSpPr>
                <p:sp>
                  <p:nvSpPr>
                    <p:cNvPr id="214381" name="AutoShape 957">
                      <a:extLst>
                        <a:ext uri="{FF2B5EF4-FFF2-40B4-BE49-F238E27FC236}">
                          <a16:creationId xmlns:a16="http://schemas.microsoft.com/office/drawing/2014/main" id="{81709B80-81CD-484F-90A0-829B27DBF225}"/>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82" name="AutoShape 958">
                      <a:extLst>
                        <a:ext uri="{FF2B5EF4-FFF2-40B4-BE49-F238E27FC236}">
                          <a16:creationId xmlns:a16="http://schemas.microsoft.com/office/drawing/2014/main" id="{59C6BA8F-1200-164F-A9AE-4A6580C660B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357" name="Rectangle 959">
                    <a:extLst>
                      <a:ext uri="{FF2B5EF4-FFF2-40B4-BE49-F238E27FC236}">
                        <a16:creationId xmlns:a16="http://schemas.microsoft.com/office/drawing/2014/main" id="{DC21CC66-F586-0442-ABD4-46DA223A4C80}"/>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358" name="Group 960">
                    <a:extLst>
                      <a:ext uri="{FF2B5EF4-FFF2-40B4-BE49-F238E27FC236}">
                        <a16:creationId xmlns:a16="http://schemas.microsoft.com/office/drawing/2014/main" id="{522CC6A9-9C0A-A348-B0AE-A15925D12CDB}"/>
                      </a:ext>
                    </a:extLst>
                  </p:cNvPr>
                  <p:cNvGrpSpPr>
                    <a:grpSpLocks/>
                  </p:cNvGrpSpPr>
                  <p:nvPr/>
                </p:nvGrpSpPr>
                <p:grpSpPr bwMode="auto">
                  <a:xfrm>
                    <a:off x="4747" y="994"/>
                    <a:ext cx="581" cy="134"/>
                    <a:chOff x="614" y="2568"/>
                    <a:chExt cx="725" cy="139"/>
                  </a:xfrm>
                </p:grpSpPr>
                <p:sp>
                  <p:nvSpPr>
                    <p:cNvPr id="214379" name="AutoShape 961">
                      <a:extLst>
                        <a:ext uri="{FF2B5EF4-FFF2-40B4-BE49-F238E27FC236}">
                          <a16:creationId xmlns:a16="http://schemas.microsoft.com/office/drawing/2014/main" id="{FB03F716-8759-2347-BC2A-0F6B85860363}"/>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80" name="AutoShape 962">
                      <a:extLst>
                        <a:ext uri="{FF2B5EF4-FFF2-40B4-BE49-F238E27FC236}">
                          <a16:creationId xmlns:a16="http://schemas.microsoft.com/office/drawing/2014/main" id="{968FE5C9-C21A-434D-9892-A0B42A530222}"/>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359" name="Rectangle 963">
                    <a:extLst>
                      <a:ext uri="{FF2B5EF4-FFF2-40B4-BE49-F238E27FC236}">
                        <a16:creationId xmlns:a16="http://schemas.microsoft.com/office/drawing/2014/main" id="{B266DFC4-3207-8841-9669-94EE2546F3D7}"/>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60" name="Rectangle 964">
                    <a:extLst>
                      <a:ext uri="{FF2B5EF4-FFF2-40B4-BE49-F238E27FC236}">
                        <a16:creationId xmlns:a16="http://schemas.microsoft.com/office/drawing/2014/main" id="{B4358FEB-66AD-A549-8017-15821E824DB6}"/>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361" name="Group 965">
                    <a:extLst>
                      <a:ext uri="{FF2B5EF4-FFF2-40B4-BE49-F238E27FC236}">
                        <a16:creationId xmlns:a16="http://schemas.microsoft.com/office/drawing/2014/main" id="{A501AB8D-E194-184D-B93F-CE0B3F993719}"/>
                      </a:ext>
                    </a:extLst>
                  </p:cNvPr>
                  <p:cNvGrpSpPr>
                    <a:grpSpLocks/>
                  </p:cNvGrpSpPr>
                  <p:nvPr/>
                </p:nvGrpSpPr>
                <p:grpSpPr bwMode="auto">
                  <a:xfrm>
                    <a:off x="4735" y="1627"/>
                    <a:ext cx="582" cy="151"/>
                    <a:chOff x="614" y="2568"/>
                    <a:chExt cx="725" cy="139"/>
                  </a:xfrm>
                </p:grpSpPr>
                <p:sp>
                  <p:nvSpPr>
                    <p:cNvPr id="214377" name="AutoShape 966">
                      <a:extLst>
                        <a:ext uri="{FF2B5EF4-FFF2-40B4-BE49-F238E27FC236}">
                          <a16:creationId xmlns:a16="http://schemas.microsoft.com/office/drawing/2014/main" id="{6F4F8E69-BE61-B843-B396-7042AFECE11D}"/>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78" name="AutoShape 967">
                      <a:extLst>
                        <a:ext uri="{FF2B5EF4-FFF2-40B4-BE49-F238E27FC236}">
                          <a16:creationId xmlns:a16="http://schemas.microsoft.com/office/drawing/2014/main" id="{154AE41D-488D-8F44-88B1-F11C857D7745}"/>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362" name="Freeform 968">
                    <a:extLst>
                      <a:ext uri="{FF2B5EF4-FFF2-40B4-BE49-F238E27FC236}">
                        <a16:creationId xmlns:a16="http://schemas.microsoft.com/office/drawing/2014/main" id="{1B1846C0-35D3-4E43-AED9-CEBA5DFA6659}"/>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363" name="Group 969">
                    <a:extLst>
                      <a:ext uri="{FF2B5EF4-FFF2-40B4-BE49-F238E27FC236}">
                        <a16:creationId xmlns:a16="http://schemas.microsoft.com/office/drawing/2014/main" id="{BE50C039-2456-0A43-8A8F-7974C27908F9}"/>
                      </a:ext>
                    </a:extLst>
                  </p:cNvPr>
                  <p:cNvGrpSpPr>
                    <a:grpSpLocks/>
                  </p:cNvGrpSpPr>
                  <p:nvPr/>
                </p:nvGrpSpPr>
                <p:grpSpPr bwMode="auto">
                  <a:xfrm>
                    <a:off x="4739" y="1327"/>
                    <a:ext cx="582" cy="139"/>
                    <a:chOff x="614" y="2568"/>
                    <a:chExt cx="725" cy="139"/>
                  </a:xfrm>
                </p:grpSpPr>
                <p:sp>
                  <p:nvSpPr>
                    <p:cNvPr id="214375" name="AutoShape 970">
                      <a:extLst>
                        <a:ext uri="{FF2B5EF4-FFF2-40B4-BE49-F238E27FC236}">
                          <a16:creationId xmlns:a16="http://schemas.microsoft.com/office/drawing/2014/main" id="{D6415243-02B9-604D-8712-065D4F3F992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76" name="AutoShape 971">
                      <a:extLst>
                        <a:ext uri="{FF2B5EF4-FFF2-40B4-BE49-F238E27FC236}">
                          <a16:creationId xmlns:a16="http://schemas.microsoft.com/office/drawing/2014/main" id="{7940FDC4-5E59-1B4D-AC78-6F272DC2CA99}"/>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364" name="Rectangle 972">
                    <a:extLst>
                      <a:ext uri="{FF2B5EF4-FFF2-40B4-BE49-F238E27FC236}">
                        <a16:creationId xmlns:a16="http://schemas.microsoft.com/office/drawing/2014/main" id="{B61E69CD-4454-3643-BD20-839CE28043D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65" name="Freeform 973">
                    <a:extLst>
                      <a:ext uri="{FF2B5EF4-FFF2-40B4-BE49-F238E27FC236}">
                        <a16:creationId xmlns:a16="http://schemas.microsoft.com/office/drawing/2014/main" id="{B09FCB36-68EA-6E43-AC71-461A29D54470}"/>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66" name="Freeform 974">
                    <a:extLst>
                      <a:ext uri="{FF2B5EF4-FFF2-40B4-BE49-F238E27FC236}">
                        <a16:creationId xmlns:a16="http://schemas.microsoft.com/office/drawing/2014/main" id="{4DF52331-2EAD-5B4B-90D5-064E127358FE}"/>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67" name="Oval 975">
                    <a:extLst>
                      <a:ext uri="{FF2B5EF4-FFF2-40B4-BE49-F238E27FC236}">
                        <a16:creationId xmlns:a16="http://schemas.microsoft.com/office/drawing/2014/main" id="{BB63952B-4392-CE42-8365-B9FC248F77B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68" name="Freeform 976">
                    <a:extLst>
                      <a:ext uri="{FF2B5EF4-FFF2-40B4-BE49-F238E27FC236}">
                        <a16:creationId xmlns:a16="http://schemas.microsoft.com/office/drawing/2014/main" id="{6CAE91DE-B423-4643-8A87-F427B89F1966}"/>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69" name="AutoShape 977">
                    <a:extLst>
                      <a:ext uri="{FF2B5EF4-FFF2-40B4-BE49-F238E27FC236}">
                        <a16:creationId xmlns:a16="http://schemas.microsoft.com/office/drawing/2014/main" id="{0D7858BE-3E40-6341-BB59-D191C3AC6112}"/>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70" name="AutoShape 978">
                    <a:extLst>
                      <a:ext uri="{FF2B5EF4-FFF2-40B4-BE49-F238E27FC236}">
                        <a16:creationId xmlns:a16="http://schemas.microsoft.com/office/drawing/2014/main" id="{A852E96A-2320-5744-BC11-26B7E7233122}"/>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71" name="Oval 979">
                    <a:extLst>
                      <a:ext uri="{FF2B5EF4-FFF2-40B4-BE49-F238E27FC236}">
                        <a16:creationId xmlns:a16="http://schemas.microsoft.com/office/drawing/2014/main" id="{DC96CAF8-19F8-0048-BF8B-8C68ED47B96B}"/>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72" name="Oval 980">
                    <a:extLst>
                      <a:ext uri="{FF2B5EF4-FFF2-40B4-BE49-F238E27FC236}">
                        <a16:creationId xmlns:a16="http://schemas.microsoft.com/office/drawing/2014/main" id="{AB248E44-3DC8-444A-8C84-7C4F2AF161D0}"/>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373" name="Oval 981">
                    <a:extLst>
                      <a:ext uri="{FF2B5EF4-FFF2-40B4-BE49-F238E27FC236}">
                        <a16:creationId xmlns:a16="http://schemas.microsoft.com/office/drawing/2014/main" id="{4DBBD334-0E75-8E4F-9DBD-742A7B67A103}"/>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74" name="Rectangle 982">
                    <a:extLst>
                      <a:ext uri="{FF2B5EF4-FFF2-40B4-BE49-F238E27FC236}">
                        <a16:creationId xmlns:a16="http://schemas.microsoft.com/office/drawing/2014/main" id="{6D589F8A-DA14-5F4D-AC80-DF0C9F36CD9E}"/>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033" name="Group 1106">
                <a:extLst>
                  <a:ext uri="{FF2B5EF4-FFF2-40B4-BE49-F238E27FC236}">
                    <a16:creationId xmlns:a16="http://schemas.microsoft.com/office/drawing/2014/main" id="{C6C4C3FE-A2CC-F64A-A43C-914F88CFCB0D}"/>
                  </a:ext>
                </a:extLst>
              </p:cNvPr>
              <p:cNvGrpSpPr>
                <a:grpSpLocks/>
              </p:cNvGrpSpPr>
              <p:nvPr/>
            </p:nvGrpSpPr>
            <p:grpSpPr bwMode="auto">
              <a:xfrm>
                <a:off x="3221830" y="5776376"/>
                <a:ext cx="347753" cy="680208"/>
                <a:chOff x="7923189" y="2486663"/>
                <a:chExt cx="360362" cy="884586"/>
              </a:xfrm>
            </p:grpSpPr>
            <p:pic>
              <p:nvPicPr>
                <p:cNvPr id="214315" name="Picture 3">
                  <a:extLst>
                    <a:ext uri="{FF2B5EF4-FFF2-40B4-BE49-F238E27FC236}">
                      <a16:creationId xmlns:a16="http://schemas.microsoft.com/office/drawing/2014/main" id="{260B4362-0575-F74D-954B-5E4CD0D076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316" name="Group 950">
                  <a:extLst>
                    <a:ext uri="{FF2B5EF4-FFF2-40B4-BE49-F238E27FC236}">
                      <a16:creationId xmlns:a16="http://schemas.microsoft.com/office/drawing/2014/main" id="{4A701EFD-908E-364D-8A6D-551B0387068C}"/>
                    </a:ext>
                  </a:extLst>
                </p:cNvPr>
                <p:cNvGrpSpPr>
                  <a:grpSpLocks/>
                </p:cNvGrpSpPr>
                <p:nvPr/>
              </p:nvGrpSpPr>
              <p:grpSpPr bwMode="auto">
                <a:xfrm>
                  <a:off x="7923189" y="2890236"/>
                  <a:ext cx="227012" cy="481013"/>
                  <a:chOff x="4140" y="429"/>
                  <a:chExt cx="1425" cy="2396"/>
                </a:xfrm>
              </p:grpSpPr>
              <p:sp>
                <p:nvSpPr>
                  <p:cNvPr id="214317" name="Freeform 951">
                    <a:extLst>
                      <a:ext uri="{FF2B5EF4-FFF2-40B4-BE49-F238E27FC236}">
                        <a16:creationId xmlns:a16="http://schemas.microsoft.com/office/drawing/2014/main" id="{E6062FE3-75DD-FA43-83DD-1C2B4515115C}"/>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18" name="Rectangle 952">
                    <a:extLst>
                      <a:ext uri="{FF2B5EF4-FFF2-40B4-BE49-F238E27FC236}">
                        <a16:creationId xmlns:a16="http://schemas.microsoft.com/office/drawing/2014/main" id="{FF82ADFA-572F-C74B-A1C4-568A9EB8F6BB}"/>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19" name="Freeform 953">
                    <a:extLst>
                      <a:ext uri="{FF2B5EF4-FFF2-40B4-BE49-F238E27FC236}">
                        <a16:creationId xmlns:a16="http://schemas.microsoft.com/office/drawing/2014/main" id="{49B35CCA-6F24-A84D-9C1D-1CF611C6753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20" name="Freeform 954">
                    <a:extLst>
                      <a:ext uri="{FF2B5EF4-FFF2-40B4-BE49-F238E27FC236}">
                        <a16:creationId xmlns:a16="http://schemas.microsoft.com/office/drawing/2014/main" id="{350BEFC5-5530-DA47-85B7-6B72F157437D}"/>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21" name="Rectangle 955">
                    <a:extLst>
                      <a:ext uri="{FF2B5EF4-FFF2-40B4-BE49-F238E27FC236}">
                        <a16:creationId xmlns:a16="http://schemas.microsoft.com/office/drawing/2014/main" id="{2B66742B-4655-114F-9D78-84F2EB77D500}"/>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322" name="Group 956">
                    <a:extLst>
                      <a:ext uri="{FF2B5EF4-FFF2-40B4-BE49-F238E27FC236}">
                        <a16:creationId xmlns:a16="http://schemas.microsoft.com/office/drawing/2014/main" id="{D095D206-B97B-754E-9B61-548F2005901D}"/>
                      </a:ext>
                    </a:extLst>
                  </p:cNvPr>
                  <p:cNvGrpSpPr>
                    <a:grpSpLocks/>
                  </p:cNvGrpSpPr>
                  <p:nvPr/>
                </p:nvGrpSpPr>
                <p:grpSpPr bwMode="auto">
                  <a:xfrm>
                    <a:off x="4749" y="668"/>
                    <a:ext cx="581" cy="145"/>
                    <a:chOff x="614" y="2568"/>
                    <a:chExt cx="725" cy="139"/>
                  </a:xfrm>
                </p:grpSpPr>
                <p:sp>
                  <p:nvSpPr>
                    <p:cNvPr id="214347" name="AutoShape 957">
                      <a:extLst>
                        <a:ext uri="{FF2B5EF4-FFF2-40B4-BE49-F238E27FC236}">
                          <a16:creationId xmlns:a16="http://schemas.microsoft.com/office/drawing/2014/main" id="{794C0100-9908-FA4D-B12F-68EB92D1E146}"/>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48" name="AutoShape 958">
                      <a:extLst>
                        <a:ext uri="{FF2B5EF4-FFF2-40B4-BE49-F238E27FC236}">
                          <a16:creationId xmlns:a16="http://schemas.microsoft.com/office/drawing/2014/main" id="{4934E9C0-E5CC-BE4F-8C87-255B6859F86D}"/>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323" name="Rectangle 959">
                    <a:extLst>
                      <a:ext uri="{FF2B5EF4-FFF2-40B4-BE49-F238E27FC236}">
                        <a16:creationId xmlns:a16="http://schemas.microsoft.com/office/drawing/2014/main" id="{24141002-9948-3047-847B-82F4D74779C4}"/>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324" name="Group 960">
                    <a:extLst>
                      <a:ext uri="{FF2B5EF4-FFF2-40B4-BE49-F238E27FC236}">
                        <a16:creationId xmlns:a16="http://schemas.microsoft.com/office/drawing/2014/main" id="{45C5223C-B1C1-714C-8C0B-28BA6D604329}"/>
                      </a:ext>
                    </a:extLst>
                  </p:cNvPr>
                  <p:cNvGrpSpPr>
                    <a:grpSpLocks/>
                  </p:cNvGrpSpPr>
                  <p:nvPr/>
                </p:nvGrpSpPr>
                <p:grpSpPr bwMode="auto">
                  <a:xfrm>
                    <a:off x="4747" y="994"/>
                    <a:ext cx="581" cy="134"/>
                    <a:chOff x="614" y="2568"/>
                    <a:chExt cx="725" cy="139"/>
                  </a:xfrm>
                </p:grpSpPr>
                <p:sp>
                  <p:nvSpPr>
                    <p:cNvPr id="214345" name="AutoShape 961">
                      <a:extLst>
                        <a:ext uri="{FF2B5EF4-FFF2-40B4-BE49-F238E27FC236}">
                          <a16:creationId xmlns:a16="http://schemas.microsoft.com/office/drawing/2014/main" id="{18BA5F5B-4712-BA47-B5BF-3B42631D02C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46" name="AutoShape 962">
                      <a:extLst>
                        <a:ext uri="{FF2B5EF4-FFF2-40B4-BE49-F238E27FC236}">
                          <a16:creationId xmlns:a16="http://schemas.microsoft.com/office/drawing/2014/main" id="{E3013E6F-78BE-AF4E-9314-F26F3E9ACC58}"/>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325" name="Rectangle 963">
                    <a:extLst>
                      <a:ext uri="{FF2B5EF4-FFF2-40B4-BE49-F238E27FC236}">
                        <a16:creationId xmlns:a16="http://schemas.microsoft.com/office/drawing/2014/main" id="{F88C31A1-A785-4448-8EC5-94B27B8EFFD3}"/>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26" name="Rectangle 964">
                    <a:extLst>
                      <a:ext uri="{FF2B5EF4-FFF2-40B4-BE49-F238E27FC236}">
                        <a16:creationId xmlns:a16="http://schemas.microsoft.com/office/drawing/2014/main" id="{41590F59-952A-7746-A258-659BCB0F0583}"/>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327" name="Group 965">
                    <a:extLst>
                      <a:ext uri="{FF2B5EF4-FFF2-40B4-BE49-F238E27FC236}">
                        <a16:creationId xmlns:a16="http://schemas.microsoft.com/office/drawing/2014/main" id="{529AF34E-4521-2B40-AB73-3D5A5FBB4CC7}"/>
                      </a:ext>
                    </a:extLst>
                  </p:cNvPr>
                  <p:cNvGrpSpPr>
                    <a:grpSpLocks/>
                  </p:cNvGrpSpPr>
                  <p:nvPr/>
                </p:nvGrpSpPr>
                <p:grpSpPr bwMode="auto">
                  <a:xfrm>
                    <a:off x="4735" y="1627"/>
                    <a:ext cx="582" cy="151"/>
                    <a:chOff x="614" y="2568"/>
                    <a:chExt cx="725" cy="139"/>
                  </a:xfrm>
                </p:grpSpPr>
                <p:sp>
                  <p:nvSpPr>
                    <p:cNvPr id="214343" name="AutoShape 966">
                      <a:extLst>
                        <a:ext uri="{FF2B5EF4-FFF2-40B4-BE49-F238E27FC236}">
                          <a16:creationId xmlns:a16="http://schemas.microsoft.com/office/drawing/2014/main" id="{22C6E18A-60A4-6D43-9F16-EA1672E694AE}"/>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44" name="AutoShape 967">
                      <a:extLst>
                        <a:ext uri="{FF2B5EF4-FFF2-40B4-BE49-F238E27FC236}">
                          <a16:creationId xmlns:a16="http://schemas.microsoft.com/office/drawing/2014/main" id="{9AB8339A-C61F-3049-8F4C-42B6C6B2E38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328" name="Freeform 968">
                    <a:extLst>
                      <a:ext uri="{FF2B5EF4-FFF2-40B4-BE49-F238E27FC236}">
                        <a16:creationId xmlns:a16="http://schemas.microsoft.com/office/drawing/2014/main" id="{3209BB09-C9CD-4F47-96FA-4B0B6A43FFDE}"/>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329" name="Group 969">
                    <a:extLst>
                      <a:ext uri="{FF2B5EF4-FFF2-40B4-BE49-F238E27FC236}">
                        <a16:creationId xmlns:a16="http://schemas.microsoft.com/office/drawing/2014/main" id="{14AA97B1-880D-F54A-98BB-64F7E784FB3B}"/>
                      </a:ext>
                    </a:extLst>
                  </p:cNvPr>
                  <p:cNvGrpSpPr>
                    <a:grpSpLocks/>
                  </p:cNvGrpSpPr>
                  <p:nvPr/>
                </p:nvGrpSpPr>
                <p:grpSpPr bwMode="auto">
                  <a:xfrm>
                    <a:off x="4739" y="1327"/>
                    <a:ext cx="582" cy="139"/>
                    <a:chOff x="614" y="2568"/>
                    <a:chExt cx="725" cy="139"/>
                  </a:xfrm>
                </p:grpSpPr>
                <p:sp>
                  <p:nvSpPr>
                    <p:cNvPr id="214341" name="AutoShape 970">
                      <a:extLst>
                        <a:ext uri="{FF2B5EF4-FFF2-40B4-BE49-F238E27FC236}">
                          <a16:creationId xmlns:a16="http://schemas.microsoft.com/office/drawing/2014/main" id="{810C0E7D-2C0F-7946-B5EC-3F5BE880F861}"/>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42" name="AutoShape 971">
                      <a:extLst>
                        <a:ext uri="{FF2B5EF4-FFF2-40B4-BE49-F238E27FC236}">
                          <a16:creationId xmlns:a16="http://schemas.microsoft.com/office/drawing/2014/main" id="{8110FF09-5F65-0D49-949E-0E03D49B6956}"/>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330" name="Rectangle 972">
                    <a:extLst>
                      <a:ext uri="{FF2B5EF4-FFF2-40B4-BE49-F238E27FC236}">
                        <a16:creationId xmlns:a16="http://schemas.microsoft.com/office/drawing/2014/main" id="{39EA80F1-CF65-4746-AA93-FAA23F9CA032}"/>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31" name="Freeform 973">
                    <a:extLst>
                      <a:ext uri="{FF2B5EF4-FFF2-40B4-BE49-F238E27FC236}">
                        <a16:creationId xmlns:a16="http://schemas.microsoft.com/office/drawing/2014/main" id="{6F140D38-80A8-6142-8321-2AF77C7739AC}"/>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32" name="Freeform 974">
                    <a:extLst>
                      <a:ext uri="{FF2B5EF4-FFF2-40B4-BE49-F238E27FC236}">
                        <a16:creationId xmlns:a16="http://schemas.microsoft.com/office/drawing/2014/main" id="{B90ADC71-0ED5-0B4B-81EA-EE6B208CBD57}"/>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33" name="Oval 975">
                    <a:extLst>
                      <a:ext uri="{FF2B5EF4-FFF2-40B4-BE49-F238E27FC236}">
                        <a16:creationId xmlns:a16="http://schemas.microsoft.com/office/drawing/2014/main" id="{8C70E236-91DA-4947-82CE-2F7A8813F70F}"/>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34" name="Freeform 976">
                    <a:extLst>
                      <a:ext uri="{FF2B5EF4-FFF2-40B4-BE49-F238E27FC236}">
                        <a16:creationId xmlns:a16="http://schemas.microsoft.com/office/drawing/2014/main" id="{5373FF10-13C3-3D41-AA0C-1430B0347B5F}"/>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35" name="AutoShape 977">
                    <a:extLst>
                      <a:ext uri="{FF2B5EF4-FFF2-40B4-BE49-F238E27FC236}">
                        <a16:creationId xmlns:a16="http://schemas.microsoft.com/office/drawing/2014/main" id="{50EFEF24-2F6A-174B-8DB4-1DEA100A6BC3}"/>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36" name="AutoShape 978">
                    <a:extLst>
                      <a:ext uri="{FF2B5EF4-FFF2-40B4-BE49-F238E27FC236}">
                        <a16:creationId xmlns:a16="http://schemas.microsoft.com/office/drawing/2014/main" id="{943AAD1B-8287-8B48-8A05-3445EDA15214}"/>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37" name="Oval 979">
                    <a:extLst>
                      <a:ext uri="{FF2B5EF4-FFF2-40B4-BE49-F238E27FC236}">
                        <a16:creationId xmlns:a16="http://schemas.microsoft.com/office/drawing/2014/main" id="{48CF1179-A3EC-E447-B856-F8B70CDCE5F6}"/>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38" name="Oval 980">
                    <a:extLst>
                      <a:ext uri="{FF2B5EF4-FFF2-40B4-BE49-F238E27FC236}">
                        <a16:creationId xmlns:a16="http://schemas.microsoft.com/office/drawing/2014/main" id="{CBC38746-9958-7741-A37C-513EE869719F}"/>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339" name="Oval 981">
                    <a:extLst>
                      <a:ext uri="{FF2B5EF4-FFF2-40B4-BE49-F238E27FC236}">
                        <a16:creationId xmlns:a16="http://schemas.microsoft.com/office/drawing/2014/main" id="{134AF8DB-AD09-5347-A5D0-35B528D6BDF5}"/>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40" name="Rectangle 982">
                    <a:extLst>
                      <a:ext uri="{FF2B5EF4-FFF2-40B4-BE49-F238E27FC236}">
                        <a16:creationId xmlns:a16="http://schemas.microsoft.com/office/drawing/2014/main" id="{0F2B3047-45DC-0649-A004-526EEF704297}"/>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034" name="Group 1108">
                <a:extLst>
                  <a:ext uri="{FF2B5EF4-FFF2-40B4-BE49-F238E27FC236}">
                    <a16:creationId xmlns:a16="http://schemas.microsoft.com/office/drawing/2014/main" id="{C9F6364A-00DB-0D4A-A004-57E8EAD7B8DC}"/>
                  </a:ext>
                </a:extLst>
              </p:cNvPr>
              <p:cNvGrpSpPr>
                <a:grpSpLocks/>
              </p:cNvGrpSpPr>
              <p:nvPr/>
            </p:nvGrpSpPr>
            <p:grpSpPr bwMode="auto">
              <a:xfrm>
                <a:off x="4387291" y="3555216"/>
                <a:ext cx="347753" cy="680208"/>
                <a:chOff x="7923189" y="2486663"/>
                <a:chExt cx="360362" cy="884586"/>
              </a:xfrm>
            </p:grpSpPr>
            <p:pic>
              <p:nvPicPr>
                <p:cNvPr id="214281" name="Picture 3">
                  <a:extLst>
                    <a:ext uri="{FF2B5EF4-FFF2-40B4-BE49-F238E27FC236}">
                      <a16:creationId xmlns:a16="http://schemas.microsoft.com/office/drawing/2014/main" id="{A3A1807C-874F-704F-B03F-29975291B2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282" name="Group 950">
                  <a:extLst>
                    <a:ext uri="{FF2B5EF4-FFF2-40B4-BE49-F238E27FC236}">
                      <a16:creationId xmlns:a16="http://schemas.microsoft.com/office/drawing/2014/main" id="{F3528668-B597-9440-80E1-2A3F2EBAD6BE}"/>
                    </a:ext>
                  </a:extLst>
                </p:cNvPr>
                <p:cNvGrpSpPr>
                  <a:grpSpLocks/>
                </p:cNvGrpSpPr>
                <p:nvPr/>
              </p:nvGrpSpPr>
              <p:grpSpPr bwMode="auto">
                <a:xfrm>
                  <a:off x="7923189" y="2890236"/>
                  <a:ext cx="227012" cy="481013"/>
                  <a:chOff x="4140" y="429"/>
                  <a:chExt cx="1425" cy="2396"/>
                </a:xfrm>
              </p:grpSpPr>
              <p:sp>
                <p:nvSpPr>
                  <p:cNvPr id="214283" name="Freeform 951">
                    <a:extLst>
                      <a:ext uri="{FF2B5EF4-FFF2-40B4-BE49-F238E27FC236}">
                        <a16:creationId xmlns:a16="http://schemas.microsoft.com/office/drawing/2014/main" id="{4F8C89E0-A80B-274B-B34C-74AB11788FC5}"/>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84" name="Rectangle 952">
                    <a:extLst>
                      <a:ext uri="{FF2B5EF4-FFF2-40B4-BE49-F238E27FC236}">
                        <a16:creationId xmlns:a16="http://schemas.microsoft.com/office/drawing/2014/main" id="{30A156CA-8A00-764A-8009-1728BB3757B4}"/>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85" name="Freeform 953">
                    <a:extLst>
                      <a:ext uri="{FF2B5EF4-FFF2-40B4-BE49-F238E27FC236}">
                        <a16:creationId xmlns:a16="http://schemas.microsoft.com/office/drawing/2014/main" id="{3D9F74DA-52B3-F84E-A304-BB0AC72DBA02}"/>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86" name="Freeform 954">
                    <a:extLst>
                      <a:ext uri="{FF2B5EF4-FFF2-40B4-BE49-F238E27FC236}">
                        <a16:creationId xmlns:a16="http://schemas.microsoft.com/office/drawing/2014/main" id="{DACC5686-4AAE-5E4D-86E2-D29729FE67C8}"/>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87" name="Rectangle 955">
                    <a:extLst>
                      <a:ext uri="{FF2B5EF4-FFF2-40B4-BE49-F238E27FC236}">
                        <a16:creationId xmlns:a16="http://schemas.microsoft.com/office/drawing/2014/main" id="{6ABA95F7-1195-B046-8531-1594709526F4}"/>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288" name="Group 956">
                    <a:extLst>
                      <a:ext uri="{FF2B5EF4-FFF2-40B4-BE49-F238E27FC236}">
                        <a16:creationId xmlns:a16="http://schemas.microsoft.com/office/drawing/2014/main" id="{EFCB0AF3-5CB1-CE47-A2B2-A324FB60CFF7}"/>
                      </a:ext>
                    </a:extLst>
                  </p:cNvPr>
                  <p:cNvGrpSpPr>
                    <a:grpSpLocks/>
                  </p:cNvGrpSpPr>
                  <p:nvPr/>
                </p:nvGrpSpPr>
                <p:grpSpPr bwMode="auto">
                  <a:xfrm>
                    <a:off x="4749" y="668"/>
                    <a:ext cx="581" cy="145"/>
                    <a:chOff x="614" y="2568"/>
                    <a:chExt cx="725" cy="139"/>
                  </a:xfrm>
                </p:grpSpPr>
                <p:sp>
                  <p:nvSpPr>
                    <p:cNvPr id="214313" name="AutoShape 957">
                      <a:extLst>
                        <a:ext uri="{FF2B5EF4-FFF2-40B4-BE49-F238E27FC236}">
                          <a16:creationId xmlns:a16="http://schemas.microsoft.com/office/drawing/2014/main" id="{69C9C0B6-E55A-1147-8ED0-6C5ED2318715}"/>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14" name="AutoShape 958">
                      <a:extLst>
                        <a:ext uri="{FF2B5EF4-FFF2-40B4-BE49-F238E27FC236}">
                          <a16:creationId xmlns:a16="http://schemas.microsoft.com/office/drawing/2014/main" id="{B9C7CE90-766D-D34B-BC12-9F8A2EFADF8A}"/>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89" name="Rectangle 959">
                    <a:extLst>
                      <a:ext uri="{FF2B5EF4-FFF2-40B4-BE49-F238E27FC236}">
                        <a16:creationId xmlns:a16="http://schemas.microsoft.com/office/drawing/2014/main" id="{AD6F9820-F116-E449-8826-CDCC64ACADFC}"/>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290" name="Group 960">
                    <a:extLst>
                      <a:ext uri="{FF2B5EF4-FFF2-40B4-BE49-F238E27FC236}">
                        <a16:creationId xmlns:a16="http://schemas.microsoft.com/office/drawing/2014/main" id="{9A4A5380-AFD4-534F-BD55-D4516EB4FF6B}"/>
                      </a:ext>
                    </a:extLst>
                  </p:cNvPr>
                  <p:cNvGrpSpPr>
                    <a:grpSpLocks/>
                  </p:cNvGrpSpPr>
                  <p:nvPr/>
                </p:nvGrpSpPr>
                <p:grpSpPr bwMode="auto">
                  <a:xfrm>
                    <a:off x="4747" y="994"/>
                    <a:ext cx="581" cy="134"/>
                    <a:chOff x="614" y="2568"/>
                    <a:chExt cx="725" cy="139"/>
                  </a:xfrm>
                </p:grpSpPr>
                <p:sp>
                  <p:nvSpPr>
                    <p:cNvPr id="214311" name="AutoShape 961">
                      <a:extLst>
                        <a:ext uri="{FF2B5EF4-FFF2-40B4-BE49-F238E27FC236}">
                          <a16:creationId xmlns:a16="http://schemas.microsoft.com/office/drawing/2014/main" id="{413FB5AF-FF28-2D43-A246-2D572D140721}"/>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12" name="AutoShape 962">
                      <a:extLst>
                        <a:ext uri="{FF2B5EF4-FFF2-40B4-BE49-F238E27FC236}">
                          <a16:creationId xmlns:a16="http://schemas.microsoft.com/office/drawing/2014/main" id="{5D02AF92-9E92-9D43-8B73-8DA98C78AEF4}"/>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91" name="Rectangle 963">
                    <a:extLst>
                      <a:ext uri="{FF2B5EF4-FFF2-40B4-BE49-F238E27FC236}">
                        <a16:creationId xmlns:a16="http://schemas.microsoft.com/office/drawing/2014/main" id="{CA29BD30-39BE-2640-9DD0-2BA29821811C}"/>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92" name="Rectangle 964">
                    <a:extLst>
                      <a:ext uri="{FF2B5EF4-FFF2-40B4-BE49-F238E27FC236}">
                        <a16:creationId xmlns:a16="http://schemas.microsoft.com/office/drawing/2014/main" id="{ADE677C4-76C2-2F46-A31A-14A89CDF6394}"/>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293" name="Group 965">
                    <a:extLst>
                      <a:ext uri="{FF2B5EF4-FFF2-40B4-BE49-F238E27FC236}">
                        <a16:creationId xmlns:a16="http://schemas.microsoft.com/office/drawing/2014/main" id="{B5FB862D-6A37-8442-87D7-9A4494C38FFF}"/>
                      </a:ext>
                    </a:extLst>
                  </p:cNvPr>
                  <p:cNvGrpSpPr>
                    <a:grpSpLocks/>
                  </p:cNvGrpSpPr>
                  <p:nvPr/>
                </p:nvGrpSpPr>
                <p:grpSpPr bwMode="auto">
                  <a:xfrm>
                    <a:off x="4735" y="1627"/>
                    <a:ext cx="582" cy="151"/>
                    <a:chOff x="614" y="2568"/>
                    <a:chExt cx="725" cy="139"/>
                  </a:xfrm>
                </p:grpSpPr>
                <p:sp>
                  <p:nvSpPr>
                    <p:cNvPr id="214309" name="AutoShape 966">
                      <a:extLst>
                        <a:ext uri="{FF2B5EF4-FFF2-40B4-BE49-F238E27FC236}">
                          <a16:creationId xmlns:a16="http://schemas.microsoft.com/office/drawing/2014/main" id="{E3E4AD67-2B88-5947-BC94-A1E8FAC64EB2}"/>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10" name="AutoShape 967">
                      <a:extLst>
                        <a:ext uri="{FF2B5EF4-FFF2-40B4-BE49-F238E27FC236}">
                          <a16:creationId xmlns:a16="http://schemas.microsoft.com/office/drawing/2014/main" id="{CCE8A02D-264B-5849-B019-CD1283191794}"/>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94" name="Freeform 968">
                    <a:extLst>
                      <a:ext uri="{FF2B5EF4-FFF2-40B4-BE49-F238E27FC236}">
                        <a16:creationId xmlns:a16="http://schemas.microsoft.com/office/drawing/2014/main" id="{2CDE6799-D43D-FE44-BA3B-576A7A042EE1}"/>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295" name="Group 969">
                    <a:extLst>
                      <a:ext uri="{FF2B5EF4-FFF2-40B4-BE49-F238E27FC236}">
                        <a16:creationId xmlns:a16="http://schemas.microsoft.com/office/drawing/2014/main" id="{AD225CAB-2CD6-CE43-B805-2745BBEA106A}"/>
                      </a:ext>
                    </a:extLst>
                  </p:cNvPr>
                  <p:cNvGrpSpPr>
                    <a:grpSpLocks/>
                  </p:cNvGrpSpPr>
                  <p:nvPr/>
                </p:nvGrpSpPr>
                <p:grpSpPr bwMode="auto">
                  <a:xfrm>
                    <a:off x="4739" y="1327"/>
                    <a:ext cx="582" cy="139"/>
                    <a:chOff x="614" y="2568"/>
                    <a:chExt cx="725" cy="139"/>
                  </a:xfrm>
                </p:grpSpPr>
                <p:sp>
                  <p:nvSpPr>
                    <p:cNvPr id="214307" name="AutoShape 970">
                      <a:extLst>
                        <a:ext uri="{FF2B5EF4-FFF2-40B4-BE49-F238E27FC236}">
                          <a16:creationId xmlns:a16="http://schemas.microsoft.com/office/drawing/2014/main" id="{D3B68CF7-3D65-2844-8F1C-A0A1F4D3CB3E}"/>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08" name="AutoShape 971">
                      <a:extLst>
                        <a:ext uri="{FF2B5EF4-FFF2-40B4-BE49-F238E27FC236}">
                          <a16:creationId xmlns:a16="http://schemas.microsoft.com/office/drawing/2014/main" id="{71270FBB-F117-5541-80F9-D59579D8E5D5}"/>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96" name="Rectangle 972">
                    <a:extLst>
                      <a:ext uri="{FF2B5EF4-FFF2-40B4-BE49-F238E27FC236}">
                        <a16:creationId xmlns:a16="http://schemas.microsoft.com/office/drawing/2014/main" id="{F84536D9-5E62-524F-8348-FF69B6286E49}"/>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97" name="Freeform 973">
                    <a:extLst>
                      <a:ext uri="{FF2B5EF4-FFF2-40B4-BE49-F238E27FC236}">
                        <a16:creationId xmlns:a16="http://schemas.microsoft.com/office/drawing/2014/main" id="{4337C0C8-AE7B-034F-9062-77AD15C80AA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98" name="Freeform 974">
                    <a:extLst>
                      <a:ext uri="{FF2B5EF4-FFF2-40B4-BE49-F238E27FC236}">
                        <a16:creationId xmlns:a16="http://schemas.microsoft.com/office/drawing/2014/main" id="{EE05D2CE-39EC-5242-9BAE-F9B03F56AB3D}"/>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99" name="Oval 975">
                    <a:extLst>
                      <a:ext uri="{FF2B5EF4-FFF2-40B4-BE49-F238E27FC236}">
                        <a16:creationId xmlns:a16="http://schemas.microsoft.com/office/drawing/2014/main" id="{E377548E-77E8-844A-A40D-31E0E5735047}"/>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00" name="Freeform 976">
                    <a:extLst>
                      <a:ext uri="{FF2B5EF4-FFF2-40B4-BE49-F238E27FC236}">
                        <a16:creationId xmlns:a16="http://schemas.microsoft.com/office/drawing/2014/main" id="{71625FD5-75AD-7B4E-A150-6BDAF574D443}"/>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301" name="AutoShape 977">
                    <a:extLst>
                      <a:ext uri="{FF2B5EF4-FFF2-40B4-BE49-F238E27FC236}">
                        <a16:creationId xmlns:a16="http://schemas.microsoft.com/office/drawing/2014/main" id="{10B4DE7F-36E8-294B-9FE8-B3CF7FD7C71D}"/>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02" name="AutoShape 978">
                    <a:extLst>
                      <a:ext uri="{FF2B5EF4-FFF2-40B4-BE49-F238E27FC236}">
                        <a16:creationId xmlns:a16="http://schemas.microsoft.com/office/drawing/2014/main" id="{DFFED938-1D43-CE4A-9C14-0FFD74D41248}"/>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03" name="Oval 979">
                    <a:extLst>
                      <a:ext uri="{FF2B5EF4-FFF2-40B4-BE49-F238E27FC236}">
                        <a16:creationId xmlns:a16="http://schemas.microsoft.com/office/drawing/2014/main" id="{B3AACB26-D561-E943-88B5-B31586D61A79}"/>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04" name="Oval 980">
                    <a:extLst>
                      <a:ext uri="{FF2B5EF4-FFF2-40B4-BE49-F238E27FC236}">
                        <a16:creationId xmlns:a16="http://schemas.microsoft.com/office/drawing/2014/main" id="{CD643D1D-8A9A-4843-A1AB-9ACE79E1779D}"/>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305" name="Oval 981">
                    <a:extLst>
                      <a:ext uri="{FF2B5EF4-FFF2-40B4-BE49-F238E27FC236}">
                        <a16:creationId xmlns:a16="http://schemas.microsoft.com/office/drawing/2014/main" id="{4C3E8424-6FC2-194A-8AEE-595A3DEC0F5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306" name="Rectangle 982">
                    <a:extLst>
                      <a:ext uri="{FF2B5EF4-FFF2-40B4-BE49-F238E27FC236}">
                        <a16:creationId xmlns:a16="http://schemas.microsoft.com/office/drawing/2014/main" id="{154139AE-AE74-B04A-90C3-E6017A9484CC}"/>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035" name="Group 1109">
                <a:extLst>
                  <a:ext uri="{FF2B5EF4-FFF2-40B4-BE49-F238E27FC236}">
                    <a16:creationId xmlns:a16="http://schemas.microsoft.com/office/drawing/2014/main" id="{79500CAF-5FA7-4647-96EF-1CF1E649751B}"/>
                  </a:ext>
                </a:extLst>
              </p:cNvPr>
              <p:cNvGrpSpPr>
                <a:grpSpLocks/>
              </p:cNvGrpSpPr>
              <p:nvPr/>
            </p:nvGrpSpPr>
            <p:grpSpPr bwMode="auto">
              <a:xfrm>
                <a:off x="5084012" y="5612511"/>
                <a:ext cx="347767" cy="680207"/>
                <a:chOff x="7923189" y="2486664"/>
                <a:chExt cx="360377" cy="884585"/>
              </a:xfrm>
            </p:grpSpPr>
            <p:pic>
              <p:nvPicPr>
                <p:cNvPr id="214247" name="Picture 3">
                  <a:extLst>
                    <a:ext uri="{FF2B5EF4-FFF2-40B4-BE49-F238E27FC236}">
                      <a16:creationId xmlns:a16="http://schemas.microsoft.com/office/drawing/2014/main" id="{97CFF1D3-1264-8245-9548-CCE6B76618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98" y="2486664"/>
                  <a:ext cx="239568"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248" name="Group 950">
                  <a:extLst>
                    <a:ext uri="{FF2B5EF4-FFF2-40B4-BE49-F238E27FC236}">
                      <a16:creationId xmlns:a16="http://schemas.microsoft.com/office/drawing/2014/main" id="{72842E99-C142-F741-BC93-319E787290F6}"/>
                    </a:ext>
                  </a:extLst>
                </p:cNvPr>
                <p:cNvGrpSpPr>
                  <a:grpSpLocks/>
                </p:cNvGrpSpPr>
                <p:nvPr/>
              </p:nvGrpSpPr>
              <p:grpSpPr bwMode="auto">
                <a:xfrm>
                  <a:off x="7923189" y="2890236"/>
                  <a:ext cx="227012" cy="481013"/>
                  <a:chOff x="4140" y="429"/>
                  <a:chExt cx="1425" cy="2396"/>
                </a:xfrm>
              </p:grpSpPr>
              <p:sp>
                <p:nvSpPr>
                  <p:cNvPr id="214249" name="Freeform 951">
                    <a:extLst>
                      <a:ext uri="{FF2B5EF4-FFF2-40B4-BE49-F238E27FC236}">
                        <a16:creationId xmlns:a16="http://schemas.microsoft.com/office/drawing/2014/main" id="{B6BBC861-7F3D-1748-8F5D-8744BBAA5295}"/>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50" name="Rectangle 952">
                    <a:extLst>
                      <a:ext uri="{FF2B5EF4-FFF2-40B4-BE49-F238E27FC236}">
                        <a16:creationId xmlns:a16="http://schemas.microsoft.com/office/drawing/2014/main" id="{FE2BB6FC-1678-1C4A-8B91-6ACB8F3A7649}"/>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51" name="Freeform 953">
                    <a:extLst>
                      <a:ext uri="{FF2B5EF4-FFF2-40B4-BE49-F238E27FC236}">
                        <a16:creationId xmlns:a16="http://schemas.microsoft.com/office/drawing/2014/main" id="{D4877522-C30A-6A4E-BDF2-9EBC91A9532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52" name="Freeform 954">
                    <a:extLst>
                      <a:ext uri="{FF2B5EF4-FFF2-40B4-BE49-F238E27FC236}">
                        <a16:creationId xmlns:a16="http://schemas.microsoft.com/office/drawing/2014/main" id="{2D8D9AC1-ED2B-4140-809E-75563A228F2F}"/>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53" name="Rectangle 955">
                    <a:extLst>
                      <a:ext uri="{FF2B5EF4-FFF2-40B4-BE49-F238E27FC236}">
                        <a16:creationId xmlns:a16="http://schemas.microsoft.com/office/drawing/2014/main" id="{FB6CD6F9-5B37-E446-A6C5-4530910CF3EE}"/>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254" name="Group 956">
                    <a:extLst>
                      <a:ext uri="{FF2B5EF4-FFF2-40B4-BE49-F238E27FC236}">
                        <a16:creationId xmlns:a16="http://schemas.microsoft.com/office/drawing/2014/main" id="{73C799E3-BCAA-AD4C-AABE-9AF87F583809}"/>
                      </a:ext>
                    </a:extLst>
                  </p:cNvPr>
                  <p:cNvGrpSpPr>
                    <a:grpSpLocks/>
                  </p:cNvGrpSpPr>
                  <p:nvPr/>
                </p:nvGrpSpPr>
                <p:grpSpPr bwMode="auto">
                  <a:xfrm>
                    <a:off x="4749" y="668"/>
                    <a:ext cx="581" cy="145"/>
                    <a:chOff x="614" y="2568"/>
                    <a:chExt cx="725" cy="139"/>
                  </a:xfrm>
                </p:grpSpPr>
                <p:sp>
                  <p:nvSpPr>
                    <p:cNvPr id="214279" name="AutoShape 957">
                      <a:extLst>
                        <a:ext uri="{FF2B5EF4-FFF2-40B4-BE49-F238E27FC236}">
                          <a16:creationId xmlns:a16="http://schemas.microsoft.com/office/drawing/2014/main" id="{F10E0493-3CBE-C944-B5E2-5D308BC18370}"/>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80" name="AutoShape 958">
                      <a:extLst>
                        <a:ext uri="{FF2B5EF4-FFF2-40B4-BE49-F238E27FC236}">
                          <a16:creationId xmlns:a16="http://schemas.microsoft.com/office/drawing/2014/main" id="{FE1810D1-C12A-134B-B953-93C2046460EA}"/>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55" name="Rectangle 959">
                    <a:extLst>
                      <a:ext uri="{FF2B5EF4-FFF2-40B4-BE49-F238E27FC236}">
                        <a16:creationId xmlns:a16="http://schemas.microsoft.com/office/drawing/2014/main" id="{C40FF08A-AD54-104E-B3B3-BAEC79FEA7BE}"/>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256" name="Group 960">
                    <a:extLst>
                      <a:ext uri="{FF2B5EF4-FFF2-40B4-BE49-F238E27FC236}">
                        <a16:creationId xmlns:a16="http://schemas.microsoft.com/office/drawing/2014/main" id="{2BDCA173-503C-D54F-A46B-61365379BAC6}"/>
                      </a:ext>
                    </a:extLst>
                  </p:cNvPr>
                  <p:cNvGrpSpPr>
                    <a:grpSpLocks/>
                  </p:cNvGrpSpPr>
                  <p:nvPr/>
                </p:nvGrpSpPr>
                <p:grpSpPr bwMode="auto">
                  <a:xfrm>
                    <a:off x="4747" y="994"/>
                    <a:ext cx="581" cy="134"/>
                    <a:chOff x="614" y="2568"/>
                    <a:chExt cx="725" cy="139"/>
                  </a:xfrm>
                </p:grpSpPr>
                <p:sp>
                  <p:nvSpPr>
                    <p:cNvPr id="214277" name="AutoShape 961">
                      <a:extLst>
                        <a:ext uri="{FF2B5EF4-FFF2-40B4-BE49-F238E27FC236}">
                          <a16:creationId xmlns:a16="http://schemas.microsoft.com/office/drawing/2014/main" id="{B0D24083-1748-6544-BE6B-7954F96C1E0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78" name="AutoShape 962">
                      <a:extLst>
                        <a:ext uri="{FF2B5EF4-FFF2-40B4-BE49-F238E27FC236}">
                          <a16:creationId xmlns:a16="http://schemas.microsoft.com/office/drawing/2014/main" id="{B0025021-1822-D04A-AFCE-1E7C4EB263D9}"/>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57" name="Rectangle 963">
                    <a:extLst>
                      <a:ext uri="{FF2B5EF4-FFF2-40B4-BE49-F238E27FC236}">
                        <a16:creationId xmlns:a16="http://schemas.microsoft.com/office/drawing/2014/main" id="{3B6FC2C1-B3FF-5A4E-B03E-F700F824B5C9}"/>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58" name="Rectangle 964">
                    <a:extLst>
                      <a:ext uri="{FF2B5EF4-FFF2-40B4-BE49-F238E27FC236}">
                        <a16:creationId xmlns:a16="http://schemas.microsoft.com/office/drawing/2014/main" id="{10E96F8E-43D3-E845-A3CD-5D4A119FDF07}"/>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259" name="Group 965">
                    <a:extLst>
                      <a:ext uri="{FF2B5EF4-FFF2-40B4-BE49-F238E27FC236}">
                        <a16:creationId xmlns:a16="http://schemas.microsoft.com/office/drawing/2014/main" id="{22B128C3-B26E-2244-8A6A-36A0148B5570}"/>
                      </a:ext>
                    </a:extLst>
                  </p:cNvPr>
                  <p:cNvGrpSpPr>
                    <a:grpSpLocks/>
                  </p:cNvGrpSpPr>
                  <p:nvPr/>
                </p:nvGrpSpPr>
                <p:grpSpPr bwMode="auto">
                  <a:xfrm>
                    <a:off x="4735" y="1627"/>
                    <a:ext cx="582" cy="151"/>
                    <a:chOff x="614" y="2568"/>
                    <a:chExt cx="725" cy="139"/>
                  </a:xfrm>
                </p:grpSpPr>
                <p:sp>
                  <p:nvSpPr>
                    <p:cNvPr id="214275" name="AutoShape 966">
                      <a:extLst>
                        <a:ext uri="{FF2B5EF4-FFF2-40B4-BE49-F238E27FC236}">
                          <a16:creationId xmlns:a16="http://schemas.microsoft.com/office/drawing/2014/main" id="{0A28496D-9572-1F4A-87C7-282B91B0648B}"/>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76" name="AutoShape 967">
                      <a:extLst>
                        <a:ext uri="{FF2B5EF4-FFF2-40B4-BE49-F238E27FC236}">
                          <a16:creationId xmlns:a16="http://schemas.microsoft.com/office/drawing/2014/main" id="{51F6E259-52E5-2E4B-9144-E9922B9DA31B}"/>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60" name="Freeform 968">
                    <a:extLst>
                      <a:ext uri="{FF2B5EF4-FFF2-40B4-BE49-F238E27FC236}">
                        <a16:creationId xmlns:a16="http://schemas.microsoft.com/office/drawing/2014/main" id="{A12E5778-902E-D940-981E-F04DF8F1E4FE}"/>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261" name="Group 969">
                    <a:extLst>
                      <a:ext uri="{FF2B5EF4-FFF2-40B4-BE49-F238E27FC236}">
                        <a16:creationId xmlns:a16="http://schemas.microsoft.com/office/drawing/2014/main" id="{7259CC91-0F9B-8E40-805D-8E8BD01AC6AF}"/>
                      </a:ext>
                    </a:extLst>
                  </p:cNvPr>
                  <p:cNvGrpSpPr>
                    <a:grpSpLocks/>
                  </p:cNvGrpSpPr>
                  <p:nvPr/>
                </p:nvGrpSpPr>
                <p:grpSpPr bwMode="auto">
                  <a:xfrm>
                    <a:off x="4739" y="1327"/>
                    <a:ext cx="582" cy="139"/>
                    <a:chOff x="614" y="2568"/>
                    <a:chExt cx="725" cy="139"/>
                  </a:xfrm>
                </p:grpSpPr>
                <p:sp>
                  <p:nvSpPr>
                    <p:cNvPr id="214273" name="AutoShape 970">
                      <a:extLst>
                        <a:ext uri="{FF2B5EF4-FFF2-40B4-BE49-F238E27FC236}">
                          <a16:creationId xmlns:a16="http://schemas.microsoft.com/office/drawing/2014/main" id="{2650EFD0-82ED-0B4F-8595-9CE7EC88BB7D}"/>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74" name="AutoShape 971">
                      <a:extLst>
                        <a:ext uri="{FF2B5EF4-FFF2-40B4-BE49-F238E27FC236}">
                          <a16:creationId xmlns:a16="http://schemas.microsoft.com/office/drawing/2014/main" id="{94CD0936-D758-4946-8371-163247654390}"/>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62" name="Rectangle 972">
                    <a:extLst>
                      <a:ext uri="{FF2B5EF4-FFF2-40B4-BE49-F238E27FC236}">
                        <a16:creationId xmlns:a16="http://schemas.microsoft.com/office/drawing/2014/main" id="{D8CD3297-903E-7741-A6C1-D675C50F111D}"/>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63" name="Freeform 973">
                    <a:extLst>
                      <a:ext uri="{FF2B5EF4-FFF2-40B4-BE49-F238E27FC236}">
                        <a16:creationId xmlns:a16="http://schemas.microsoft.com/office/drawing/2014/main" id="{DE88E5C8-6504-3D43-A3AF-BCAEB9EF61D1}"/>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64" name="Freeform 974">
                    <a:extLst>
                      <a:ext uri="{FF2B5EF4-FFF2-40B4-BE49-F238E27FC236}">
                        <a16:creationId xmlns:a16="http://schemas.microsoft.com/office/drawing/2014/main" id="{13651564-7FC1-114F-A269-35AF401187D0}"/>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65" name="Oval 975">
                    <a:extLst>
                      <a:ext uri="{FF2B5EF4-FFF2-40B4-BE49-F238E27FC236}">
                        <a16:creationId xmlns:a16="http://schemas.microsoft.com/office/drawing/2014/main" id="{7DA4DF9E-ECB3-7E46-833F-E5EBA92F6363}"/>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66" name="Freeform 976">
                    <a:extLst>
                      <a:ext uri="{FF2B5EF4-FFF2-40B4-BE49-F238E27FC236}">
                        <a16:creationId xmlns:a16="http://schemas.microsoft.com/office/drawing/2014/main" id="{21EAEFF3-18DC-8240-82B0-822E1C61F243}"/>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67" name="AutoShape 977">
                    <a:extLst>
                      <a:ext uri="{FF2B5EF4-FFF2-40B4-BE49-F238E27FC236}">
                        <a16:creationId xmlns:a16="http://schemas.microsoft.com/office/drawing/2014/main" id="{83B2DF90-F16A-F041-96D7-F74087DDBD4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68" name="AutoShape 978">
                    <a:extLst>
                      <a:ext uri="{FF2B5EF4-FFF2-40B4-BE49-F238E27FC236}">
                        <a16:creationId xmlns:a16="http://schemas.microsoft.com/office/drawing/2014/main" id="{93DB74E5-66C8-F84B-9C34-549CF6B8090E}"/>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69" name="Oval 979">
                    <a:extLst>
                      <a:ext uri="{FF2B5EF4-FFF2-40B4-BE49-F238E27FC236}">
                        <a16:creationId xmlns:a16="http://schemas.microsoft.com/office/drawing/2014/main" id="{306BC6AF-90F0-DE49-84C3-478A9F811A88}"/>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70" name="Oval 980">
                    <a:extLst>
                      <a:ext uri="{FF2B5EF4-FFF2-40B4-BE49-F238E27FC236}">
                        <a16:creationId xmlns:a16="http://schemas.microsoft.com/office/drawing/2014/main" id="{DBA7E1CD-72BA-A74B-A79F-5F0C3C1D51B7}"/>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271" name="Oval 981">
                    <a:extLst>
                      <a:ext uri="{FF2B5EF4-FFF2-40B4-BE49-F238E27FC236}">
                        <a16:creationId xmlns:a16="http://schemas.microsoft.com/office/drawing/2014/main" id="{A858F6A7-0B30-634A-AB04-2846C73E02B5}"/>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72" name="Rectangle 982">
                    <a:extLst>
                      <a:ext uri="{FF2B5EF4-FFF2-40B4-BE49-F238E27FC236}">
                        <a16:creationId xmlns:a16="http://schemas.microsoft.com/office/drawing/2014/main" id="{A884C742-05FC-D449-B87E-20D6EB1BF626}"/>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036" name="Group 1110">
                <a:extLst>
                  <a:ext uri="{FF2B5EF4-FFF2-40B4-BE49-F238E27FC236}">
                    <a16:creationId xmlns:a16="http://schemas.microsoft.com/office/drawing/2014/main" id="{7748FFC1-6505-D84E-8A46-6E1765165767}"/>
                  </a:ext>
                </a:extLst>
              </p:cNvPr>
              <p:cNvGrpSpPr>
                <a:grpSpLocks/>
              </p:cNvGrpSpPr>
              <p:nvPr/>
            </p:nvGrpSpPr>
            <p:grpSpPr bwMode="auto">
              <a:xfrm>
                <a:off x="6068038" y="3829780"/>
                <a:ext cx="347753" cy="680208"/>
                <a:chOff x="7923189" y="2486663"/>
                <a:chExt cx="360362" cy="884586"/>
              </a:xfrm>
            </p:grpSpPr>
            <p:pic>
              <p:nvPicPr>
                <p:cNvPr id="214213" name="Picture 3">
                  <a:extLst>
                    <a:ext uri="{FF2B5EF4-FFF2-40B4-BE49-F238E27FC236}">
                      <a16:creationId xmlns:a16="http://schemas.microsoft.com/office/drawing/2014/main" id="{ABC25986-660B-5847-9BBD-97EA30CB5C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214" name="Group 950">
                  <a:extLst>
                    <a:ext uri="{FF2B5EF4-FFF2-40B4-BE49-F238E27FC236}">
                      <a16:creationId xmlns:a16="http://schemas.microsoft.com/office/drawing/2014/main" id="{09ADFF19-D42B-274E-B947-2C947C83CD60}"/>
                    </a:ext>
                  </a:extLst>
                </p:cNvPr>
                <p:cNvGrpSpPr>
                  <a:grpSpLocks/>
                </p:cNvGrpSpPr>
                <p:nvPr/>
              </p:nvGrpSpPr>
              <p:grpSpPr bwMode="auto">
                <a:xfrm>
                  <a:off x="7923189" y="2890236"/>
                  <a:ext cx="227012" cy="481013"/>
                  <a:chOff x="4140" y="429"/>
                  <a:chExt cx="1425" cy="2396"/>
                </a:xfrm>
              </p:grpSpPr>
              <p:sp>
                <p:nvSpPr>
                  <p:cNvPr id="214215" name="Freeform 951">
                    <a:extLst>
                      <a:ext uri="{FF2B5EF4-FFF2-40B4-BE49-F238E27FC236}">
                        <a16:creationId xmlns:a16="http://schemas.microsoft.com/office/drawing/2014/main" id="{F6F1BBF9-CEB3-B044-A2A9-F8FA8C3CCE9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16" name="Rectangle 952">
                    <a:extLst>
                      <a:ext uri="{FF2B5EF4-FFF2-40B4-BE49-F238E27FC236}">
                        <a16:creationId xmlns:a16="http://schemas.microsoft.com/office/drawing/2014/main" id="{09112957-C741-3442-BBDD-D1D4AFE55637}"/>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17" name="Freeform 953">
                    <a:extLst>
                      <a:ext uri="{FF2B5EF4-FFF2-40B4-BE49-F238E27FC236}">
                        <a16:creationId xmlns:a16="http://schemas.microsoft.com/office/drawing/2014/main" id="{948A7F61-6A49-B84E-8FE3-C2913BC08D8E}"/>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18" name="Freeform 954">
                    <a:extLst>
                      <a:ext uri="{FF2B5EF4-FFF2-40B4-BE49-F238E27FC236}">
                        <a16:creationId xmlns:a16="http://schemas.microsoft.com/office/drawing/2014/main" id="{11F797E0-1F9F-0248-B693-00BED7B54B43}"/>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19" name="Rectangle 955">
                    <a:extLst>
                      <a:ext uri="{FF2B5EF4-FFF2-40B4-BE49-F238E27FC236}">
                        <a16:creationId xmlns:a16="http://schemas.microsoft.com/office/drawing/2014/main" id="{BF7037DF-06D3-C448-981B-3FA7E3F2F41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220" name="Group 956">
                    <a:extLst>
                      <a:ext uri="{FF2B5EF4-FFF2-40B4-BE49-F238E27FC236}">
                        <a16:creationId xmlns:a16="http://schemas.microsoft.com/office/drawing/2014/main" id="{320F532F-1FD5-324C-965F-509FBF3D8008}"/>
                      </a:ext>
                    </a:extLst>
                  </p:cNvPr>
                  <p:cNvGrpSpPr>
                    <a:grpSpLocks/>
                  </p:cNvGrpSpPr>
                  <p:nvPr/>
                </p:nvGrpSpPr>
                <p:grpSpPr bwMode="auto">
                  <a:xfrm>
                    <a:off x="4749" y="668"/>
                    <a:ext cx="581" cy="145"/>
                    <a:chOff x="614" y="2568"/>
                    <a:chExt cx="725" cy="139"/>
                  </a:xfrm>
                </p:grpSpPr>
                <p:sp>
                  <p:nvSpPr>
                    <p:cNvPr id="214245" name="AutoShape 957">
                      <a:extLst>
                        <a:ext uri="{FF2B5EF4-FFF2-40B4-BE49-F238E27FC236}">
                          <a16:creationId xmlns:a16="http://schemas.microsoft.com/office/drawing/2014/main" id="{5B4E4266-75AA-C346-9D72-3EC64F7BCC23}"/>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46" name="AutoShape 958">
                      <a:extLst>
                        <a:ext uri="{FF2B5EF4-FFF2-40B4-BE49-F238E27FC236}">
                          <a16:creationId xmlns:a16="http://schemas.microsoft.com/office/drawing/2014/main" id="{5C2A8678-470A-D14D-8326-54A99A27932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21" name="Rectangle 959">
                    <a:extLst>
                      <a:ext uri="{FF2B5EF4-FFF2-40B4-BE49-F238E27FC236}">
                        <a16:creationId xmlns:a16="http://schemas.microsoft.com/office/drawing/2014/main" id="{C7E6DF36-E2BA-EB40-ABAB-B9988840CF5F}"/>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222" name="Group 960">
                    <a:extLst>
                      <a:ext uri="{FF2B5EF4-FFF2-40B4-BE49-F238E27FC236}">
                        <a16:creationId xmlns:a16="http://schemas.microsoft.com/office/drawing/2014/main" id="{27E13843-ADCA-B941-8223-B780FF090BBD}"/>
                      </a:ext>
                    </a:extLst>
                  </p:cNvPr>
                  <p:cNvGrpSpPr>
                    <a:grpSpLocks/>
                  </p:cNvGrpSpPr>
                  <p:nvPr/>
                </p:nvGrpSpPr>
                <p:grpSpPr bwMode="auto">
                  <a:xfrm>
                    <a:off x="4747" y="994"/>
                    <a:ext cx="581" cy="134"/>
                    <a:chOff x="614" y="2568"/>
                    <a:chExt cx="725" cy="139"/>
                  </a:xfrm>
                </p:grpSpPr>
                <p:sp>
                  <p:nvSpPr>
                    <p:cNvPr id="214243" name="AutoShape 961">
                      <a:extLst>
                        <a:ext uri="{FF2B5EF4-FFF2-40B4-BE49-F238E27FC236}">
                          <a16:creationId xmlns:a16="http://schemas.microsoft.com/office/drawing/2014/main" id="{3A88802A-218E-6A43-8006-F9DFD9473E4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44" name="AutoShape 962">
                      <a:extLst>
                        <a:ext uri="{FF2B5EF4-FFF2-40B4-BE49-F238E27FC236}">
                          <a16:creationId xmlns:a16="http://schemas.microsoft.com/office/drawing/2014/main" id="{E3BC9762-8582-B543-A290-B7E012B3DE1C}"/>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23" name="Rectangle 963">
                    <a:extLst>
                      <a:ext uri="{FF2B5EF4-FFF2-40B4-BE49-F238E27FC236}">
                        <a16:creationId xmlns:a16="http://schemas.microsoft.com/office/drawing/2014/main" id="{18D446BB-3758-B64F-AFB6-C6D63C87DC2C}"/>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24" name="Rectangle 964">
                    <a:extLst>
                      <a:ext uri="{FF2B5EF4-FFF2-40B4-BE49-F238E27FC236}">
                        <a16:creationId xmlns:a16="http://schemas.microsoft.com/office/drawing/2014/main" id="{0D90F07F-4335-1541-9F09-82C67F4CCB8A}"/>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225" name="Group 965">
                    <a:extLst>
                      <a:ext uri="{FF2B5EF4-FFF2-40B4-BE49-F238E27FC236}">
                        <a16:creationId xmlns:a16="http://schemas.microsoft.com/office/drawing/2014/main" id="{2407C1B8-E962-4A46-8C66-95D2FDC29599}"/>
                      </a:ext>
                    </a:extLst>
                  </p:cNvPr>
                  <p:cNvGrpSpPr>
                    <a:grpSpLocks/>
                  </p:cNvGrpSpPr>
                  <p:nvPr/>
                </p:nvGrpSpPr>
                <p:grpSpPr bwMode="auto">
                  <a:xfrm>
                    <a:off x="4735" y="1627"/>
                    <a:ext cx="582" cy="151"/>
                    <a:chOff x="614" y="2568"/>
                    <a:chExt cx="725" cy="139"/>
                  </a:xfrm>
                </p:grpSpPr>
                <p:sp>
                  <p:nvSpPr>
                    <p:cNvPr id="214241" name="AutoShape 966">
                      <a:extLst>
                        <a:ext uri="{FF2B5EF4-FFF2-40B4-BE49-F238E27FC236}">
                          <a16:creationId xmlns:a16="http://schemas.microsoft.com/office/drawing/2014/main" id="{101187E0-8B6E-0D4C-A9B1-796C031E993C}"/>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42" name="AutoShape 967">
                      <a:extLst>
                        <a:ext uri="{FF2B5EF4-FFF2-40B4-BE49-F238E27FC236}">
                          <a16:creationId xmlns:a16="http://schemas.microsoft.com/office/drawing/2014/main" id="{69EEDBBF-3734-0D45-818E-E7C9C46F56F6}"/>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26" name="Freeform 968">
                    <a:extLst>
                      <a:ext uri="{FF2B5EF4-FFF2-40B4-BE49-F238E27FC236}">
                        <a16:creationId xmlns:a16="http://schemas.microsoft.com/office/drawing/2014/main" id="{A5530117-CC03-0D49-8D2C-6E0DFC166052}"/>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227" name="Group 969">
                    <a:extLst>
                      <a:ext uri="{FF2B5EF4-FFF2-40B4-BE49-F238E27FC236}">
                        <a16:creationId xmlns:a16="http://schemas.microsoft.com/office/drawing/2014/main" id="{532C73EC-136D-4241-8A77-C694C3FECEA5}"/>
                      </a:ext>
                    </a:extLst>
                  </p:cNvPr>
                  <p:cNvGrpSpPr>
                    <a:grpSpLocks/>
                  </p:cNvGrpSpPr>
                  <p:nvPr/>
                </p:nvGrpSpPr>
                <p:grpSpPr bwMode="auto">
                  <a:xfrm>
                    <a:off x="4739" y="1327"/>
                    <a:ext cx="582" cy="139"/>
                    <a:chOff x="614" y="2568"/>
                    <a:chExt cx="725" cy="139"/>
                  </a:xfrm>
                </p:grpSpPr>
                <p:sp>
                  <p:nvSpPr>
                    <p:cNvPr id="214239" name="AutoShape 970">
                      <a:extLst>
                        <a:ext uri="{FF2B5EF4-FFF2-40B4-BE49-F238E27FC236}">
                          <a16:creationId xmlns:a16="http://schemas.microsoft.com/office/drawing/2014/main" id="{CBB41D50-1420-0049-AC87-B48CAE8A76CB}"/>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40" name="AutoShape 971">
                      <a:extLst>
                        <a:ext uri="{FF2B5EF4-FFF2-40B4-BE49-F238E27FC236}">
                          <a16:creationId xmlns:a16="http://schemas.microsoft.com/office/drawing/2014/main" id="{5B8A5878-2927-0E43-AE85-BB07D0B0AE25}"/>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228" name="Rectangle 972">
                    <a:extLst>
                      <a:ext uri="{FF2B5EF4-FFF2-40B4-BE49-F238E27FC236}">
                        <a16:creationId xmlns:a16="http://schemas.microsoft.com/office/drawing/2014/main" id="{8181E321-7960-AD44-B079-E65314895EBE}"/>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29" name="Freeform 973">
                    <a:extLst>
                      <a:ext uri="{FF2B5EF4-FFF2-40B4-BE49-F238E27FC236}">
                        <a16:creationId xmlns:a16="http://schemas.microsoft.com/office/drawing/2014/main" id="{FC8A041C-7EAD-D241-ACC2-EDD4AF353AD2}"/>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30" name="Freeform 974">
                    <a:extLst>
                      <a:ext uri="{FF2B5EF4-FFF2-40B4-BE49-F238E27FC236}">
                        <a16:creationId xmlns:a16="http://schemas.microsoft.com/office/drawing/2014/main" id="{2ACB0CEA-4401-574E-BA0A-F79EED9E9D02}"/>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31" name="Oval 975">
                    <a:extLst>
                      <a:ext uri="{FF2B5EF4-FFF2-40B4-BE49-F238E27FC236}">
                        <a16:creationId xmlns:a16="http://schemas.microsoft.com/office/drawing/2014/main" id="{E2BD881E-E4C4-7246-9F00-ED506F4A4178}"/>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32" name="Freeform 976">
                    <a:extLst>
                      <a:ext uri="{FF2B5EF4-FFF2-40B4-BE49-F238E27FC236}">
                        <a16:creationId xmlns:a16="http://schemas.microsoft.com/office/drawing/2014/main" id="{BF653734-CBF6-C84D-84D3-9D1F48894C74}"/>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233" name="AutoShape 977">
                    <a:extLst>
                      <a:ext uri="{FF2B5EF4-FFF2-40B4-BE49-F238E27FC236}">
                        <a16:creationId xmlns:a16="http://schemas.microsoft.com/office/drawing/2014/main" id="{83BF0E8E-08CF-AE46-8057-3595A68B41B3}"/>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34" name="AutoShape 978">
                    <a:extLst>
                      <a:ext uri="{FF2B5EF4-FFF2-40B4-BE49-F238E27FC236}">
                        <a16:creationId xmlns:a16="http://schemas.microsoft.com/office/drawing/2014/main" id="{2F6CACC1-3107-5E44-9CE0-423267340AEA}"/>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35" name="Oval 979">
                    <a:extLst>
                      <a:ext uri="{FF2B5EF4-FFF2-40B4-BE49-F238E27FC236}">
                        <a16:creationId xmlns:a16="http://schemas.microsoft.com/office/drawing/2014/main" id="{DFFDE8C5-5C88-8249-98E5-7A9EA610E3FD}"/>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36" name="Oval 980">
                    <a:extLst>
                      <a:ext uri="{FF2B5EF4-FFF2-40B4-BE49-F238E27FC236}">
                        <a16:creationId xmlns:a16="http://schemas.microsoft.com/office/drawing/2014/main" id="{AB2A1091-EBDE-2745-871F-8ED6CA4CB041}"/>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237" name="Oval 981">
                    <a:extLst>
                      <a:ext uri="{FF2B5EF4-FFF2-40B4-BE49-F238E27FC236}">
                        <a16:creationId xmlns:a16="http://schemas.microsoft.com/office/drawing/2014/main" id="{D14EED52-EE51-384D-967B-FFDDF7702BB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38" name="Rectangle 982">
                    <a:extLst>
                      <a:ext uri="{FF2B5EF4-FFF2-40B4-BE49-F238E27FC236}">
                        <a16:creationId xmlns:a16="http://schemas.microsoft.com/office/drawing/2014/main" id="{1A064D30-C18C-FD48-90BD-D0AC9F8C68B2}"/>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037" name="Group 1111">
                <a:extLst>
                  <a:ext uri="{FF2B5EF4-FFF2-40B4-BE49-F238E27FC236}">
                    <a16:creationId xmlns:a16="http://schemas.microsoft.com/office/drawing/2014/main" id="{63688B10-3CA2-0C4C-AC5F-5ED101090202}"/>
                  </a:ext>
                </a:extLst>
              </p:cNvPr>
              <p:cNvGrpSpPr>
                <a:grpSpLocks/>
              </p:cNvGrpSpPr>
              <p:nvPr/>
            </p:nvGrpSpPr>
            <p:grpSpPr bwMode="auto">
              <a:xfrm>
                <a:off x="2122838" y="5630065"/>
                <a:ext cx="347753" cy="680208"/>
                <a:chOff x="7923189" y="2486663"/>
                <a:chExt cx="360362" cy="884586"/>
              </a:xfrm>
            </p:grpSpPr>
            <p:pic>
              <p:nvPicPr>
                <p:cNvPr id="214179" name="Picture 3">
                  <a:extLst>
                    <a:ext uri="{FF2B5EF4-FFF2-40B4-BE49-F238E27FC236}">
                      <a16:creationId xmlns:a16="http://schemas.microsoft.com/office/drawing/2014/main" id="{132988F5-D98C-964E-A693-F53D6AC3AF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180" name="Group 950">
                  <a:extLst>
                    <a:ext uri="{FF2B5EF4-FFF2-40B4-BE49-F238E27FC236}">
                      <a16:creationId xmlns:a16="http://schemas.microsoft.com/office/drawing/2014/main" id="{586CC089-82D3-9A44-A61E-3BF74CC99DBE}"/>
                    </a:ext>
                  </a:extLst>
                </p:cNvPr>
                <p:cNvGrpSpPr>
                  <a:grpSpLocks/>
                </p:cNvGrpSpPr>
                <p:nvPr/>
              </p:nvGrpSpPr>
              <p:grpSpPr bwMode="auto">
                <a:xfrm>
                  <a:off x="7923189" y="2890236"/>
                  <a:ext cx="227012" cy="481013"/>
                  <a:chOff x="4140" y="429"/>
                  <a:chExt cx="1425" cy="2396"/>
                </a:xfrm>
              </p:grpSpPr>
              <p:sp>
                <p:nvSpPr>
                  <p:cNvPr id="214181" name="Freeform 951">
                    <a:extLst>
                      <a:ext uri="{FF2B5EF4-FFF2-40B4-BE49-F238E27FC236}">
                        <a16:creationId xmlns:a16="http://schemas.microsoft.com/office/drawing/2014/main" id="{735BC969-3DA1-8343-9917-D0C4A886E90C}"/>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82" name="Rectangle 952">
                    <a:extLst>
                      <a:ext uri="{FF2B5EF4-FFF2-40B4-BE49-F238E27FC236}">
                        <a16:creationId xmlns:a16="http://schemas.microsoft.com/office/drawing/2014/main" id="{7DF346B4-1DC1-9E48-8B4C-8A9C5671F058}"/>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183" name="Freeform 953">
                    <a:extLst>
                      <a:ext uri="{FF2B5EF4-FFF2-40B4-BE49-F238E27FC236}">
                        <a16:creationId xmlns:a16="http://schemas.microsoft.com/office/drawing/2014/main" id="{42E93B7C-838D-DE47-A309-84BDEEDEB6CC}"/>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84" name="Freeform 954">
                    <a:extLst>
                      <a:ext uri="{FF2B5EF4-FFF2-40B4-BE49-F238E27FC236}">
                        <a16:creationId xmlns:a16="http://schemas.microsoft.com/office/drawing/2014/main" id="{C91B187A-F69A-934B-96EC-9CB235669594}"/>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85" name="Rectangle 955">
                    <a:extLst>
                      <a:ext uri="{FF2B5EF4-FFF2-40B4-BE49-F238E27FC236}">
                        <a16:creationId xmlns:a16="http://schemas.microsoft.com/office/drawing/2014/main" id="{7D54F33E-54A3-3747-A2F2-0DF233A6F587}"/>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186" name="Group 956">
                    <a:extLst>
                      <a:ext uri="{FF2B5EF4-FFF2-40B4-BE49-F238E27FC236}">
                        <a16:creationId xmlns:a16="http://schemas.microsoft.com/office/drawing/2014/main" id="{E25BCAF3-8B48-F44F-B38A-00BFDDE0E5A7}"/>
                      </a:ext>
                    </a:extLst>
                  </p:cNvPr>
                  <p:cNvGrpSpPr>
                    <a:grpSpLocks/>
                  </p:cNvGrpSpPr>
                  <p:nvPr/>
                </p:nvGrpSpPr>
                <p:grpSpPr bwMode="auto">
                  <a:xfrm>
                    <a:off x="4749" y="668"/>
                    <a:ext cx="581" cy="145"/>
                    <a:chOff x="614" y="2568"/>
                    <a:chExt cx="725" cy="139"/>
                  </a:xfrm>
                </p:grpSpPr>
                <p:sp>
                  <p:nvSpPr>
                    <p:cNvPr id="214211" name="AutoShape 957">
                      <a:extLst>
                        <a:ext uri="{FF2B5EF4-FFF2-40B4-BE49-F238E27FC236}">
                          <a16:creationId xmlns:a16="http://schemas.microsoft.com/office/drawing/2014/main" id="{EAA3E11F-E9E6-7F47-B84A-569C5EFFB419}"/>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12" name="AutoShape 958">
                      <a:extLst>
                        <a:ext uri="{FF2B5EF4-FFF2-40B4-BE49-F238E27FC236}">
                          <a16:creationId xmlns:a16="http://schemas.microsoft.com/office/drawing/2014/main" id="{3424F322-3055-9748-A32E-3A4C8AD6B6A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187" name="Rectangle 959">
                    <a:extLst>
                      <a:ext uri="{FF2B5EF4-FFF2-40B4-BE49-F238E27FC236}">
                        <a16:creationId xmlns:a16="http://schemas.microsoft.com/office/drawing/2014/main" id="{3BE15F0A-93E1-104C-8671-F23F447BD65F}"/>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188" name="Group 960">
                    <a:extLst>
                      <a:ext uri="{FF2B5EF4-FFF2-40B4-BE49-F238E27FC236}">
                        <a16:creationId xmlns:a16="http://schemas.microsoft.com/office/drawing/2014/main" id="{A783FCB0-DD9C-E043-A9BE-DE3BA81EE40C}"/>
                      </a:ext>
                    </a:extLst>
                  </p:cNvPr>
                  <p:cNvGrpSpPr>
                    <a:grpSpLocks/>
                  </p:cNvGrpSpPr>
                  <p:nvPr/>
                </p:nvGrpSpPr>
                <p:grpSpPr bwMode="auto">
                  <a:xfrm>
                    <a:off x="4747" y="994"/>
                    <a:ext cx="581" cy="134"/>
                    <a:chOff x="614" y="2568"/>
                    <a:chExt cx="725" cy="139"/>
                  </a:xfrm>
                </p:grpSpPr>
                <p:sp>
                  <p:nvSpPr>
                    <p:cNvPr id="214209" name="AutoShape 961">
                      <a:extLst>
                        <a:ext uri="{FF2B5EF4-FFF2-40B4-BE49-F238E27FC236}">
                          <a16:creationId xmlns:a16="http://schemas.microsoft.com/office/drawing/2014/main" id="{9BFDA089-AD73-5C4E-8637-F85428CB4BC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10" name="AutoShape 962">
                      <a:extLst>
                        <a:ext uri="{FF2B5EF4-FFF2-40B4-BE49-F238E27FC236}">
                          <a16:creationId xmlns:a16="http://schemas.microsoft.com/office/drawing/2014/main" id="{022F2AF4-C3ED-A34D-BF89-32D8E4B29C3E}"/>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189" name="Rectangle 963">
                    <a:extLst>
                      <a:ext uri="{FF2B5EF4-FFF2-40B4-BE49-F238E27FC236}">
                        <a16:creationId xmlns:a16="http://schemas.microsoft.com/office/drawing/2014/main" id="{53EB4C46-F9E2-2949-8E19-5915942260BD}"/>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190" name="Rectangle 964">
                    <a:extLst>
                      <a:ext uri="{FF2B5EF4-FFF2-40B4-BE49-F238E27FC236}">
                        <a16:creationId xmlns:a16="http://schemas.microsoft.com/office/drawing/2014/main" id="{40B67C1C-F7A7-C34D-A50E-7B7A644787BA}"/>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191" name="Group 965">
                    <a:extLst>
                      <a:ext uri="{FF2B5EF4-FFF2-40B4-BE49-F238E27FC236}">
                        <a16:creationId xmlns:a16="http://schemas.microsoft.com/office/drawing/2014/main" id="{D11D60DC-5FDB-EB4A-B6B0-53EB69C6906C}"/>
                      </a:ext>
                    </a:extLst>
                  </p:cNvPr>
                  <p:cNvGrpSpPr>
                    <a:grpSpLocks/>
                  </p:cNvGrpSpPr>
                  <p:nvPr/>
                </p:nvGrpSpPr>
                <p:grpSpPr bwMode="auto">
                  <a:xfrm>
                    <a:off x="4735" y="1627"/>
                    <a:ext cx="582" cy="151"/>
                    <a:chOff x="614" y="2568"/>
                    <a:chExt cx="725" cy="139"/>
                  </a:xfrm>
                </p:grpSpPr>
                <p:sp>
                  <p:nvSpPr>
                    <p:cNvPr id="214207" name="AutoShape 966">
                      <a:extLst>
                        <a:ext uri="{FF2B5EF4-FFF2-40B4-BE49-F238E27FC236}">
                          <a16:creationId xmlns:a16="http://schemas.microsoft.com/office/drawing/2014/main" id="{39F66139-0570-A64A-B903-3E36DEEDD85F}"/>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08" name="AutoShape 967">
                      <a:extLst>
                        <a:ext uri="{FF2B5EF4-FFF2-40B4-BE49-F238E27FC236}">
                          <a16:creationId xmlns:a16="http://schemas.microsoft.com/office/drawing/2014/main" id="{12F74A89-FB2F-644A-8EB0-4EFD2315F3F7}"/>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192" name="Freeform 968">
                    <a:extLst>
                      <a:ext uri="{FF2B5EF4-FFF2-40B4-BE49-F238E27FC236}">
                        <a16:creationId xmlns:a16="http://schemas.microsoft.com/office/drawing/2014/main" id="{0FBA322F-0E08-4543-92E2-49872882FE86}"/>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193" name="Group 969">
                    <a:extLst>
                      <a:ext uri="{FF2B5EF4-FFF2-40B4-BE49-F238E27FC236}">
                        <a16:creationId xmlns:a16="http://schemas.microsoft.com/office/drawing/2014/main" id="{22727495-0D9C-9D4B-B500-20A9C656C199}"/>
                      </a:ext>
                    </a:extLst>
                  </p:cNvPr>
                  <p:cNvGrpSpPr>
                    <a:grpSpLocks/>
                  </p:cNvGrpSpPr>
                  <p:nvPr/>
                </p:nvGrpSpPr>
                <p:grpSpPr bwMode="auto">
                  <a:xfrm>
                    <a:off x="4739" y="1327"/>
                    <a:ext cx="582" cy="139"/>
                    <a:chOff x="614" y="2568"/>
                    <a:chExt cx="725" cy="139"/>
                  </a:xfrm>
                </p:grpSpPr>
                <p:sp>
                  <p:nvSpPr>
                    <p:cNvPr id="214205" name="AutoShape 970">
                      <a:extLst>
                        <a:ext uri="{FF2B5EF4-FFF2-40B4-BE49-F238E27FC236}">
                          <a16:creationId xmlns:a16="http://schemas.microsoft.com/office/drawing/2014/main" id="{F6C374DA-8DDA-D241-8C36-76384B99E59C}"/>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06" name="AutoShape 971">
                      <a:extLst>
                        <a:ext uri="{FF2B5EF4-FFF2-40B4-BE49-F238E27FC236}">
                          <a16:creationId xmlns:a16="http://schemas.microsoft.com/office/drawing/2014/main" id="{6606F760-8794-F14F-B69C-88C19D6630F5}"/>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194" name="Rectangle 972">
                    <a:extLst>
                      <a:ext uri="{FF2B5EF4-FFF2-40B4-BE49-F238E27FC236}">
                        <a16:creationId xmlns:a16="http://schemas.microsoft.com/office/drawing/2014/main" id="{8B5209F5-0805-1E4B-BB7D-AF2A65A1B17F}"/>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195" name="Freeform 973">
                    <a:extLst>
                      <a:ext uri="{FF2B5EF4-FFF2-40B4-BE49-F238E27FC236}">
                        <a16:creationId xmlns:a16="http://schemas.microsoft.com/office/drawing/2014/main" id="{6FE19D70-F2B7-E046-8A9D-89EB8A576FC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96" name="Freeform 974">
                    <a:extLst>
                      <a:ext uri="{FF2B5EF4-FFF2-40B4-BE49-F238E27FC236}">
                        <a16:creationId xmlns:a16="http://schemas.microsoft.com/office/drawing/2014/main" id="{9F039815-24B8-0F47-B17E-E8DA8E1413C5}"/>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97" name="Oval 975">
                    <a:extLst>
                      <a:ext uri="{FF2B5EF4-FFF2-40B4-BE49-F238E27FC236}">
                        <a16:creationId xmlns:a16="http://schemas.microsoft.com/office/drawing/2014/main" id="{DBE12ABE-7884-C14B-B6EF-9986B9699F70}"/>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198" name="Freeform 976">
                    <a:extLst>
                      <a:ext uri="{FF2B5EF4-FFF2-40B4-BE49-F238E27FC236}">
                        <a16:creationId xmlns:a16="http://schemas.microsoft.com/office/drawing/2014/main" id="{693D7F73-DD2C-E74A-B9EF-4B3BE246569F}"/>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99" name="AutoShape 977">
                    <a:extLst>
                      <a:ext uri="{FF2B5EF4-FFF2-40B4-BE49-F238E27FC236}">
                        <a16:creationId xmlns:a16="http://schemas.microsoft.com/office/drawing/2014/main" id="{A59830E7-CF51-584A-B0B9-FDD9E66B5C49}"/>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00" name="AutoShape 978">
                    <a:extLst>
                      <a:ext uri="{FF2B5EF4-FFF2-40B4-BE49-F238E27FC236}">
                        <a16:creationId xmlns:a16="http://schemas.microsoft.com/office/drawing/2014/main" id="{CF4E38DF-02D7-4941-9B02-C6CDB6400924}"/>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01" name="Oval 979">
                    <a:extLst>
                      <a:ext uri="{FF2B5EF4-FFF2-40B4-BE49-F238E27FC236}">
                        <a16:creationId xmlns:a16="http://schemas.microsoft.com/office/drawing/2014/main" id="{59495E51-586A-C34D-89B7-AEA0D72D460E}"/>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02" name="Oval 980">
                    <a:extLst>
                      <a:ext uri="{FF2B5EF4-FFF2-40B4-BE49-F238E27FC236}">
                        <a16:creationId xmlns:a16="http://schemas.microsoft.com/office/drawing/2014/main" id="{20C8E197-143F-5345-AEF8-54327DCA1F17}"/>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203" name="Oval 981">
                    <a:extLst>
                      <a:ext uri="{FF2B5EF4-FFF2-40B4-BE49-F238E27FC236}">
                        <a16:creationId xmlns:a16="http://schemas.microsoft.com/office/drawing/2014/main" id="{5E9B1C72-A47D-B74A-9E0A-78BB6D7F36B2}"/>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204" name="Rectangle 982">
                    <a:extLst>
                      <a:ext uri="{FF2B5EF4-FFF2-40B4-BE49-F238E27FC236}">
                        <a16:creationId xmlns:a16="http://schemas.microsoft.com/office/drawing/2014/main" id="{7B16A707-B72C-7E4C-81A5-597858293B95}"/>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038" name="Group 1115">
                <a:extLst>
                  <a:ext uri="{FF2B5EF4-FFF2-40B4-BE49-F238E27FC236}">
                    <a16:creationId xmlns:a16="http://schemas.microsoft.com/office/drawing/2014/main" id="{501AC210-7162-A14B-B03B-E46C8F9FA764}"/>
                  </a:ext>
                </a:extLst>
              </p:cNvPr>
              <p:cNvGrpSpPr>
                <a:grpSpLocks/>
              </p:cNvGrpSpPr>
              <p:nvPr/>
            </p:nvGrpSpPr>
            <p:grpSpPr bwMode="auto">
              <a:xfrm>
                <a:off x="7707615" y="4368892"/>
                <a:ext cx="990551" cy="731635"/>
                <a:chOff x="7707615" y="4368892"/>
                <a:chExt cx="990551" cy="731635"/>
              </a:xfrm>
            </p:grpSpPr>
            <p:pic>
              <p:nvPicPr>
                <p:cNvPr id="214079" name="Picture 1159">
                  <a:extLst>
                    <a:ext uri="{FF2B5EF4-FFF2-40B4-BE49-F238E27FC236}">
                      <a16:creationId xmlns:a16="http://schemas.microsoft.com/office/drawing/2014/main" id="{3EEA3963-4E11-E242-A3D8-6FF58800B9F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771833" y="4640202"/>
                  <a:ext cx="822008" cy="46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14080" name="Group 249">
                  <a:extLst>
                    <a:ext uri="{FF2B5EF4-FFF2-40B4-BE49-F238E27FC236}">
                      <a16:creationId xmlns:a16="http://schemas.microsoft.com/office/drawing/2014/main" id="{559CEC6E-1FFA-E24A-8417-DBCCEC6705DF}"/>
                    </a:ext>
                  </a:extLst>
                </p:cNvPr>
                <p:cNvGrpSpPr>
                  <a:grpSpLocks/>
                </p:cNvGrpSpPr>
                <p:nvPr/>
              </p:nvGrpSpPr>
              <p:grpSpPr bwMode="auto">
                <a:xfrm flipH="1">
                  <a:off x="7707615" y="4368892"/>
                  <a:ext cx="225953" cy="395900"/>
                  <a:chOff x="4140" y="429"/>
                  <a:chExt cx="1425" cy="2396"/>
                </a:xfrm>
              </p:grpSpPr>
              <p:sp>
                <p:nvSpPr>
                  <p:cNvPr id="214147" name="Freeform 250">
                    <a:extLst>
                      <a:ext uri="{FF2B5EF4-FFF2-40B4-BE49-F238E27FC236}">
                        <a16:creationId xmlns:a16="http://schemas.microsoft.com/office/drawing/2014/main" id="{32FA948E-BFDC-B344-900D-B39BB398DADD}"/>
                      </a:ext>
                    </a:extLst>
                  </p:cNvPr>
                  <p:cNvSpPr>
                    <a:spLocks/>
                  </p:cNvSpPr>
                  <p:nvPr/>
                </p:nvSpPr>
                <p:spPr bwMode="auto">
                  <a:xfrm>
                    <a:off x="5268" y="433"/>
                    <a:ext cx="283" cy="2286"/>
                  </a:xfrm>
                  <a:custGeom>
                    <a:avLst/>
                    <a:gdLst>
                      <a:gd name="T0" fmla="*/ 9 w 354"/>
                      <a:gd name="T1" fmla="*/ 0 h 2742"/>
                      <a:gd name="T2" fmla="*/ 47 w 354"/>
                      <a:gd name="T3" fmla="*/ 66 h 2742"/>
                      <a:gd name="T4" fmla="*/ 46 w 354"/>
                      <a:gd name="T5" fmla="*/ 510 h 2742"/>
                      <a:gd name="T6" fmla="*/ 0 w 354"/>
                      <a:gd name="T7" fmla="*/ 534 h 2742"/>
                      <a:gd name="T8" fmla="*/ 9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9" name="Rectangle 251">
                    <a:extLst>
                      <a:ext uri="{FF2B5EF4-FFF2-40B4-BE49-F238E27FC236}">
                        <a16:creationId xmlns:a16="http://schemas.microsoft.com/office/drawing/2014/main" id="{4FCCA3B9-9C41-D24C-ABFE-36C6E3EF2236}"/>
                      </a:ext>
                    </a:extLst>
                  </p:cNvPr>
                  <p:cNvSpPr>
                    <a:spLocks noChangeArrowheads="1"/>
                  </p:cNvSpPr>
                  <p:nvPr/>
                </p:nvSpPr>
                <p:spPr bwMode="auto">
                  <a:xfrm>
                    <a:off x="4204" y="433"/>
                    <a:ext cx="1051" cy="2277"/>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149" name="Freeform 252">
                    <a:extLst>
                      <a:ext uri="{FF2B5EF4-FFF2-40B4-BE49-F238E27FC236}">
                        <a16:creationId xmlns:a16="http://schemas.microsoft.com/office/drawing/2014/main" id="{0E66DCD0-CA20-9449-8805-8E4E75E914C4}"/>
                      </a:ext>
                    </a:extLst>
                  </p:cNvPr>
                  <p:cNvSpPr>
                    <a:spLocks/>
                  </p:cNvSpPr>
                  <p:nvPr/>
                </p:nvSpPr>
                <p:spPr bwMode="auto">
                  <a:xfrm>
                    <a:off x="5321" y="570"/>
                    <a:ext cx="169" cy="2115"/>
                  </a:xfrm>
                  <a:custGeom>
                    <a:avLst/>
                    <a:gdLst>
                      <a:gd name="T0" fmla="*/ 2 w 211"/>
                      <a:gd name="T1" fmla="*/ 0 h 2537"/>
                      <a:gd name="T2" fmla="*/ 29 w 211"/>
                      <a:gd name="T3" fmla="*/ 43 h 2537"/>
                      <a:gd name="T4" fmla="*/ 2 w 211"/>
                      <a:gd name="T5" fmla="*/ 486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50" name="Freeform 253">
                    <a:extLst>
                      <a:ext uri="{FF2B5EF4-FFF2-40B4-BE49-F238E27FC236}">
                        <a16:creationId xmlns:a16="http://schemas.microsoft.com/office/drawing/2014/main" id="{552E8F95-7D3D-484E-A134-00B9CE9C936F}"/>
                      </a:ext>
                    </a:extLst>
                  </p:cNvPr>
                  <p:cNvSpPr>
                    <a:spLocks/>
                  </p:cNvSpPr>
                  <p:nvPr/>
                </p:nvSpPr>
                <p:spPr bwMode="auto">
                  <a:xfrm>
                    <a:off x="5284" y="1640"/>
                    <a:ext cx="263" cy="189"/>
                  </a:xfrm>
                  <a:custGeom>
                    <a:avLst/>
                    <a:gdLst>
                      <a:gd name="T0" fmla="*/ 2 w 328"/>
                      <a:gd name="T1" fmla="*/ 0 h 226"/>
                      <a:gd name="T2" fmla="*/ 45 w 328"/>
                      <a:gd name="T3" fmla="*/ 25 h 226"/>
                      <a:gd name="T4" fmla="*/ 45 w 328"/>
                      <a:gd name="T5" fmla="*/ 45 h 226"/>
                      <a:gd name="T6" fmla="*/ 0 w 328"/>
                      <a:gd name="T7" fmla="*/ 1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32" name="Rectangle 254">
                    <a:extLst>
                      <a:ext uri="{FF2B5EF4-FFF2-40B4-BE49-F238E27FC236}">
                        <a16:creationId xmlns:a16="http://schemas.microsoft.com/office/drawing/2014/main" id="{6C418519-1151-E347-A6E2-34F8090973CB}"/>
                      </a:ext>
                    </a:extLst>
                  </p:cNvPr>
                  <p:cNvSpPr>
                    <a:spLocks noChangeArrowheads="1"/>
                  </p:cNvSpPr>
                  <p:nvPr/>
                </p:nvSpPr>
                <p:spPr bwMode="auto">
                  <a:xfrm>
                    <a:off x="4214" y="692"/>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152" name="Group 255">
                    <a:extLst>
                      <a:ext uri="{FF2B5EF4-FFF2-40B4-BE49-F238E27FC236}">
                        <a16:creationId xmlns:a16="http://schemas.microsoft.com/office/drawing/2014/main" id="{B8D238DD-2FFA-2543-83C3-50D63420FD61}"/>
                      </a:ext>
                    </a:extLst>
                  </p:cNvPr>
                  <p:cNvGrpSpPr>
                    <a:grpSpLocks/>
                  </p:cNvGrpSpPr>
                  <p:nvPr/>
                </p:nvGrpSpPr>
                <p:grpSpPr bwMode="auto">
                  <a:xfrm>
                    <a:off x="4749" y="668"/>
                    <a:ext cx="581" cy="145"/>
                    <a:chOff x="614" y="2568"/>
                    <a:chExt cx="725" cy="139"/>
                  </a:xfrm>
                </p:grpSpPr>
                <p:sp>
                  <p:nvSpPr>
                    <p:cNvPr id="1258" name="AutoShape 256">
                      <a:extLst>
                        <a:ext uri="{FF2B5EF4-FFF2-40B4-BE49-F238E27FC236}">
                          <a16:creationId xmlns:a16="http://schemas.microsoft.com/office/drawing/2014/main" id="{0E9DD485-9924-C24F-BF12-406FB2731D0D}"/>
                        </a:ext>
                      </a:extLst>
                    </p:cNvPr>
                    <p:cNvSpPr>
                      <a:spLocks noChangeArrowheads="1"/>
                    </p:cNvSpPr>
                    <p:nvPr/>
                  </p:nvSpPr>
                  <p:spPr bwMode="auto">
                    <a:xfrm>
                      <a:off x="646" y="2591"/>
                      <a:ext cx="725" cy="12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59" name="AutoShape 257">
                      <a:extLst>
                        <a:ext uri="{FF2B5EF4-FFF2-40B4-BE49-F238E27FC236}">
                          <a16:creationId xmlns:a16="http://schemas.microsoft.com/office/drawing/2014/main" id="{A6F81680-4F96-A241-AB5A-DD079EBF4A16}"/>
                        </a:ext>
                      </a:extLst>
                    </p:cNvPr>
                    <p:cNvSpPr>
                      <a:spLocks noChangeArrowheads="1"/>
                    </p:cNvSpPr>
                    <p:nvPr/>
                  </p:nvSpPr>
                  <p:spPr bwMode="auto">
                    <a:xfrm>
                      <a:off x="659" y="2591"/>
                      <a:ext cx="700"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234" name="Rectangle 258">
                    <a:extLst>
                      <a:ext uri="{FF2B5EF4-FFF2-40B4-BE49-F238E27FC236}">
                        <a16:creationId xmlns:a16="http://schemas.microsoft.com/office/drawing/2014/main" id="{909C5B8C-1CD5-DC4E-9EDC-4D57F2F469AE}"/>
                      </a:ext>
                    </a:extLst>
                  </p:cNvPr>
                  <p:cNvSpPr>
                    <a:spLocks noChangeArrowheads="1"/>
                  </p:cNvSpPr>
                  <p:nvPr/>
                </p:nvSpPr>
                <p:spPr bwMode="auto">
                  <a:xfrm>
                    <a:off x="4224" y="1019"/>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154" name="Group 259">
                    <a:extLst>
                      <a:ext uri="{FF2B5EF4-FFF2-40B4-BE49-F238E27FC236}">
                        <a16:creationId xmlns:a16="http://schemas.microsoft.com/office/drawing/2014/main" id="{FEAC3470-AE01-DB49-BFFF-0A595B7C6433}"/>
                      </a:ext>
                    </a:extLst>
                  </p:cNvPr>
                  <p:cNvGrpSpPr>
                    <a:grpSpLocks/>
                  </p:cNvGrpSpPr>
                  <p:nvPr/>
                </p:nvGrpSpPr>
                <p:grpSpPr bwMode="auto">
                  <a:xfrm>
                    <a:off x="4747" y="994"/>
                    <a:ext cx="581" cy="134"/>
                    <a:chOff x="614" y="2568"/>
                    <a:chExt cx="725" cy="139"/>
                  </a:xfrm>
                </p:grpSpPr>
                <p:sp>
                  <p:nvSpPr>
                    <p:cNvPr id="1256" name="AutoShape 260">
                      <a:extLst>
                        <a:ext uri="{FF2B5EF4-FFF2-40B4-BE49-F238E27FC236}">
                          <a16:creationId xmlns:a16="http://schemas.microsoft.com/office/drawing/2014/main" id="{BB1F31AD-F226-A343-9747-498C2BD918E5}"/>
                        </a:ext>
                      </a:extLst>
                    </p:cNvPr>
                    <p:cNvSpPr>
                      <a:spLocks noChangeArrowheads="1"/>
                    </p:cNvSpPr>
                    <p:nvPr/>
                  </p:nvSpPr>
                  <p:spPr bwMode="auto">
                    <a:xfrm>
                      <a:off x="611" y="2594"/>
                      <a:ext cx="725"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57" name="AutoShape 261">
                      <a:extLst>
                        <a:ext uri="{FF2B5EF4-FFF2-40B4-BE49-F238E27FC236}">
                          <a16:creationId xmlns:a16="http://schemas.microsoft.com/office/drawing/2014/main" id="{6B06EB69-6CFD-B043-99AC-DA0DC48E6E24}"/>
                        </a:ext>
                      </a:extLst>
                    </p:cNvPr>
                    <p:cNvSpPr>
                      <a:spLocks noChangeArrowheads="1"/>
                    </p:cNvSpPr>
                    <p:nvPr/>
                  </p:nvSpPr>
                  <p:spPr bwMode="auto">
                    <a:xfrm>
                      <a:off x="624" y="2614"/>
                      <a:ext cx="687" cy="10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236" name="Rectangle 262">
                    <a:extLst>
                      <a:ext uri="{FF2B5EF4-FFF2-40B4-BE49-F238E27FC236}">
                        <a16:creationId xmlns:a16="http://schemas.microsoft.com/office/drawing/2014/main" id="{C309DAA6-4E33-CE47-BD8F-34A00B3F9273}"/>
                      </a:ext>
                    </a:extLst>
                  </p:cNvPr>
                  <p:cNvSpPr>
                    <a:spLocks noChangeArrowheads="1"/>
                  </p:cNvSpPr>
                  <p:nvPr/>
                </p:nvSpPr>
                <p:spPr bwMode="auto">
                  <a:xfrm>
                    <a:off x="4224" y="1365"/>
                    <a:ext cx="59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37" name="Rectangle 263">
                    <a:extLst>
                      <a:ext uri="{FF2B5EF4-FFF2-40B4-BE49-F238E27FC236}">
                        <a16:creationId xmlns:a16="http://schemas.microsoft.com/office/drawing/2014/main" id="{31FE18AD-88FB-7249-A1E2-F59F36B1E9EE}"/>
                      </a:ext>
                    </a:extLst>
                  </p:cNvPr>
                  <p:cNvSpPr>
                    <a:spLocks noChangeArrowheads="1"/>
                  </p:cNvSpPr>
                  <p:nvPr/>
                </p:nvSpPr>
                <p:spPr bwMode="auto">
                  <a:xfrm>
                    <a:off x="4234" y="1653"/>
                    <a:ext cx="59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157" name="Group 264">
                    <a:extLst>
                      <a:ext uri="{FF2B5EF4-FFF2-40B4-BE49-F238E27FC236}">
                        <a16:creationId xmlns:a16="http://schemas.microsoft.com/office/drawing/2014/main" id="{C781639A-B9E3-1F41-A1F2-2D6BC714369D}"/>
                      </a:ext>
                    </a:extLst>
                  </p:cNvPr>
                  <p:cNvGrpSpPr>
                    <a:grpSpLocks/>
                  </p:cNvGrpSpPr>
                  <p:nvPr/>
                </p:nvGrpSpPr>
                <p:grpSpPr bwMode="auto">
                  <a:xfrm>
                    <a:off x="4735" y="1627"/>
                    <a:ext cx="582" cy="151"/>
                    <a:chOff x="614" y="2568"/>
                    <a:chExt cx="725" cy="139"/>
                  </a:xfrm>
                </p:grpSpPr>
                <p:sp>
                  <p:nvSpPr>
                    <p:cNvPr id="1254" name="AutoShape 265">
                      <a:extLst>
                        <a:ext uri="{FF2B5EF4-FFF2-40B4-BE49-F238E27FC236}">
                          <a16:creationId xmlns:a16="http://schemas.microsoft.com/office/drawing/2014/main" id="{F3B27AEF-462F-714A-925E-CD57B30D2A37}"/>
                        </a:ext>
                      </a:extLst>
                    </p:cNvPr>
                    <p:cNvSpPr>
                      <a:spLocks noChangeArrowheads="1"/>
                    </p:cNvSpPr>
                    <p:nvPr/>
                  </p:nvSpPr>
                  <p:spPr bwMode="auto">
                    <a:xfrm>
                      <a:off x="614" y="2592"/>
                      <a:ext cx="711" cy="115"/>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55" name="AutoShape 266">
                      <a:extLst>
                        <a:ext uri="{FF2B5EF4-FFF2-40B4-BE49-F238E27FC236}">
                          <a16:creationId xmlns:a16="http://schemas.microsoft.com/office/drawing/2014/main" id="{3DCA27E7-F791-C542-9A1B-4C168AFF853D}"/>
                        </a:ext>
                      </a:extLst>
                    </p:cNvPr>
                    <p:cNvSpPr>
                      <a:spLocks noChangeArrowheads="1"/>
                    </p:cNvSpPr>
                    <p:nvPr/>
                  </p:nvSpPr>
                  <p:spPr bwMode="auto">
                    <a:xfrm>
                      <a:off x="626" y="2610"/>
                      <a:ext cx="674" cy="8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214158" name="Freeform 267">
                    <a:extLst>
                      <a:ext uri="{FF2B5EF4-FFF2-40B4-BE49-F238E27FC236}">
                        <a16:creationId xmlns:a16="http://schemas.microsoft.com/office/drawing/2014/main" id="{AECDB4C9-5621-594D-AECC-69FC51E6FAB5}"/>
                      </a:ext>
                    </a:extLst>
                  </p:cNvPr>
                  <p:cNvSpPr>
                    <a:spLocks/>
                  </p:cNvSpPr>
                  <p:nvPr/>
                </p:nvSpPr>
                <p:spPr bwMode="auto">
                  <a:xfrm>
                    <a:off x="5288" y="1354"/>
                    <a:ext cx="263" cy="188"/>
                  </a:xfrm>
                  <a:custGeom>
                    <a:avLst/>
                    <a:gdLst>
                      <a:gd name="T0" fmla="*/ 2 w 328"/>
                      <a:gd name="T1" fmla="*/ 0 h 226"/>
                      <a:gd name="T2" fmla="*/ 45 w 328"/>
                      <a:gd name="T3" fmla="*/ 24 h 226"/>
                      <a:gd name="T4" fmla="*/ 45 w 328"/>
                      <a:gd name="T5" fmla="*/ 43 h 226"/>
                      <a:gd name="T6" fmla="*/ 0 w 328"/>
                      <a:gd name="T7" fmla="*/ 18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159" name="Group 268">
                    <a:extLst>
                      <a:ext uri="{FF2B5EF4-FFF2-40B4-BE49-F238E27FC236}">
                        <a16:creationId xmlns:a16="http://schemas.microsoft.com/office/drawing/2014/main" id="{530F28CF-4DEF-CE42-BCA2-AB61FC970C19}"/>
                      </a:ext>
                    </a:extLst>
                  </p:cNvPr>
                  <p:cNvGrpSpPr>
                    <a:grpSpLocks/>
                  </p:cNvGrpSpPr>
                  <p:nvPr/>
                </p:nvGrpSpPr>
                <p:grpSpPr bwMode="auto">
                  <a:xfrm>
                    <a:off x="4739" y="1327"/>
                    <a:ext cx="582" cy="139"/>
                    <a:chOff x="614" y="2568"/>
                    <a:chExt cx="725" cy="139"/>
                  </a:xfrm>
                </p:grpSpPr>
                <p:sp>
                  <p:nvSpPr>
                    <p:cNvPr id="1252" name="AutoShape 269">
                      <a:extLst>
                        <a:ext uri="{FF2B5EF4-FFF2-40B4-BE49-F238E27FC236}">
                          <a16:creationId xmlns:a16="http://schemas.microsoft.com/office/drawing/2014/main" id="{E3D43DA1-A342-2141-803A-DA7E4021571C}"/>
                        </a:ext>
                      </a:extLst>
                    </p:cNvPr>
                    <p:cNvSpPr>
                      <a:spLocks noChangeArrowheads="1"/>
                    </p:cNvSpPr>
                    <p:nvPr/>
                  </p:nvSpPr>
                  <p:spPr bwMode="auto">
                    <a:xfrm>
                      <a:off x="646" y="2568"/>
                      <a:ext cx="698" cy="16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53" name="AutoShape 270">
                      <a:extLst>
                        <a:ext uri="{FF2B5EF4-FFF2-40B4-BE49-F238E27FC236}">
                          <a16:creationId xmlns:a16="http://schemas.microsoft.com/office/drawing/2014/main" id="{0B518669-996F-A040-AA1A-27FF078C0598}"/>
                        </a:ext>
                      </a:extLst>
                    </p:cNvPr>
                    <p:cNvSpPr>
                      <a:spLocks noChangeArrowheads="1"/>
                    </p:cNvSpPr>
                    <p:nvPr/>
                  </p:nvSpPr>
                  <p:spPr bwMode="auto">
                    <a:xfrm>
                      <a:off x="659" y="2587"/>
                      <a:ext cx="661" cy="11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241" name="Rectangle 271">
                    <a:extLst>
                      <a:ext uri="{FF2B5EF4-FFF2-40B4-BE49-F238E27FC236}">
                        <a16:creationId xmlns:a16="http://schemas.microsoft.com/office/drawing/2014/main" id="{96F43160-19A6-3545-87F1-FA06C63970DD}"/>
                      </a:ext>
                    </a:extLst>
                  </p:cNvPr>
                  <p:cNvSpPr>
                    <a:spLocks noChangeArrowheads="1"/>
                  </p:cNvSpPr>
                  <p:nvPr/>
                </p:nvSpPr>
                <p:spPr bwMode="auto">
                  <a:xfrm>
                    <a:off x="5255" y="433"/>
                    <a:ext cx="60" cy="2287"/>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161" name="Freeform 272">
                    <a:extLst>
                      <a:ext uri="{FF2B5EF4-FFF2-40B4-BE49-F238E27FC236}">
                        <a16:creationId xmlns:a16="http://schemas.microsoft.com/office/drawing/2014/main" id="{7428AD33-7871-0D4F-8C8D-5C6B9723A247}"/>
                      </a:ext>
                    </a:extLst>
                  </p:cNvPr>
                  <p:cNvSpPr>
                    <a:spLocks/>
                  </p:cNvSpPr>
                  <p:nvPr/>
                </p:nvSpPr>
                <p:spPr bwMode="auto">
                  <a:xfrm>
                    <a:off x="5312" y="1007"/>
                    <a:ext cx="237" cy="213"/>
                  </a:xfrm>
                  <a:custGeom>
                    <a:avLst/>
                    <a:gdLst>
                      <a:gd name="T0" fmla="*/ 2 w 296"/>
                      <a:gd name="T1" fmla="*/ 0 h 256"/>
                      <a:gd name="T2" fmla="*/ 40 w 296"/>
                      <a:gd name="T3" fmla="*/ 27 h 256"/>
                      <a:gd name="T4" fmla="*/ 40 w 296"/>
                      <a:gd name="T5" fmla="*/ 49 h 256"/>
                      <a:gd name="T6" fmla="*/ 0 w 296"/>
                      <a:gd name="T7" fmla="*/ 18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62" name="Freeform 273">
                    <a:extLst>
                      <a:ext uri="{FF2B5EF4-FFF2-40B4-BE49-F238E27FC236}">
                        <a16:creationId xmlns:a16="http://schemas.microsoft.com/office/drawing/2014/main" id="{CBE613F3-A88D-8D43-AC9A-847B88C8ECE8}"/>
                      </a:ext>
                    </a:extLst>
                  </p:cNvPr>
                  <p:cNvSpPr>
                    <a:spLocks/>
                  </p:cNvSpPr>
                  <p:nvPr/>
                </p:nvSpPr>
                <p:spPr bwMode="auto">
                  <a:xfrm>
                    <a:off x="5315" y="680"/>
                    <a:ext cx="244" cy="240"/>
                  </a:xfrm>
                  <a:custGeom>
                    <a:avLst/>
                    <a:gdLst>
                      <a:gd name="T0" fmla="*/ 0 w 304"/>
                      <a:gd name="T1" fmla="*/ 0 h 288"/>
                      <a:gd name="T2" fmla="*/ 42 w 304"/>
                      <a:gd name="T3" fmla="*/ 32 h 288"/>
                      <a:gd name="T4" fmla="*/ 39 w 304"/>
                      <a:gd name="T5" fmla="*/ 57 h 288"/>
                      <a:gd name="T6" fmla="*/ 2 w 304"/>
                      <a:gd name="T7" fmla="*/ 24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4" name="Oval 274">
                    <a:extLst>
                      <a:ext uri="{FF2B5EF4-FFF2-40B4-BE49-F238E27FC236}">
                        <a16:creationId xmlns:a16="http://schemas.microsoft.com/office/drawing/2014/main" id="{D866BE52-F00D-CE45-88F2-C6143416B4FE}"/>
                      </a:ext>
                    </a:extLst>
                  </p:cNvPr>
                  <p:cNvSpPr>
                    <a:spLocks noChangeArrowheads="1"/>
                  </p:cNvSpPr>
                  <p:nvPr/>
                </p:nvSpPr>
                <p:spPr bwMode="auto">
                  <a:xfrm>
                    <a:off x="5516" y="2614"/>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164" name="Freeform 275">
                    <a:extLst>
                      <a:ext uri="{FF2B5EF4-FFF2-40B4-BE49-F238E27FC236}">
                        <a16:creationId xmlns:a16="http://schemas.microsoft.com/office/drawing/2014/main" id="{F99F046E-BDF2-CB4B-A95C-91E1BB5C68FA}"/>
                      </a:ext>
                    </a:extLst>
                  </p:cNvPr>
                  <p:cNvSpPr>
                    <a:spLocks/>
                  </p:cNvSpPr>
                  <p:nvPr/>
                </p:nvSpPr>
                <p:spPr bwMode="auto">
                  <a:xfrm>
                    <a:off x="5302" y="2614"/>
                    <a:ext cx="245" cy="200"/>
                  </a:xfrm>
                  <a:custGeom>
                    <a:avLst/>
                    <a:gdLst>
                      <a:gd name="T0" fmla="*/ 0 w 306"/>
                      <a:gd name="T1" fmla="*/ 21 h 240"/>
                      <a:gd name="T2" fmla="*/ 2 w 306"/>
                      <a:gd name="T3" fmla="*/ 48 h 240"/>
                      <a:gd name="T4" fmla="*/ 42 w 306"/>
                      <a:gd name="T5" fmla="*/ 22 h 240"/>
                      <a:gd name="T6" fmla="*/ 40 w 306"/>
                      <a:gd name="T7" fmla="*/ 0 h 240"/>
                      <a:gd name="T8" fmla="*/ 0 w 306"/>
                      <a:gd name="T9" fmla="*/ 2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6" name="AutoShape 276">
                    <a:extLst>
                      <a:ext uri="{FF2B5EF4-FFF2-40B4-BE49-F238E27FC236}">
                        <a16:creationId xmlns:a16="http://schemas.microsoft.com/office/drawing/2014/main" id="{CBEBD2C6-CFED-CB4F-BC79-868C395F7F0F}"/>
                      </a:ext>
                    </a:extLst>
                  </p:cNvPr>
                  <p:cNvSpPr>
                    <a:spLocks noChangeArrowheads="1"/>
                  </p:cNvSpPr>
                  <p:nvPr/>
                </p:nvSpPr>
                <p:spPr bwMode="auto">
                  <a:xfrm>
                    <a:off x="4144" y="2681"/>
                    <a:ext cx="1202"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47" name="AutoShape 277">
                    <a:extLst>
                      <a:ext uri="{FF2B5EF4-FFF2-40B4-BE49-F238E27FC236}">
                        <a16:creationId xmlns:a16="http://schemas.microsoft.com/office/drawing/2014/main" id="{A37F0F82-C20D-E844-B043-F3B6AB4529EA}"/>
                      </a:ext>
                    </a:extLst>
                  </p:cNvPr>
                  <p:cNvSpPr>
                    <a:spLocks noChangeArrowheads="1"/>
                  </p:cNvSpPr>
                  <p:nvPr/>
                </p:nvSpPr>
                <p:spPr bwMode="auto">
                  <a:xfrm>
                    <a:off x="4204" y="2710"/>
                    <a:ext cx="1071"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48" name="Oval 278">
                    <a:extLst>
                      <a:ext uri="{FF2B5EF4-FFF2-40B4-BE49-F238E27FC236}">
                        <a16:creationId xmlns:a16="http://schemas.microsoft.com/office/drawing/2014/main" id="{866EC59D-6138-6449-9AC8-0E4557B2BF77}"/>
                      </a:ext>
                    </a:extLst>
                  </p:cNvPr>
                  <p:cNvSpPr>
                    <a:spLocks noChangeArrowheads="1"/>
                  </p:cNvSpPr>
                  <p:nvPr/>
                </p:nvSpPr>
                <p:spPr bwMode="auto">
                  <a:xfrm>
                    <a:off x="4314" y="2383"/>
                    <a:ext cx="160"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49" name="Oval 279">
                    <a:extLst>
                      <a:ext uri="{FF2B5EF4-FFF2-40B4-BE49-F238E27FC236}">
                        <a16:creationId xmlns:a16="http://schemas.microsoft.com/office/drawing/2014/main" id="{B51FB6EE-FDF7-6241-A083-5351AB12DE4D}"/>
                      </a:ext>
                    </a:extLst>
                  </p:cNvPr>
                  <p:cNvSpPr>
                    <a:spLocks noChangeArrowheads="1"/>
                  </p:cNvSpPr>
                  <p:nvPr/>
                </p:nvSpPr>
                <p:spPr bwMode="auto">
                  <a:xfrm>
                    <a:off x="4485" y="2383"/>
                    <a:ext cx="160"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FF0000"/>
                      </a:solidFill>
                      <a:effectLst/>
                      <a:uLnTx/>
                      <a:uFillTx/>
                      <a:latin typeface="Arial" charset="0"/>
                      <a:ea typeface="ＭＳ Ｐゴシック" charset="0"/>
                      <a:cs typeface="+mn-cs"/>
                    </a:endParaRPr>
                  </a:p>
                </p:txBody>
              </p:sp>
              <p:sp>
                <p:nvSpPr>
                  <p:cNvPr id="1250" name="Oval 280">
                    <a:extLst>
                      <a:ext uri="{FF2B5EF4-FFF2-40B4-BE49-F238E27FC236}">
                        <a16:creationId xmlns:a16="http://schemas.microsoft.com/office/drawing/2014/main" id="{89A59A8D-6CEC-464D-9BD7-09E40E86396B}"/>
                      </a:ext>
                    </a:extLst>
                  </p:cNvPr>
                  <p:cNvSpPr>
                    <a:spLocks noChangeArrowheads="1"/>
                  </p:cNvSpPr>
                  <p:nvPr/>
                </p:nvSpPr>
                <p:spPr bwMode="auto">
                  <a:xfrm>
                    <a:off x="4665" y="2383"/>
                    <a:ext cx="160" cy="13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51" name="Rectangle 281">
                    <a:extLst>
                      <a:ext uri="{FF2B5EF4-FFF2-40B4-BE49-F238E27FC236}">
                        <a16:creationId xmlns:a16="http://schemas.microsoft.com/office/drawing/2014/main" id="{F0E1C006-B779-004D-B275-AD7CC5F63B35}"/>
                      </a:ext>
                    </a:extLst>
                  </p:cNvPr>
                  <p:cNvSpPr>
                    <a:spLocks noChangeArrowheads="1"/>
                  </p:cNvSpPr>
                  <p:nvPr/>
                </p:nvSpPr>
                <p:spPr bwMode="auto">
                  <a:xfrm>
                    <a:off x="5065" y="1836"/>
                    <a:ext cx="80" cy="759"/>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grpSp>
              <p:nvGrpSpPr>
                <p:cNvPr id="214081" name="Group 249">
                  <a:extLst>
                    <a:ext uri="{FF2B5EF4-FFF2-40B4-BE49-F238E27FC236}">
                      <a16:creationId xmlns:a16="http://schemas.microsoft.com/office/drawing/2014/main" id="{4BE2179E-774D-C843-8DB9-3E128788BA1A}"/>
                    </a:ext>
                  </a:extLst>
                </p:cNvPr>
                <p:cNvGrpSpPr>
                  <a:grpSpLocks/>
                </p:cNvGrpSpPr>
                <p:nvPr/>
              </p:nvGrpSpPr>
              <p:grpSpPr bwMode="auto">
                <a:xfrm flipH="1">
                  <a:off x="7939866" y="4369199"/>
                  <a:ext cx="225953" cy="395900"/>
                  <a:chOff x="4140" y="429"/>
                  <a:chExt cx="1425" cy="2396"/>
                </a:xfrm>
              </p:grpSpPr>
              <p:sp>
                <p:nvSpPr>
                  <p:cNvPr id="214115" name="Freeform 250">
                    <a:extLst>
                      <a:ext uri="{FF2B5EF4-FFF2-40B4-BE49-F238E27FC236}">
                        <a16:creationId xmlns:a16="http://schemas.microsoft.com/office/drawing/2014/main" id="{E86DD0C5-E60F-9A40-83F4-23079F91A732}"/>
                      </a:ext>
                    </a:extLst>
                  </p:cNvPr>
                  <p:cNvSpPr>
                    <a:spLocks/>
                  </p:cNvSpPr>
                  <p:nvPr/>
                </p:nvSpPr>
                <p:spPr bwMode="auto">
                  <a:xfrm>
                    <a:off x="5268" y="433"/>
                    <a:ext cx="283" cy="2286"/>
                  </a:xfrm>
                  <a:custGeom>
                    <a:avLst/>
                    <a:gdLst>
                      <a:gd name="T0" fmla="*/ 9 w 354"/>
                      <a:gd name="T1" fmla="*/ 0 h 2742"/>
                      <a:gd name="T2" fmla="*/ 47 w 354"/>
                      <a:gd name="T3" fmla="*/ 66 h 2742"/>
                      <a:gd name="T4" fmla="*/ 46 w 354"/>
                      <a:gd name="T5" fmla="*/ 510 h 2742"/>
                      <a:gd name="T6" fmla="*/ 0 w 354"/>
                      <a:gd name="T7" fmla="*/ 534 h 2742"/>
                      <a:gd name="T8" fmla="*/ 9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97" name="Rectangle 251">
                    <a:extLst>
                      <a:ext uri="{FF2B5EF4-FFF2-40B4-BE49-F238E27FC236}">
                        <a16:creationId xmlns:a16="http://schemas.microsoft.com/office/drawing/2014/main" id="{031F551E-F66E-DC4F-BB0F-BDFD2A986289}"/>
                      </a:ext>
                    </a:extLst>
                  </p:cNvPr>
                  <p:cNvSpPr>
                    <a:spLocks noChangeArrowheads="1"/>
                  </p:cNvSpPr>
                  <p:nvPr/>
                </p:nvSpPr>
                <p:spPr bwMode="auto">
                  <a:xfrm>
                    <a:off x="4207" y="431"/>
                    <a:ext cx="1051" cy="2306"/>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117" name="Freeform 252">
                    <a:extLst>
                      <a:ext uri="{FF2B5EF4-FFF2-40B4-BE49-F238E27FC236}">
                        <a16:creationId xmlns:a16="http://schemas.microsoft.com/office/drawing/2014/main" id="{1F094852-FE6A-254E-AE59-F164949D4AA5}"/>
                      </a:ext>
                    </a:extLst>
                  </p:cNvPr>
                  <p:cNvSpPr>
                    <a:spLocks/>
                  </p:cNvSpPr>
                  <p:nvPr/>
                </p:nvSpPr>
                <p:spPr bwMode="auto">
                  <a:xfrm>
                    <a:off x="5321" y="570"/>
                    <a:ext cx="169" cy="2115"/>
                  </a:xfrm>
                  <a:custGeom>
                    <a:avLst/>
                    <a:gdLst>
                      <a:gd name="T0" fmla="*/ 2 w 211"/>
                      <a:gd name="T1" fmla="*/ 0 h 2537"/>
                      <a:gd name="T2" fmla="*/ 29 w 211"/>
                      <a:gd name="T3" fmla="*/ 43 h 2537"/>
                      <a:gd name="T4" fmla="*/ 2 w 211"/>
                      <a:gd name="T5" fmla="*/ 486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18" name="Freeform 253">
                    <a:extLst>
                      <a:ext uri="{FF2B5EF4-FFF2-40B4-BE49-F238E27FC236}">
                        <a16:creationId xmlns:a16="http://schemas.microsoft.com/office/drawing/2014/main" id="{3822EE13-4CE8-5A4B-98E2-B96B4A93D311}"/>
                      </a:ext>
                    </a:extLst>
                  </p:cNvPr>
                  <p:cNvSpPr>
                    <a:spLocks/>
                  </p:cNvSpPr>
                  <p:nvPr/>
                </p:nvSpPr>
                <p:spPr bwMode="auto">
                  <a:xfrm>
                    <a:off x="5284" y="1640"/>
                    <a:ext cx="263" cy="189"/>
                  </a:xfrm>
                  <a:custGeom>
                    <a:avLst/>
                    <a:gdLst>
                      <a:gd name="T0" fmla="*/ 2 w 328"/>
                      <a:gd name="T1" fmla="*/ 0 h 226"/>
                      <a:gd name="T2" fmla="*/ 45 w 328"/>
                      <a:gd name="T3" fmla="*/ 25 h 226"/>
                      <a:gd name="T4" fmla="*/ 45 w 328"/>
                      <a:gd name="T5" fmla="*/ 45 h 226"/>
                      <a:gd name="T6" fmla="*/ 0 w 328"/>
                      <a:gd name="T7" fmla="*/ 1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00" name="Rectangle 254">
                    <a:extLst>
                      <a:ext uri="{FF2B5EF4-FFF2-40B4-BE49-F238E27FC236}">
                        <a16:creationId xmlns:a16="http://schemas.microsoft.com/office/drawing/2014/main" id="{6FBE4BF3-9A08-A740-B0C7-5B153A1D2061}"/>
                      </a:ext>
                    </a:extLst>
                  </p:cNvPr>
                  <p:cNvSpPr>
                    <a:spLocks noChangeArrowheads="1"/>
                  </p:cNvSpPr>
                  <p:nvPr/>
                </p:nvSpPr>
                <p:spPr bwMode="auto">
                  <a:xfrm>
                    <a:off x="4207" y="700"/>
                    <a:ext cx="60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120" name="Group 255">
                    <a:extLst>
                      <a:ext uri="{FF2B5EF4-FFF2-40B4-BE49-F238E27FC236}">
                        <a16:creationId xmlns:a16="http://schemas.microsoft.com/office/drawing/2014/main" id="{A6B07E4C-BDA4-6642-AD5B-6D4DA9F720FE}"/>
                      </a:ext>
                    </a:extLst>
                  </p:cNvPr>
                  <p:cNvGrpSpPr>
                    <a:grpSpLocks/>
                  </p:cNvGrpSpPr>
                  <p:nvPr/>
                </p:nvGrpSpPr>
                <p:grpSpPr bwMode="auto">
                  <a:xfrm>
                    <a:off x="4749" y="668"/>
                    <a:ext cx="581" cy="145"/>
                    <a:chOff x="614" y="2568"/>
                    <a:chExt cx="725" cy="139"/>
                  </a:xfrm>
                </p:grpSpPr>
                <p:sp>
                  <p:nvSpPr>
                    <p:cNvPr id="1226" name="AutoShape 256">
                      <a:extLst>
                        <a:ext uri="{FF2B5EF4-FFF2-40B4-BE49-F238E27FC236}">
                          <a16:creationId xmlns:a16="http://schemas.microsoft.com/office/drawing/2014/main" id="{3B0846A9-93AE-0645-B4F6-DB72AF66C37D}"/>
                        </a:ext>
                      </a:extLst>
                    </p:cNvPr>
                    <p:cNvSpPr>
                      <a:spLocks noChangeArrowheads="1"/>
                    </p:cNvSpPr>
                    <p:nvPr/>
                  </p:nvSpPr>
                  <p:spPr bwMode="auto">
                    <a:xfrm>
                      <a:off x="612" y="2571"/>
                      <a:ext cx="725"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27" name="AutoShape 257">
                      <a:extLst>
                        <a:ext uri="{FF2B5EF4-FFF2-40B4-BE49-F238E27FC236}">
                          <a16:creationId xmlns:a16="http://schemas.microsoft.com/office/drawing/2014/main" id="{CFA1723B-8474-2146-8074-8959E0A1E69A}"/>
                        </a:ext>
                      </a:extLst>
                    </p:cNvPr>
                    <p:cNvSpPr>
                      <a:spLocks noChangeArrowheads="1"/>
                    </p:cNvSpPr>
                    <p:nvPr/>
                  </p:nvSpPr>
                  <p:spPr bwMode="auto">
                    <a:xfrm>
                      <a:off x="625" y="2590"/>
                      <a:ext cx="700"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202" name="Rectangle 258">
                    <a:extLst>
                      <a:ext uri="{FF2B5EF4-FFF2-40B4-BE49-F238E27FC236}">
                        <a16:creationId xmlns:a16="http://schemas.microsoft.com/office/drawing/2014/main" id="{4282B151-2830-FD44-B601-645CB35CE814}"/>
                      </a:ext>
                    </a:extLst>
                  </p:cNvPr>
                  <p:cNvSpPr>
                    <a:spLocks noChangeArrowheads="1"/>
                  </p:cNvSpPr>
                  <p:nvPr/>
                </p:nvSpPr>
                <p:spPr bwMode="auto">
                  <a:xfrm>
                    <a:off x="4227" y="1027"/>
                    <a:ext cx="59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122" name="Group 259">
                    <a:extLst>
                      <a:ext uri="{FF2B5EF4-FFF2-40B4-BE49-F238E27FC236}">
                        <a16:creationId xmlns:a16="http://schemas.microsoft.com/office/drawing/2014/main" id="{DF984A29-56B5-3740-8843-115A75B2B377}"/>
                      </a:ext>
                    </a:extLst>
                  </p:cNvPr>
                  <p:cNvGrpSpPr>
                    <a:grpSpLocks/>
                  </p:cNvGrpSpPr>
                  <p:nvPr/>
                </p:nvGrpSpPr>
                <p:grpSpPr bwMode="auto">
                  <a:xfrm>
                    <a:off x="4747" y="994"/>
                    <a:ext cx="581" cy="134"/>
                    <a:chOff x="614" y="2568"/>
                    <a:chExt cx="725" cy="139"/>
                  </a:xfrm>
                </p:grpSpPr>
                <p:sp>
                  <p:nvSpPr>
                    <p:cNvPr id="1224" name="AutoShape 260">
                      <a:extLst>
                        <a:ext uri="{FF2B5EF4-FFF2-40B4-BE49-F238E27FC236}">
                          <a16:creationId xmlns:a16="http://schemas.microsoft.com/office/drawing/2014/main" id="{1687555E-AB34-AE42-8C5B-D8AC6B95F4AA}"/>
                        </a:ext>
                      </a:extLst>
                    </p:cNvPr>
                    <p:cNvSpPr>
                      <a:spLocks noChangeArrowheads="1"/>
                    </p:cNvSpPr>
                    <p:nvPr/>
                  </p:nvSpPr>
                  <p:spPr bwMode="auto">
                    <a:xfrm>
                      <a:off x="615" y="2572"/>
                      <a:ext cx="725" cy="14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25" name="AutoShape 261">
                      <a:extLst>
                        <a:ext uri="{FF2B5EF4-FFF2-40B4-BE49-F238E27FC236}">
                          <a16:creationId xmlns:a16="http://schemas.microsoft.com/office/drawing/2014/main" id="{B24778EA-690F-FF4C-9E9B-C5A20C24F113}"/>
                        </a:ext>
                      </a:extLst>
                    </p:cNvPr>
                    <p:cNvSpPr>
                      <a:spLocks noChangeArrowheads="1"/>
                    </p:cNvSpPr>
                    <p:nvPr/>
                  </p:nvSpPr>
                  <p:spPr bwMode="auto">
                    <a:xfrm>
                      <a:off x="627" y="2592"/>
                      <a:ext cx="687" cy="10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204" name="Rectangle 262">
                    <a:extLst>
                      <a:ext uri="{FF2B5EF4-FFF2-40B4-BE49-F238E27FC236}">
                        <a16:creationId xmlns:a16="http://schemas.microsoft.com/office/drawing/2014/main" id="{29162181-8D2E-B74D-8CCB-341B37800D84}"/>
                      </a:ext>
                    </a:extLst>
                  </p:cNvPr>
                  <p:cNvSpPr>
                    <a:spLocks noChangeArrowheads="1"/>
                  </p:cNvSpPr>
                  <p:nvPr/>
                </p:nvSpPr>
                <p:spPr bwMode="auto">
                  <a:xfrm>
                    <a:off x="4217" y="1363"/>
                    <a:ext cx="59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05" name="Rectangle 263">
                    <a:extLst>
                      <a:ext uri="{FF2B5EF4-FFF2-40B4-BE49-F238E27FC236}">
                        <a16:creationId xmlns:a16="http://schemas.microsoft.com/office/drawing/2014/main" id="{7DAC4204-B998-5846-9361-BEC74A4ED9CE}"/>
                      </a:ext>
                    </a:extLst>
                  </p:cNvPr>
                  <p:cNvSpPr>
                    <a:spLocks noChangeArrowheads="1"/>
                  </p:cNvSpPr>
                  <p:nvPr/>
                </p:nvSpPr>
                <p:spPr bwMode="auto">
                  <a:xfrm>
                    <a:off x="4227" y="1680"/>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125" name="Group 264">
                    <a:extLst>
                      <a:ext uri="{FF2B5EF4-FFF2-40B4-BE49-F238E27FC236}">
                        <a16:creationId xmlns:a16="http://schemas.microsoft.com/office/drawing/2014/main" id="{8960A9DC-1384-A341-AA27-6244E92FAA36}"/>
                      </a:ext>
                    </a:extLst>
                  </p:cNvPr>
                  <p:cNvGrpSpPr>
                    <a:grpSpLocks/>
                  </p:cNvGrpSpPr>
                  <p:nvPr/>
                </p:nvGrpSpPr>
                <p:grpSpPr bwMode="auto">
                  <a:xfrm>
                    <a:off x="4735" y="1627"/>
                    <a:ext cx="582" cy="151"/>
                    <a:chOff x="614" y="2568"/>
                    <a:chExt cx="725" cy="139"/>
                  </a:xfrm>
                </p:grpSpPr>
                <p:sp>
                  <p:nvSpPr>
                    <p:cNvPr id="1222" name="AutoShape 265">
                      <a:extLst>
                        <a:ext uri="{FF2B5EF4-FFF2-40B4-BE49-F238E27FC236}">
                          <a16:creationId xmlns:a16="http://schemas.microsoft.com/office/drawing/2014/main" id="{1F4C2369-6F06-2547-B950-141A88740FD1}"/>
                        </a:ext>
                      </a:extLst>
                    </p:cNvPr>
                    <p:cNvSpPr>
                      <a:spLocks noChangeArrowheads="1"/>
                    </p:cNvSpPr>
                    <p:nvPr/>
                  </p:nvSpPr>
                  <p:spPr bwMode="auto">
                    <a:xfrm>
                      <a:off x="617" y="2590"/>
                      <a:ext cx="711" cy="142"/>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23" name="AutoShape 266">
                      <a:extLst>
                        <a:ext uri="{FF2B5EF4-FFF2-40B4-BE49-F238E27FC236}">
                          <a16:creationId xmlns:a16="http://schemas.microsoft.com/office/drawing/2014/main" id="{7FF4A2E6-E067-B040-A699-B7CC4626EE91}"/>
                        </a:ext>
                      </a:extLst>
                    </p:cNvPr>
                    <p:cNvSpPr>
                      <a:spLocks noChangeArrowheads="1"/>
                    </p:cNvSpPr>
                    <p:nvPr/>
                  </p:nvSpPr>
                  <p:spPr bwMode="auto">
                    <a:xfrm>
                      <a:off x="630" y="2608"/>
                      <a:ext cx="674"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214126" name="Freeform 267">
                    <a:extLst>
                      <a:ext uri="{FF2B5EF4-FFF2-40B4-BE49-F238E27FC236}">
                        <a16:creationId xmlns:a16="http://schemas.microsoft.com/office/drawing/2014/main" id="{CD1E835B-6445-8346-AE6F-D74239535519}"/>
                      </a:ext>
                    </a:extLst>
                  </p:cNvPr>
                  <p:cNvSpPr>
                    <a:spLocks/>
                  </p:cNvSpPr>
                  <p:nvPr/>
                </p:nvSpPr>
                <p:spPr bwMode="auto">
                  <a:xfrm>
                    <a:off x="5288" y="1354"/>
                    <a:ext cx="263" cy="188"/>
                  </a:xfrm>
                  <a:custGeom>
                    <a:avLst/>
                    <a:gdLst>
                      <a:gd name="T0" fmla="*/ 2 w 328"/>
                      <a:gd name="T1" fmla="*/ 0 h 226"/>
                      <a:gd name="T2" fmla="*/ 45 w 328"/>
                      <a:gd name="T3" fmla="*/ 24 h 226"/>
                      <a:gd name="T4" fmla="*/ 45 w 328"/>
                      <a:gd name="T5" fmla="*/ 43 h 226"/>
                      <a:gd name="T6" fmla="*/ 0 w 328"/>
                      <a:gd name="T7" fmla="*/ 18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127" name="Group 268">
                    <a:extLst>
                      <a:ext uri="{FF2B5EF4-FFF2-40B4-BE49-F238E27FC236}">
                        <a16:creationId xmlns:a16="http://schemas.microsoft.com/office/drawing/2014/main" id="{8CC7DE98-AE7C-5C48-AE5D-A9CDE7184FB5}"/>
                      </a:ext>
                    </a:extLst>
                  </p:cNvPr>
                  <p:cNvGrpSpPr>
                    <a:grpSpLocks/>
                  </p:cNvGrpSpPr>
                  <p:nvPr/>
                </p:nvGrpSpPr>
                <p:grpSpPr bwMode="auto">
                  <a:xfrm>
                    <a:off x="4739" y="1327"/>
                    <a:ext cx="582" cy="139"/>
                    <a:chOff x="614" y="2568"/>
                    <a:chExt cx="725" cy="139"/>
                  </a:xfrm>
                </p:grpSpPr>
                <p:sp>
                  <p:nvSpPr>
                    <p:cNvPr id="1220" name="AutoShape 269">
                      <a:extLst>
                        <a:ext uri="{FF2B5EF4-FFF2-40B4-BE49-F238E27FC236}">
                          <a16:creationId xmlns:a16="http://schemas.microsoft.com/office/drawing/2014/main" id="{2E01CD59-F244-1543-9F18-F6F83D470056}"/>
                        </a:ext>
                      </a:extLst>
                    </p:cNvPr>
                    <p:cNvSpPr>
                      <a:spLocks noChangeArrowheads="1"/>
                    </p:cNvSpPr>
                    <p:nvPr/>
                  </p:nvSpPr>
                  <p:spPr bwMode="auto">
                    <a:xfrm>
                      <a:off x="612" y="2595"/>
                      <a:ext cx="761" cy="115"/>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21" name="AutoShape 270">
                      <a:extLst>
                        <a:ext uri="{FF2B5EF4-FFF2-40B4-BE49-F238E27FC236}">
                          <a16:creationId xmlns:a16="http://schemas.microsoft.com/office/drawing/2014/main" id="{95EBD9EB-B559-864E-B0CD-06C5E747178B}"/>
                        </a:ext>
                      </a:extLst>
                    </p:cNvPr>
                    <p:cNvSpPr>
                      <a:spLocks noChangeArrowheads="1"/>
                    </p:cNvSpPr>
                    <p:nvPr/>
                  </p:nvSpPr>
                  <p:spPr bwMode="auto">
                    <a:xfrm>
                      <a:off x="625" y="2614"/>
                      <a:ext cx="723" cy="8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209" name="Rectangle 271">
                    <a:extLst>
                      <a:ext uri="{FF2B5EF4-FFF2-40B4-BE49-F238E27FC236}">
                        <a16:creationId xmlns:a16="http://schemas.microsoft.com/office/drawing/2014/main" id="{CC8EC1D3-7D4E-0E4C-BA22-FEDB4E9DDDB7}"/>
                      </a:ext>
                    </a:extLst>
                  </p:cNvPr>
                  <p:cNvSpPr>
                    <a:spLocks noChangeArrowheads="1"/>
                  </p:cNvSpPr>
                  <p:nvPr/>
                </p:nvSpPr>
                <p:spPr bwMode="auto">
                  <a:xfrm>
                    <a:off x="5248" y="431"/>
                    <a:ext cx="70" cy="231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129" name="Freeform 272">
                    <a:extLst>
                      <a:ext uri="{FF2B5EF4-FFF2-40B4-BE49-F238E27FC236}">
                        <a16:creationId xmlns:a16="http://schemas.microsoft.com/office/drawing/2014/main" id="{8CEEC237-A5BC-7B4F-A4D7-1176BC8B58F3}"/>
                      </a:ext>
                    </a:extLst>
                  </p:cNvPr>
                  <p:cNvSpPr>
                    <a:spLocks/>
                  </p:cNvSpPr>
                  <p:nvPr/>
                </p:nvSpPr>
                <p:spPr bwMode="auto">
                  <a:xfrm>
                    <a:off x="5312" y="1007"/>
                    <a:ext cx="237" cy="213"/>
                  </a:xfrm>
                  <a:custGeom>
                    <a:avLst/>
                    <a:gdLst>
                      <a:gd name="T0" fmla="*/ 2 w 296"/>
                      <a:gd name="T1" fmla="*/ 0 h 256"/>
                      <a:gd name="T2" fmla="*/ 40 w 296"/>
                      <a:gd name="T3" fmla="*/ 27 h 256"/>
                      <a:gd name="T4" fmla="*/ 40 w 296"/>
                      <a:gd name="T5" fmla="*/ 49 h 256"/>
                      <a:gd name="T6" fmla="*/ 0 w 296"/>
                      <a:gd name="T7" fmla="*/ 18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130" name="Freeform 273">
                    <a:extLst>
                      <a:ext uri="{FF2B5EF4-FFF2-40B4-BE49-F238E27FC236}">
                        <a16:creationId xmlns:a16="http://schemas.microsoft.com/office/drawing/2014/main" id="{063875F7-09BB-AD48-9393-5191E482E5DD}"/>
                      </a:ext>
                    </a:extLst>
                  </p:cNvPr>
                  <p:cNvSpPr>
                    <a:spLocks/>
                  </p:cNvSpPr>
                  <p:nvPr/>
                </p:nvSpPr>
                <p:spPr bwMode="auto">
                  <a:xfrm>
                    <a:off x="5315" y="680"/>
                    <a:ext cx="244" cy="240"/>
                  </a:xfrm>
                  <a:custGeom>
                    <a:avLst/>
                    <a:gdLst>
                      <a:gd name="T0" fmla="*/ 0 w 304"/>
                      <a:gd name="T1" fmla="*/ 0 h 288"/>
                      <a:gd name="T2" fmla="*/ 42 w 304"/>
                      <a:gd name="T3" fmla="*/ 32 h 288"/>
                      <a:gd name="T4" fmla="*/ 39 w 304"/>
                      <a:gd name="T5" fmla="*/ 57 h 288"/>
                      <a:gd name="T6" fmla="*/ 2 w 304"/>
                      <a:gd name="T7" fmla="*/ 24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2" name="Oval 274">
                    <a:extLst>
                      <a:ext uri="{FF2B5EF4-FFF2-40B4-BE49-F238E27FC236}">
                        <a16:creationId xmlns:a16="http://schemas.microsoft.com/office/drawing/2014/main" id="{321C0266-B832-1143-81E5-0C3628930FC4}"/>
                      </a:ext>
                    </a:extLst>
                  </p:cNvPr>
                  <p:cNvSpPr>
                    <a:spLocks noChangeArrowheads="1"/>
                  </p:cNvSpPr>
                  <p:nvPr/>
                </p:nvSpPr>
                <p:spPr bwMode="auto">
                  <a:xfrm>
                    <a:off x="5519" y="2641"/>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132" name="Freeform 275">
                    <a:extLst>
                      <a:ext uri="{FF2B5EF4-FFF2-40B4-BE49-F238E27FC236}">
                        <a16:creationId xmlns:a16="http://schemas.microsoft.com/office/drawing/2014/main" id="{9701DB6E-C16C-B24B-BBA2-AD6CAE804269}"/>
                      </a:ext>
                    </a:extLst>
                  </p:cNvPr>
                  <p:cNvSpPr>
                    <a:spLocks/>
                  </p:cNvSpPr>
                  <p:nvPr/>
                </p:nvSpPr>
                <p:spPr bwMode="auto">
                  <a:xfrm>
                    <a:off x="5302" y="2614"/>
                    <a:ext cx="245" cy="200"/>
                  </a:xfrm>
                  <a:custGeom>
                    <a:avLst/>
                    <a:gdLst>
                      <a:gd name="T0" fmla="*/ 0 w 306"/>
                      <a:gd name="T1" fmla="*/ 21 h 240"/>
                      <a:gd name="T2" fmla="*/ 2 w 306"/>
                      <a:gd name="T3" fmla="*/ 48 h 240"/>
                      <a:gd name="T4" fmla="*/ 42 w 306"/>
                      <a:gd name="T5" fmla="*/ 22 h 240"/>
                      <a:gd name="T6" fmla="*/ 40 w 306"/>
                      <a:gd name="T7" fmla="*/ 0 h 240"/>
                      <a:gd name="T8" fmla="*/ 0 w 306"/>
                      <a:gd name="T9" fmla="*/ 2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4" name="AutoShape 276">
                    <a:extLst>
                      <a:ext uri="{FF2B5EF4-FFF2-40B4-BE49-F238E27FC236}">
                        <a16:creationId xmlns:a16="http://schemas.microsoft.com/office/drawing/2014/main" id="{8C5A52FC-DBA2-6541-9C29-F4812C362D0E}"/>
                      </a:ext>
                    </a:extLst>
                  </p:cNvPr>
                  <p:cNvSpPr>
                    <a:spLocks noChangeArrowheads="1"/>
                  </p:cNvSpPr>
                  <p:nvPr/>
                </p:nvSpPr>
                <p:spPr bwMode="auto">
                  <a:xfrm>
                    <a:off x="4137" y="2708"/>
                    <a:ext cx="1202"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15" name="AutoShape 277">
                    <a:extLst>
                      <a:ext uri="{FF2B5EF4-FFF2-40B4-BE49-F238E27FC236}">
                        <a16:creationId xmlns:a16="http://schemas.microsoft.com/office/drawing/2014/main" id="{80D3DADD-2D14-2F48-B6C6-F66AD9488EAD}"/>
                      </a:ext>
                    </a:extLst>
                  </p:cNvPr>
                  <p:cNvSpPr>
                    <a:spLocks noChangeArrowheads="1"/>
                  </p:cNvSpPr>
                  <p:nvPr/>
                </p:nvSpPr>
                <p:spPr bwMode="auto">
                  <a:xfrm>
                    <a:off x="4207" y="2737"/>
                    <a:ext cx="1071"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16" name="Oval 278">
                    <a:extLst>
                      <a:ext uri="{FF2B5EF4-FFF2-40B4-BE49-F238E27FC236}">
                        <a16:creationId xmlns:a16="http://schemas.microsoft.com/office/drawing/2014/main" id="{0BA070D8-EDAC-4D4C-9D4D-360E3482D1B4}"/>
                      </a:ext>
                    </a:extLst>
                  </p:cNvPr>
                  <p:cNvSpPr>
                    <a:spLocks noChangeArrowheads="1"/>
                  </p:cNvSpPr>
                  <p:nvPr/>
                </p:nvSpPr>
                <p:spPr bwMode="auto">
                  <a:xfrm>
                    <a:off x="4307" y="2410"/>
                    <a:ext cx="160"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17" name="Oval 279">
                    <a:extLst>
                      <a:ext uri="{FF2B5EF4-FFF2-40B4-BE49-F238E27FC236}">
                        <a16:creationId xmlns:a16="http://schemas.microsoft.com/office/drawing/2014/main" id="{2990F973-EF67-BD4D-BFEE-2BCEC73D1AAE}"/>
                      </a:ext>
                    </a:extLst>
                  </p:cNvPr>
                  <p:cNvSpPr>
                    <a:spLocks noChangeArrowheads="1"/>
                  </p:cNvSpPr>
                  <p:nvPr/>
                </p:nvSpPr>
                <p:spPr bwMode="auto">
                  <a:xfrm>
                    <a:off x="4487" y="2410"/>
                    <a:ext cx="160"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FF0000"/>
                      </a:solidFill>
                      <a:effectLst/>
                      <a:uLnTx/>
                      <a:uFillTx/>
                      <a:latin typeface="Arial" charset="0"/>
                      <a:ea typeface="ＭＳ Ｐゴシック" charset="0"/>
                      <a:cs typeface="+mn-cs"/>
                    </a:endParaRPr>
                  </a:p>
                </p:txBody>
              </p:sp>
              <p:sp>
                <p:nvSpPr>
                  <p:cNvPr id="1218" name="Oval 280">
                    <a:extLst>
                      <a:ext uri="{FF2B5EF4-FFF2-40B4-BE49-F238E27FC236}">
                        <a16:creationId xmlns:a16="http://schemas.microsoft.com/office/drawing/2014/main" id="{C8018FC5-B45A-7740-A81F-39EF53B42E24}"/>
                      </a:ext>
                    </a:extLst>
                  </p:cNvPr>
                  <p:cNvSpPr>
                    <a:spLocks noChangeArrowheads="1"/>
                  </p:cNvSpPr>
                  <p:nvPr/>
                </p:nvSpPr>
                <p:spPr bwMode="auto">
                  <a:xfrm>
                    <a:off x="4658" y="2410"/>
                    <a:ext cx="160" cy="13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19" name="Rectangle 281">
                    <a:extLst>
                      <a:ext uri="{FF2B5EF4-FFF2-40B4-BE49-F238E27FC236}">
                        <a16:creationId xmlns:a16="http://schemas.microsoft.com/office/drawing/2014/main" id="{BF1D7910-50D3-2C4D-BE30-D72C3FA015A6}"/>
                      </a:ext>
                    </a:extLst>
                  </p:cNvPr>
                  <p:cNvSpPr>
                    <a:spLocks noChangeArrowheads="1"/>
                  </p:cNvSpPr>
                  <p:nvPr/>
                </p:nvSpPr>
                <p:spPr bwMode="auto">
                  <a:xfrm>
                    <a:off x="5068" y="1863"/>
                    <a:ext cx="80" cy="759"/>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grpSp>
              <p:nvGrpSpPr>
                <p:cNvPr id="214082" name="Group 249">
                  <a:extLst>
                    <a:ext uri="{FF2B5EF4-FFF2-40B4-BE49-F238E27FC236}">
                      <a16:creationId xmlns:a16="http://schemas.microsoft.com/office/drawing/2014/main" id="{34735D60-3E59-1A44-933E-3CCF76E1A032}"/>
                    </a:ext>
                  </a:extLst>
                </p:cNvPr>
                <p:cNvGrpSpPr>
                  <a:grpSpLocks/>
                </p:cNvGrpSpPr>
                <p:nvPr/>
              </p:nvGrpSpPr>
              <p:grpSpPr bwMode="auto">
                <a:xfrm flipH="1">
                  <a:off x="8472213" y="4384408"/>
                  <a:ext cx="225953" cy="395900"/>
                  <a:chOff x="4140" y="429"/>
                  <a:chExt cx="1425" cy="2396"/>
                </a:xfrm>
              </p:grpSpPr>
              <p:sp>
                <p:nvSpPr>
                  <p:cNvPr id="214083" name="Freeform 250">
                    <a:extLst>
                      <a:ext uri="{FF2B5EF4-FFF2-40B4-BE49-F238E27FC236}">
                        <a16:creationId xmlns:a16="http://schemas.microsoft.com/office/drawing/2014/main" id="{F85FB4E5-3C16-D84C-A8D4-6F702EC0A1F7}"/>
                      </a:ext>
                    </a:extLst>
                  </p:cNvPr>
                  <p:cNvSpPr>
                    <a:spLocks/>
                  </p:cNvSpPr>
                  <p:nvPr/>
                </p:nvSpPr>
                <p:spPr bwMode="auto">
                  <a:xfrm>
                    <a:off x="5268" y="433"/>
                    <a:ext cx="283" cy="2286"/>
                  </a:xfrm>
                  <a:custGeom>
                    <a:avLst/>
                    <a:gdLst>
                      <a:gd name="T0" fmla="*/ 9 w 354"/>
                      <a:gd name="T1" fmla="*/ 0 h 2742"/>
                      <a:gd name="T2" fmla="*/ 47 w 354"/>
                      <a:gd name="T3" fmla="*/ 66 h 2742"/>
                      <a:gd name="T4" fmla="*/ 46 w 354"/>
                      <a:gd name="T5" fmla="*/ 510 h 2742"/>
                      <a:gd name="T6" fmla="*/ 0 w 354"/>
                      <a:gd name="T7" fmla="*/ 534 h 2742"/>
                      <a:gd name="T8" fmla="*/ 9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5" name="Rectangle 251">
                    <a:extLst>
                      <a:ext uri="{FF2B5EF4-FFF2-40B4-BE49-F238E27FC236}">
                        <a16:creationId xmlns:a16="http://schemas.microsoft.com/office/drawing/2014/main" id="{ABABED1D-0CCC-C94E-AB7B-95DBA43E99C2}"/>
                      </a:ext>
                    </a:extLst>
                  </p:cNvPr>
                  <p:cNvSpPr>
                    <a:spLocks noChangeArrowheads="1"/>
                  </p:cNvSpPr>
                  <p:nvPr/>
                </p:nvSpPr>
                <p:spPr bwMode="auto">
                  <a:xfrm>
                    <a:off x="4200" y="454"/>
                    <a:ext cx="1051" cy="2258"/>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085" name="Freeform 252">
                    <a:extLst>
                      <a:ext uri="{FF2B5EF4-FFF2-40B4-BE49-F238E27FC236}">
                        <a16:creationId xmlns:a16="http://schemas.microsoft.com/office/drawing/2014/main" id="{74556BFA-B6FE-E04F-AECD-1D4E4F15C8E2}"/>
                      </a:ext>
                    </a:extLst>
                  </p:cNvPr>
                  <p:cNvSpPr>
                    <a:spLocks/>
                  </p:cNvSpPr>
                  <p:nvPr/>
                </p:nvSpPr>
                <p:spPr bwMode="auto">
                  <a:xfrm>
                    <a:off x="5321" y="570"/>
                    <a:ext cx="169" cy="2115"/>
                  </a:xfrm>
                  <a:custGeom>
                    <a:avLst/>
                    <a:gdLst>
                      <a:gd name="T0" fmla="*/ 2 w 211"/>
                      <a:gd name="T1" fmla="*/ 0 h 2537"/>
                      <a:gd name="T2" fmla="*/ 29 w 211"/>
                      <a:gd name="T3" fmla="*/ 43 h 2537"/>
                      <a:gd name="T4" fmla="*/ 2 w 211"/>
                      <a:gd name="T5" fmla="*/ 486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086" name="Freeform 253">
                    <a:extLst>
                      <a:ext uri="{FF2B5EF4-FFF2-40B4-BE49-F238E27FC236}">
                        <a16:creationId xmlns:a16="http://schemas.microsoft.com/office/drawing/2014/main" id="{D02E1178-E23E-8448-8275-318BF93970F1}"/>
                      </a:ext>
                    </a:extLst>
                  </p:cNvPr>
                  <p:cNvSpPr>
                    <a:spLocks/>
                  </p:cNvSpPr>
                  <p:nvPr/>
                </p:nvSpPr>
                <p:spPr bwMode="auto">
                  <a:xfrm>
                    <a:off x="5284" y="1640"/>
                    <a:ext cx="263" cy="189"/>
                  </a:xfrm>
                  <a:custGeom>
                    <a:avLst/>
                    <a:gdLst>
                      <a:gd name="T0" fmla="*/ 2 w 328"/>
                      <a:gd name="T1" fmla="*/ 0 h 226"/>
                      <a:gd name="T2" fmla="*/ 45 w 328"/>
                      <a:gd name="T3" fmla="*/ 25 h 226"/>
                      <a:gd name="T4" fmla="*/ 45 w 328"/>
                      <a:gd name="T5" fmla="*/ 45 h 226"/>
                      <a:gd name="T6" fmla="*/ 0 w 328"/>
                      <a:gd name="T7" fmla="*/ 1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8" name="Rectangle 254">
                    <a:extLst>
                      <a:ext uri="{FF2B5EF4-FFF2-40B4-BE49-F238E27FC236}">
                        <a16:creationId xmlns:a16="http://schemas.microsoft.com/office/drawing/2014/main" id="{6E44DEDC-A7BA-4543-B7A7-F46C7A7749CB}"/>
                      </a:ext>
                    </a:extLst>
                  </p:cNvPr>
                  <p:cNvSpPr>
                    <a:spLocks noChangeArrowheads="1"/>
                  </p:cNvSpPr>
                  <p:nvPr/>
                </p:nvSpPr>
                <p:spPr bwMode="auto">
                  <a:xfrm>
                    <a:off x="4210" y="714"/>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088" name="Group 255">
                    <a:extLst>
                      <a:ext uri="{FF2B5EF4-FFF2-40B4-BE49-F238E27FC236}">
                        <a16:creationId xmlns:a16="http://schemas.microsoft.com/office/drawing/2014/main" id="{BFC54D7A-EA55-D84C-936C-CD3C5D3F20FB}"/>
                      </a:ext>
                    </a:extLst>
                  </p:cNvPr>
                  <p:cNvGrpSpPr>
                    <a:grpSpLocks/>
                  </p:cNvGrpSpPr>
                  <p:nvPr/>
                </p:nvGrpSpPr>
                <p:grpSpPr bwMode="auto">
                  <a:xfrm>
                    <a:off x="4749" y="668"/>
                    <a:ext cx="581" cy="145"/>
                    <a:chOff x="614" y="2568"/>
                    <a:chExt cx="725" cy="139"/>
                  </a:xfrm>
                </p:grpSpPr>
                <p:sp>
                  <p:nvSpPr>
                    <p:cNvPr id="1194" name="AutoShape 256">
                      <a:extLst>
                        <a:ext uri="{FF2B5EF4-FFF2-40B4-BE49-F238E27FC236}">
                          <a16:creationId xmlns:a16="http://schemas.microsoft.com/office/drawing/2014/main" id="{35694AE0-C883-514B-8132-0B53FE45F93A}"/>
                        </a:ext>
                      </a:extLst>
                    </p:cNvPr>
                    <p:cNvSpPr>
                      <a:spLocks noChangeArrowheads="1"/>
                    </p:cNvSpPr>
                    <p:nvPr/>
                  </p:nvSpPr>
                  <p:spPr bwMode="auto">
                    <a:xfrm>
                      <a:off x="616" y="2594"/>
                      <a:ext cx="725"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195" name="AutoShape 257">
                      <a:extLst>
                        <a:ext uri="{FF2B5EF4-FFF2-40B4-BE49-F238E27FC236}">
                          <a16:creationId xmlns:a16="http://schemas.microsoft.com/office/drawing/2014/main" id="{694501A7-ED28-364F-AD8C-608F3F34C5DE}"/>
                        </a:ext>
                      </a:extLst>
                    </p:cNvPr>
                    <p:cNvSpPr>
                      <a:spLocks noChangeArrowheads="1"/>
                    </p:cNvSpPr>
                    <p:nvPr/>
                  </p:nvSpPr>
                  <p:spPr bwMode="auto">
                    <a:xfrm>
                      <a:off x="629" y="2612"/>
                      <a:ext cx="700"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170" name="Rectangle 258">
                    <a:extLst>
                      <a:ext uri="{FF2B5EF4-FFF2-40B4-BE49-F238E27FC236}">
                        <a16:creationId xmlns:a16="http://schemas.microsoft.com/office/drawing/2014/main" id="{B91FE8EC-E4EC-804E-8830-B03D02528BCF}"/>
                      </a:ext>
                    </a:extLst>
                  </p:cNvPr>
                  <p:cNvSpPr>
                    <a:spLocks noChangeArrowheads="1"/>
                  </p:cNvSpPr>
                  <p:nvPr/>
                </p:nvSpPr>
                <p:spPr bwMode="auto">
                  <a:xfrm>
                    <a:off x="4220" y="1041"/>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090" name="Group 259">
                    <a:extLst>
                      <a:ext uri="{FF2B5EF4-FFF2-40B4-BE49-F238E27FC236}">
                        <a16:creationId xmlns:a16="http://schemas.microsoft.com/office/drawing/2014/main" id="{EC4E0D0B-6146-3840-9DE0-E339E3681902}"/>
                      </a:ext>
                    </a:extLst>
                  </p:cNvPr>
                  <p:cNvGrpSpPr>
                    <a:grpSpLocks/>
                  </p:cNvGrpSpPr>
                  <p:nvPr/>
                </p:nvGrpSpPr>
                <p:grpSpPr bwMode="auto">
                  <a:xfrm>
                    <a:off x="4747" y="994"/>
                    <a:ext cx="581" cy="134"/>
                    <a:chOff x="614" y="2568"/>
                    <a:chExt cx="725" cy="139"/>
                  </a:xfrm>
                </p:grpSpPr>
                <p:sp>
                  <p:nvSpPr>
                    <p:cNvPr id="1192" name="AutoShape 260">
                      <a:extLst>
                        <a:ext uri="{FF2B5EF4-FFF2-40B4-BE49-F238E27FC236}">
                          <a16:creationId xmlns:a16="http://schemas.microsoft.com/office/drawing/2014/main" id="{75FBA164-E26E-3245-8C04-23BDD8C49B53}"/>
                        </a:ext>
                      </a:extLst>
                    </p:cNvPr>
                    <p:cNvSpPr>
                      <a:spLocks noChangeArrowheads="1"/>
                    </p:cNvSpPr>
                    <p:nvPr/>
                  </p:nvSpPr>
                  <p:spPr bwMode="auto">
                    <a:xfrm>
                      <a:off x="581" y="2596"/>
                      <a:ext cx="725"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193" name="AutoShape 261">
                      <a:extLst>
                        <a:ext uri="{FF2B5EF4-FFF2-40B4-BE49-F238E27FC236}">
                          <a16:creationId xmlns:a16="http://schemas.microsoft.com/office/drawing/2014/main" id="{455F8959-589E-404E-8CE0-574D6E0AF9D8}"/>
                        </a:ext>
                      </a:extLst>
                    </p:cNvPr>
                    <p:cNvSpPr>
                      <a:spLocks noChangeArrowheads="1"/>
                    </p:cNvSpPr>
                    <p:nvPr/>
                  </p:nvSpPr>
                  <p:spPr bwMode="auto">
                    <a:xfrm>
                      <a:off x="594" y="2616"/>
                      <a:ext cx="687" cy="10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172" name="Rectangle 262">
                    <a:extLst>
                      <a:ext uri="{FF2B5EF4-FFF2-40B4-BE49-F238E27FC236}">
                        <a16:creationId xmlns:a16="http://schemas.microsoft.com/office/drawing/2014/main" id="{C698771E-7684-4845-BC5F-F3CB491A6CF6}"/>
                      </a:ext>
                    </a:extLst>
                  </p:cNvPr>
                  <p:cNvSpPr>
                    <a:spLocks noChangeArrowheads="1"/>
                  </p:cNvSpPr>
                  <p:nvPr/>
                </p:nvSpPr>
                <p:spPr bwMode="auto">
                  <a:xfrm>
                    <a:off x="4220" y="1367"/>
                    <a:ext cx="591" cy="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173" name="Rectangle 263">
                    <a:extLst>
                      <a:ext uri="{FF2B5EF4-FFF2-40B4-BE49-F238E27FC236}">
                        <a16:creationId xmlns:a16="http://schemas.microsoft.com/office/drawing/2014/main" id="{2D66D904-CC13-EE49-A7CF-538219559EAF}"/>
                      </a:ext>
                    </a:extLst>
                  </p:cNvPr>
                  <p:cNvSpPr>
                    <a:spLocks noChangeArrowheads="1"/>
                  </p:cNvSpPr>
                  <p:nvPr/>
                </p:nvSpPr>
                <p:spPr bwMode="auto">
                  <a:xfrm>
                    <a:off x="4230" y="1655"/>
                    <a:ext cx="59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214093" name="Group 264">
                    <a:extLst>
                      <a:ext uri="{FF2B5EF4-FFF2-40B4-BE49-F238E27FC236}">
                        <a16:creationId xmlns:a16="http://schemas.microsoft.com/office/drawing/2014/main" id="{3AAA81F7-9D3A-E142-A908-857026894746}"/>
                      </a:ext>
                    </a:extLst>
                  </p:cNvPr>
                  <p:cNvGrpSpPr>
                    <a:grpSpLocks/>
                  </p:cNvGrpSpPr>
                  <p:nvPr/>
                </p:nvGrpSpPr>
                <p:grpSpPr bwMode="auto">
                  <a:xfrm>
                    <a:off x="4735" y="1627"/>
                    <a:ext cx="582" cy="151"/>
                    <a:chOff x="614" y="2568"/>
                    <a:chExt cx="725" cy="139"/>
                  </a:xfrm>
                </p:grpSpPr>
                <p:sp>
                  <p:nvSpPr>
                    <p:cNvPr id="1190" name="AutoShape 265">
                      <a:extLst>
                        <a:ext uri="{FF2B5EF4-FFF2-40B4-BE49-F238E27FC236}">
                          <a16:creationId xmlns:a16="http://schemas.microsoft.com/office/drawing/2014/main" id="{471C6748-6C90-CD41-B215-DCC3856272F9}"/>
                        </a:ext>
                      </a:extLst>
                    </p:cNvPr>
                    <p:cNvSpPr>
                      <a:spLocks noChangeArrowheads="1"/>
                    </p:cNvSpPr>
                    <p:nvPr/>
                  </p:nvSpPr>
                  <p:spPr bwMode="auto">
                    <a:xfrm>
                      <a:off x="609" y="2594"/>
                      <a:ext cx="686" cy="115"/>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191" name="AutoShape 266">
                      <a:extLst>
                        <a:ext uri="{FF2B5EF4-FFF2-40B4-BE49-F238E27FC236}">
                          <a16:creationId xmlns:a16="http://schemas.microsoft.com/office/drawing/2014/main" id="{CA18DBA7-CA44-AF4B-9612-BB134F7E0DEF}"/>
                        </a:ext>
                      </a:extLst>
                    </p:cNvPr>
                    <p:cNvSpPr>
                      <a:spLocks noChangeArrowheads="1"/>
                    </p:cNvSpPr>
                    <p:nvPr/>
                  </p:nvSpPr>
                  <p:spPr bwMode="auto">
                    <a:xfrm>
                      <a:off x="621" y="2612"/>
                      <a:ext cx="649" cy="80"/>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214094" name="Freeform 267">
                    <a:extLst>
                      <a:ext uri="{FF2B5EF4-FFF2-40B4-BE49-F238E27FC236}">
                        <a16:creationId xmlns:a16="http://schemas.microsoft.com/office/drawing/2014/main" id="{3AF0EDAF-86D9-8140-8397-45FD6404D19C}"/>
                      </a:ext>
                    </a:extLst>
                  </p:cNvPr>
                  <p:cNvSpPr>
                    <a:spLocks/>
                  </p:cNvSpPr>
                  <p:nvPr/>
                </p:nvSpPr>
                <p:spPr bwMode="auto">
                  <a:xfrm>
                    <a:off x="5288" y="1354"/>
                    <a:ext cx="263" cy="188"/>
                  </a:xfrm>
                  <a:custGeom>
                    <a:avLst/>
                    <a:gdLst>
                      <a:gd name="T0" fmla="*/ 2 w 328"/>
                      <a:gd name="T1" fmla="*/ 0 h 226"/>
                      <a:gd name="T2" fmla="*/ 45 w 328"/>
                      <a:gd name="T3" fmla="*/ 24 h 226"/>
                      <a:gd name="T4" fmla="*/ 45 w 328"/>
                      <a:gd name="T5" fmla="*/ 43 h 226"/>
                      <a:gd name="T6" fmla="*/ 0 w 328"/>
                      <a:gd name="T7" fmla="*/ 18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095" name="Group 268">
                    <a:extLst>
                      <a:ext uri="{FF2B5EF4-FFF2-40B4-BE49-F238E27FC236}">
                        <a16:creationId xmlns:a16="http://schemas.microsoft.com/office/drawing/2014/main" id="{05AB345F-D2A1-FF4A-8734-C89FECAB3BAE}"/>
                      </a:ext>
                    </a:extLst>
                  </p:cNvPr>
                  <p:cNvGrpSpPr>
                    <a:grpSpLocks/>
                  </p:cNvGrpSpPr>
                  <p:nvPr/>
                </p:nvGrpSpPr>
                <p:grpSpPr bwMode="auto">
                  <a:xfrm>
                    <a:off x="4739" y="1327"/>
                    <a:ext cx="582" cy="139"/>
                    <a:chOff x="614" y="2568"/>
                    <a:chExt cx="725" cy="139"/>
                  </a:xfrm>
                </p:grpSpPr>
                <p:sp>
                  <p:nvSpPr>
                    <p:cNvPr id="1188" name="AutoShape 269">
                      <a:extLst>
                        <a:ext uri="{FF2B5EF4-FFF2-40B4-BE49-F238E27FC236}">
                          <a16:creationId xmlns:a16="http://schemas.microsoft.com/office/drawing/2014/main" id="{8A01772C-366F-D643-A0B6-8DD6419864AE}"/>
                        </a:ext>
                      </a:extLst>
                    </p:cNvPr>
                    <p:cNvSpPr>
                      <a:spLocks noChangeArrowheads="1"/>
                    </p:cNvSpPr>
                    <p:nvPr/>
                  </p:nvSpPr>
                  <p:spPr bwMode="auto">
                    <a:xfrm>
                      <a:off x="616" y="2570"/>
                      <a:ext cx="723" cy="16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189" name="AutoShape 270">
                      <a:extLst>
                        <a:ext uri="{FF2B5EF4-FFF2-40B4-BE49-F238E27FC236}">
                          <a16:creationId xmlns:a16="http://schemas.microsoft.com/office/drawing/2014/main" id="{D7199789-730D-D540-8329-FA349F87C65A}"/>
                        </a:ext>
                      </a:extLst>
                    </p:cNvPr>
                    <p:cNvSpPr>
                      <a:spLocks noChangeArrowheads="1"/>
                    </p:cNvSpPr>
                    <p:nvPr/>
                  </p:nvSpPr>
                  <p:spPr bwMode="auto">
                    <a:xfrm>
                      <a:off x="629" y="2589"/>
                      <a:ext cx="686" cy="13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177" name="Rectangle 271">
                    <a:extLst>
                      <a:ext uri="{FF2B5EF4-FFF2-40B4-BE49-F238E27FC236}">
                        <a16:creationId xmlns:a16="http://schemas.microsoft.com/office/drawing/2014/main" id="{8B047AC7-93FF-AC4A-BE1C-B5586545A995}"/>
                      </a:ext>
                    </a:extLst>
                  </p:cNvPr>
                  <p:cNvSpPr>
                    <a:spLocks noChangeArrowheads="1"/>
                  </p:cNvSpPr>
                  <p:nvPr/>
                </p:nvSpPr>
                <p:spPr bwMode="auto">
                  <a:xfrm>
                    <a:off x="5251" y="454"/>
                    <a:ext cx="60" cy="2267"/>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097" name="Freeform 272">
                    <a:extLst>
                      <a:ext uri="{FF2B5EF4-FFF2-40B4-BE49-F238E27FC236}">
                        <a16:creationId xmlns:a16="http://schemas.microsoft.com/office/drawing/2014/main" id="{C5B9224A-C8B0-F444-AF3A-AA9C058DCAF3}"/>
                      </a:ext>
                    </a:extLst>
                  </p:cNvPr>
                  <p:cNvSpPr>
                    <a:spLocks/>
                  </p:cNvSpPr>
                  <p:nvPr/>
                </p:nvSpPr>
                <p:spPr bwMode="auto">
                  <a:xfrm>
                    <a:off x="5312" y="1007"/>
                    <a:ext cx="237" cy="213"/>
                  </a:xfrm>
                  <a:custGeom>
                    <a:avLst/>
                    <a:gdLst>
                      <a:gd name="T0" fmla="*/ 2 w 296"/>
                      <a:gd name="T1" fmla="*/ 0 h 256"/>
                      <a:gd name="T2" fmla="*/ 40 w 296"/>
                      <a:gd name="T3" fmla="*/ 27 h 256"/>
                      <a:gd name="T4" fmla="*/ 40 w 296"/>
                      <a:gd name="T5" fmla="*/ 49 h 256"/>
                      <a:gd name="T6" fmla="*/ 0 w 296"/>
                      <a:gd name="T7" fmla="*/ 18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098" name="Freeform 273">
                    <a:extLst>
                      <a:ext uri="{FF2B5EF4-FFF2-40B4-BE49-F238E27FC236}">
                        <a16:creationId xmlns:a16="http://schemas.microsoft.com/office/drawing/2014/main" id="{AD61F383-3BFD-164B-BE28-5A93E8BA4D95}"/>
                      </a:ext>
                    </a:extLst>
                  </p:cNvPr>
                  <p:cNvSpPr>
                    <a:spLocks/>
                  </p:cNvSpPr>
                  <p:nvPr/>
                </p:nvSpPr>
                <p:spPr bwMode="auto">
                  <a:xfrm>
                    <a:off x="5315" y="680"/>
                    <a:ext cx="244" cy="240"/>
                  </a:xfrm>
                  <a:custGeom>
                    <a:avLst/>
                    <a:gdLst>
                      <a:gd name="T0" fmla="*/ 0 w 304"/>
                      <a:gd name="T1" fmla="*/ 0 h 288"/>
                      <a:gd name="T2" fmla="*/ 42 w 304"/>
                      <a:gd name="T3" fmla="*/ 32 h 288"/>
                      <a:gd name="T4" fmla="*/ 39 w 304"/>
                      <a:gd name="T5" fmla="*/ 57 h 288"/>
                      <a:gd name="T6" fmla="*/ 2 w 304"/>
                      <a:gd name="T7" fmla="*/ 24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80" name="Oval 274">
                    <a:extLst>
                      <a:ext uri="{FF2B5EF4-FFF2-40B4-BE49-F238E27FC236}">
                        <a16:creationId xmlns:a16="http://schemas.microsoft.com/office/drawing/2014/main" id="{9851C0C1-89C0-6541-9FBB-1CA7E63F59EA}"/>
                      </a:ext>
                    </a:extLst>
                  </p:cNvPr>
                  <p:cNvSpPr>
                    <a:spLocks noChangeArrowheads="1"/>
                  </p:cNvSpPr>
                  <p:nvPr/>
                </p:nvSpPr>
                <p:spPr bwMode="auto">
                  <a:xfrm>
                    <a:off x="5512" y="2616"/>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214100" name="Freeform 275">
                    <a:extLst>
                      <a:ext uri="{FF2B5EF4-FFF2-40B4-BE49-F238E27FC236}">
                        <a16:creationId xmlns:a16="http://schemas.microsoft.com/office/drawing/2014/main" id="{D9EB9732-6FAF-E943-B767-B356AD4DD82B}"/>
                      </a:ext>
                    </a:extLst>
                  </p:cNvPr>
                  <p:cNvSpPr>
                    <a:spLocks/>
                  </p:cNvSpPr>
                  <p:nvPr/>
                </p:nvSpPr>
                <p:spPr bwMode="auto">
                  <a:xfrm>
                    <a:off x="5302" y="2614"/>
                    <a:ext cx="245" cy="200"/>
                  </a:xfrm>
                  <a:custGeom>
                    <a:avLst/>
                    <a:gdLst>
                      <a:gd name="T0" fmla="*/ 0 w 306"/>
                      <a:gd name="T1" fmla="*/ 21 h 240"/>
                      <a:gd name="T2" fmla="*/ 2 w 306"/>
                      <a:gd name="T3" fmla="*/ 48 h 240"/>
                      <a:gd name="T4" fmla="*/ 42 w 306"/>
                      <a:gd name="T5" fmla="*/ 22 h 240"/>
                      <a:gd name="T6" fmla="*/ 40 w 306"/>
                      <a:gd name="T7" fmla="*/ 0 h 240"/>
                      <a:gd name="T8" fmla="*/ 0 w 306"/>
                      <a:gd name="T9" fmla="*/ 2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82" name="AutoShape 276">
                    <a:extLst>
                      <a:ext uri="{FF2B5EF4-FFF2-40B4-BE49-F238E27FC236}">
                        <a16:creationId xmlns:a16="http://schemas.microsoft.com/office/drawing/2014/main" id="{49E0A66E-5BDD-B942-B3AF-8712C45A302C}"/>
                      </a:ext>
                    </a:extLst>
                  </p:cNvPr>
                  <p:cNvSpPr>
                    <a:spLocks noChangeArrowheads="1"/>
                  </p:cNvSpPr>
                  <p:nvPr/>
                </p:nvSpPr>
                <p:spPr bwMode="auto">
                  <a:xfrm>
                    <a:off x="4140" y="2683"/>
                    <a:ext cx="1202"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183" name="AutoShape 277">
                    <a:extLst>
                      <a:ext uri="{FF2B5EF4-FFF2-40B4-BE49-F238E27FC236}">
                        <a16:creationId xmlns:a16="http://schemas.microsoft.com/office/drawing/2014/main" id="{F7873A47-6CB0-E443-9D17-3B6740476353}"/>
                      </a:ext>
                    </a:extLst>
                  </p:cNvPr>
                  <p:cNvSpPr>
                    <a:spLocks noChangeArrowheads="1"/>
                  </p:cNvSpPr>
                  <p:nvPr/>
                </p:nvSpPr>
                <p:spPr bwMode="auto">
                  <a:xfrm>
                    <a:off x="4200" y="2712"/>
                    <a:ext cx="1071"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184" name="Oval 278">
                    <a:extLst>
                      <a:ext uri="{FF2B5EF4-FFF2-40B4-BE49-F238E27FC236}">
                        <a16:creationId xmlns:a16="http://schemas.microsoft.com/office/drawing/2014/main" id="{FEB17BBD-9AF6-D242-9493-E4BF6943B9F4}"/>
                      </a:ext>
                    </a:extLst>
                  </p:cNvPr>
                  <p:cNvSpPr>
                    <a:spLocks noChangeArrowheads="1"/>
                  </p:cNvSpPr>
                  <p:nvPr/>
                </p:nvSpPr>
                <p:spPr bwMode="auto">
                  <a:xfrm>
                    <a:off x="4310" y="2386"/>
                    <a:ext cx="160"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185" name="Oval 279">
                    <a:extLst>
                      <a:ext uri="{FF2B5EF4-FFF2-40B4-BE49-F238E27FC236}">
                        <a16:creationId xmlns:a16="http://schemas.microsoft.com/office/drawing/2014/main" id="{4E2F0601-169F-EE48-9380-8B195120CAF7}"/>
                      </a:ext>
                    </a:extLst>
                  </p:cNvPr>
                  <p:cNvSpPr>
                    <a:spLocks noChangeArrowheads="1"/>
                  </p:cNvSpPr>
                  <p:nvPr/>
                </p:nvSpPr>
                <p:spPr bwMode="auto">
                  <a:xfrm>
                    <a:off x="4480" y="2386"/>
                    <a:ext cx="160"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FF0000"/>
                      </a:solidFill>
                      <a:effectLst/>
                      <a:uLnTx/>
                      <a:uFillTx/>
                      <a:latin typeface="Arial" charset="0"/>
                      <a:ea typeface="ＭＳ Ｐゴシック" charset="0"/>
                      <a:cs typeface="+mn-cs"/>
                    </a:endParaRPr>
                  </a:p>
                </p:txBody>
              </p:sp>
              <p:sp>
                <p:nvSpPr>
                  <p:cNvPr id="1186" name="Oval 280">
                    <a:extLst>
                      <a:ext uri="{FF2B5EF4-FFF2-40B4-BE49-F238E27FC236}">
                        <a16:creationId xmlns:a16="http://schemas.microsoft.com/office/drawing/2014/main" id="{7E5E1D5A-D32B-3E43-8811-0BE840297B40}"/>
                      </a:ext>
                    </a:extLst>
                  </p:cNvPr>
                  <p:cNvSpPr>
                    <a:spLocks noChangeArrowheads="1"/>
                  </p:cNvSpPr>
                  <p:nvPr/>
                </p:nvSpPr>
                <p:spPr bwMode="auto">
                  <a:xfrm>
                    <a:off x="4661" y="2386"/>
                    <a:ext cx="160" cy="13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187" name="Rectangle 281">
                    <a:extLst>
                      <a:ext uri="{FF2B5EF4-FFF2-40B4-BE49-F238E27FC236}">
                        <a16:creationId xmlns:a16="http://schemas.microsoft.com/office/drawing/2014/main" id="{F8BE9160-0AD9-6547-9FB8-9955DED57954}"/>
                      </a:ext>
                    </a:extLst>
                  </p:cNvPr>
                  <p:cNvSpPr>
                    <a:spLocks noChangeArrowheads="1"/>
                  </p:cNvSpPr>
                  <p:nvPr/>
                </p:nvSpPr>
                <p:spPr bwMode="auto">
                  <a:xfrm>
                    <a:off x="5061" y="1838"/>
                    <a:ext cx="80" cy="759"/>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grpSp>
          <p:grpSp>
            <p:nvGrpSpPr>
              <p:cNvPr id="214039" name="Group 1116">
                <a:extLst>
                  <a:ext uri="{FF2B5EF4-FFF2-40B4-BE49-F238E27FC236}">
                    <a16:creationId xmlns:a16="http://schemas.microsoft.com/office/drawing/2014/main" id="{239F2D0A-BCE4-4645-9C26-BE39B9FFBB58}"/>
                  </a:ext>
                </a:extLst>
              </p:cNvPr>
              <p:cNvGrpSpPr>
                <a:grpSpLocks/>
              </p:cNvGrpSpPr>
              <p:nvPr/>
            </p:nvGrpSpPr>
            <p:grpSpPr bwMode="auto">
              <a:xfrm>
                <a:off x="7186941" y="5734675"/>
                <a:ext cx="347753" cy="680208"/>
                <a:chOff x="7923189" y="2486663"/>
                <a:chExt cx="360362" cy="884586"/>
              </a:xfrm>
            </p:grpSpPr>
            <p:pic>
              <p:nvPicPr>
                <p:cNvPr id="214045" name="Picture 3">
                  <a:extLst>
                    <a:ext uri="{FF2B5EF4-FFF2-40B4-BE49-F238E27FC236}">
                      <a16:creationId xmlns:a16="http://schemas.microsoft.com/office/drawing/2014/main" id="{A7233E4E-D929-BE4D-808F-ED78499948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3984" y="2486663"/>
                  <a:ext cx="239567" cy="53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4046" name="Group 950">
                  <a:extLst>
                    <a:ext uri="{FF2B5EF4-FFF2-40B4-BE49-F238E27FC236}">
                      <a16:creationId xmlns:a16="http://schemas.microsoft.com/office/drawing/2014/main" id="{4C7C4138-C9C3-C94F-B624-6AF71CDD433E}"/>
                    </a:ext>
                  </a:extLst>
                </p:cNvPr>
                <p:cNvGrpSpPr>
                  <a:grpSpLocks/>
                </p:cNvGrpSpPr>
                <p:nvPr/>
              </p:nvGrpSpPr>
              <p:grpSpPr bwMode="auto">
                <a:xfrm>
                  <a:off x="7923189" y="2890236"/>
                  <a:ext cx="227012" cy="481013"/>
                  <a:chOff x="4140" y="429"/>
                  <a:chExt cx="1425" cy="2396"/>
                </a:xfrm>
              </p:grpSpPr>
              <p:sp>
                <p:nvSpPr>
                  <p:cNvPr id="214047" name="Freeform 951">
                    <a:extLst>
                      <a:ext uri="{FF2B5EF4-FFF2-40B4-BE49-F238E27FC236}">
                        <a16:creationId xmlns:a16="http://schemas.microsoft.com/office/drawing/2014/main" id="{B1031031-32FB-3A40-9A5E-9CF6D5E1A0FF}"/>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048" name="Rectangle 952">
                    <a:extLst>
                      <a:ext uri="{FF2B5EF4-FFF2-40B4-BE49-F238E27FC236}">
                        <a16:creationId xmlns:a16="http://schemas.microsoft.com/office/drawing/2014/main" id="{CEE03C58-61AF-D240-A7E9-F3A0F11EEABC}"/>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49" name="Freeform 953">
                    <a:extLst>
                      <a:ext uri="{FF2B5EF4-FFF2-40B4-BE49-F238E27FC236}">
                        <a16:creationId xmlns:a16="http://schemas.microsoft.com/office/drawing/2014/main" id="{5693ED73-4F01-9D46-A15C-29E0188F09CC}"/>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050" name="Freeform 954">
                    <a:extLst>
                      <a:ext uri="{FF2B5EF4-FFF2-40B4-BE49-F238E27FC236}">
                        <a16:creationId xmlns:a16="http://schemas.microsoft.com/office/drawing/2014/main" id="{9DAC6B31-4D55-0444-9A2F-855A656424D2}"/>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051" name="Rectangle 955">
                    <a:extLst>
                      <a:ext uri="{FF2B5EF4-FFF2-40B4-BE49-F238E27FC236}">
                        <a16:creationId xmlns:a16="http://schemas.microsoft.com/office/drawing/2014/main" id="{AA01D1C3-2AF9-BA42-BE91-2FB4FDBB7400}"/>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052" name="Group 956">
                    <a:extLst>
                      <a:ext uri="{FF2B5EF4-FFF2-40B4-BE49-F238E27FC236}">
                        <a16:creationId xmlns:a16="http://schemas.microsoft.com/office/drawing/2014/main" id="{3029AC5D-6919-134D-9755-596CE74578A6}"/>
                      </a:ext>
                    </a:extLst>
                  </p:cNvPr>
                  <p:cNvGrpSpPr>
                    <a:grpSpLocks/>
                  </p:cNvGrpSpPr>
                  <p:nvPr/>
                </p:nvGrpSpPr>
                <p:grpSpPr bwMode="auto">
                  <a:xfrm>
                    <a:off x="4749" y="668"/>
                    <a:ext cx="581" cy="145"/>
                    <a:chOff x="614" y="2568"/>
                    <a:chExt cx="725" cy="139"/>
                  </a:xfrm>
                </p:grpSpPr>
                <p:sp>
                  <p:nvSpPr>
                    <p:cNvPr id="214077" name="AutoShape 957">
                      <a:extLst>
                        <a:ext uri="{FF2B5EF4-FFF2-40B4-BE49-F238E27FC236}">
                          <a16:creationId xmlns:a16="http://schemas.microsoft.com/office/drawing/2014/main" id="{4AF76AD9-3452-C84D-9438-FA2817CC0CF7}"/>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78" name="AutoShape 958">
                      <a:extLst>
                        <a:ext uri="{FF2B5EF4-FFF2-40B4-BE49-F238E27FC236}">
                          <a16:creationId xmlns:a16="http://schemas.microsoft.com/office/drawing/2014/main" id="{8CE4B50B-20AA-354A-ABC0-5FA7E817D3E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053" name="Rectangle 959">
                    <a:extLst>
                      <a:ext uri="{FF2B5EF4-FFF2-40B4-BE49-F238E27FC236}">
                        <a16:creationId xmlns:a16="http://schemas.microsoft.com/office/drawing/2014/main" id="{5B5FB923-93D2-BA42-8F2A-4280461DAB2F}"/>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054" name="Group 960">
                    <a:extLst>
                      <a:ext uri="{FF2B5EF4-FFF2-40B4-BE49-F238E27FC236}">
                        <a16:creationId xmlns:a16="http://schemas.microsoft.com/office/drawing/2014/main" id="{5275538C-E413-264D-AA09-46F8565AFC5B}"/>
                      </a:ext>
                    </a:extLst>
                  </p:cNvPr>
                  <p:cNvGrpSpPr>
                    <a:grpSpLocks/>
                  </p:cNvGrpSpPr>
                  <p:nvPr/>
                </p:nvGrpSpPr>
                <p:grpSpPr bwMode="auto">
                  <a:xfrm>
                    <a:off x="4747" y="994"/>
                    <a:ext cx="581" cy="134"/>
                    <a:chOff x="614" y="2568"/>
                    <a:chExt cx="725" cy="139"/>
                  </a:xfrm>
                </p:grpSpPr>
                <p:sp>
                  <p:nvSpPr>
                    <p:cNvPr id="214075" name="AutoShape 961">
                      <a:extLst>
                        <a:ext uri="{FF2B5EF4-FFF2-40B4-BE49-F238E27FC236}">
                          <a16:creationId xmlns:a16="http://schemas.microsoft.com/office/drawing/2014/main" id="{ABBADB57-4269-CA49-B6F6-C51C6F71171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76" name="AutoShape 962">
                      <a:extLst>
                        <a:ext uri="{FF2B5EF4-FFF2-40B4-BE49-F238E27FC236}">
                          <a16:creationId xmlns:a16="http://schemas.microsoft.com/office/drawing/2014/main" id="{B48419FF-A851-F14C-AA89-C300E83B3B98}"/>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055" name="Rectangle 963">
                    <a:extLst>
                      <a:ext uri="{FF2B5EF4-FFF2-40B4-BE49-F238E27FC236}">
                        <a16:creationId xmlns:a16="http://schemas.microsoft.com/office/drawing/2014/main" id="{D25ED4DB-D349-0343-B6A6-7F14F741C45F}"/>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56" name="Rectangle 964">
                    <a:extLst>
                      <a:ext uri="{FF2B5EF4-FFF2-40B4-BE49-F238E27FC236}">
                        <a16:creationId xmlns:a16="http://schemas.microsoft.com/office/drawing/2014/main" id="{A487E311-359A-A445-95E6-45466BF9D69A}"/>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057" name="Group 965">
                    <a:extLst>
                      <a:ext uri="{FF2B5EF4-FFF2-40B4-BE49-F238E27FC236}">
                        <a16:creationId xmlns:a16="http://schemas.microsoft.com/office/drawing/2014/main" id="{499D523F-BE95-3642-AF2E-055C3506C00E}"/>
                      </a:ext>
                    </a:extLst>
                  </p:cNvPr>
                  <p:cNvGrpSpPr>
                    <a:grpSpLocks/>
                  </p:cNvGrpSpPr>
                  <p:nvPr/>
                </p:nvGrpSpPr>
                <p:grpSpPr bwMode="auto">
                  <a:xfrm>
                    <a:off x="4735" y="1627"/>
                    <a:ext cx="582" cy="151"/>
                    <a:chOff x="614" y="2568"/>
                    <a:chExt cx="725" cy="139"/>
                  </a:xfrm>
                </p:grpSpPr>
                <p:sp>
                  <p:nvSpPr>
                    <p:cNvPr id="214073" name="AutoShape 966">
                      <a:extLst>
                        <a:ext uri="{FF2B5EF4-FFF2-40B4-BE49-F238E27FC236}">
                          <a16:creationId xmlns:a16="http://schemas.microsoft.com/office/drawing/2014/main" id="{2C94FCB3-C382-C941-A04B-F92A26C0D11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74" name="AutoShape 967">
                      <a:extLst>
                        <a:ext uri="{FF2B5EF4-FFF2-40B4-BE49-F238E27FC236}">
                          <a16:creationId xmlns:a16="http://schemas.microsoft.com/office/drawing/2014/main" id="{E51C8899-6E1F-914D-A677-1E7479251589}"/>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058" name="Freeform 968">
                    <a:extLst>
                      <a:ext uri="{FF2B5EF4-FFF2-40B4-BE49-F238E27FC236}">
                        <a16:creationId xmlns:a16="http://schemas.microsoft.com/office/drawing/2014/main" id="{EAFCD1C9-98C5-5C41-9350-B6CC0443AF78}"/>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4059" name="Group 969">
                    <a:extLst>
                      <a:ext uri="{FF2B5EF4-FFF2-40B4-BE49-F238E27FC236}">
                        <a16:creationId xmlns:a16="http://schemas.microsoft.com/office/drawing/2014/main" id="{6DFB70C3-1340-DA49-8EE1-42843C0317D5}"/>
                      </a:ext>
                    </a:extLst>
                  </p:cNvPr>
                  <p:cNvGrpSpPr>
                    <a:grpSpLocks/>
                  </p:cNvGrpSpPr>
                  <p:nvPr/>
                </p:nvGrpSpPr>
                <p:grpSpPr bwMode="auto">
                  <a:xfrm>
                    <a:off x="4739" y="1327"/>
                    <a:ext cx="582" cy="139"/>
                    <a:chOff x="614" y="2568"/>
                    <a:chExt cx="725" cy="139"/>
                  </a:xfrm>
                </p:grpSpPr>
                <p:sp>
                  <p:nvSpPr>
                    <p:cNvPr id="214071" name="AutoShape 970">
                      <a:extLst>
                        <a:ext uri="{FF2B5EF4-FFF2-40B4-BE49-F238E27FC236}">
                          <a16:creationId xmlns:a16="http://schemas.microsoft.com/office/drawing/2014/main" id="{CD07D5CF-AF1C-0942-8F71-631C7F94A43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72" name="AutoShape 971">
                      <a:extLst>
                        <a:ext uri="{FF2B5EF4-FFF2-40B4-BE49-F238E27FC236}">
                          <a16:creationId xmlns:a16="http://schemas.microsoft.com/office/drawing/2014/main" id="{231DCD94-5CA6-4E4E-ACEF-85E8E76D78FB}"/>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4060" name="Rectangle 972">
                    <a:extLst>
                      <a:ext uri="{FF2B5EF4-FFF2-40B4-BE49-F238E27FC236}">
                        <a16:creationId xmlns:a16="http://schemas.microsoft.com/office/drawing/2014/main" id="{1E7AC1BF-6310-0843-A6F7-B2BA60A6E583}"/>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61" name="Freeform 973">
                    <a:extLst>
                      <a:ext uri="{FF2B5EF4-FFF2-40B4-BE49-F238E27FC236}">
                        <a16:creationId xmlns:a16="http://schemas.microsoft.com/office/drawing/2014/main" id="{0935325B-0307-9E4E-B734-ED5744070CA2}"/>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062" name="Freeform 974">
                    <a:extLst>
                      <a:ext uri="{FF2B5EF4-FFF2-40B4-BE49-F238E27FC236}">
                        <a16:creationId xmlns:a16="http://schemas.microsoft.com/office/drawing/2014/main" id="{385520D9-3829-7E4B-8EA8-0DC115B1798F}"/>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063" name="Oval 975">
                    <a:extLst>
                      <a:ext uri="{FF2B5EF4-FFF2-40B4-BE49-F238E27FC236}">
                        <a16:creationId xmlns:a16="http://schemas.microsoft.com/office/drawing/2014/main" id="{B8901D8E-E4E1-A648-B2B0-98A52F219B8D}"/>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64" name="Freeform 976">
                    <a:extLst>
                      <a:ext uri="{FF2B5EF4-FFF2-40B4-BE49-F238E27FC236}">
                        <a16:creationId xmlns:a16="http://schemas.microsoft.com/office/drawing/2014/main" id="{246FCFD3-79F4-1643-95D0-FFED191EB0A9}"/>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065" name="AutoShape 977">
                    <a:extLst>
                      <a:ext uri="{FF2B5EF4-FFF2-40B4-BE49-F238E27FC236}">
                        <a16:creationId xmlns:a16="http://schemas.microsoft.com/office/drawing/2014/main" id="{049E768D-768E-FB49-9388-D19AACA693F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66" name="AutoShape 978">
                    <a:extLst>
                      <a:ext uri="{FF2B5EF4-FFF2-40B4-BE49-F238E27FC236}">
                        <a16:creationId xmlns:a16="http://schemas.microsoft.com/office/drawing/2014/main" id="{FD640D90-3AEE-BF4D-9E6E-ABA0E32526A2}"/>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67" name="Oval 979">
                    <a:extLst>
                      <a:ext uri="{FF2B5EF4-FFF2-40B4-BE49-F238E27FC236}">
                        <a16:creationId xmlns:a16="http://schemas.microsoft.com/office/drawing/2014/main" id="{4B8570A1-01B0-0B4A-AE4B-BB2AA15DA439}"/>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68" name="Oval 980">
                    <a:extLst>
                      <a:ext uri="{FF2B5EF4-FFF2-40B4-BE49-F238E27FC236}">
                        <a16:creationId xmlns:a16="http://schemas.microsoft.com/office/drawing/2014/main" id="{B6B22C19-C9CA-4346-845D-EC1C91BD5739}"/>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endParaRPr>
                  </a:p>
                </p:txBody>
              </p:sp>
              <p:sp>
                <p:nvSpPr>
                  <p:cNvPr id="214069" name="Oval 981">
                    <a:extLst>
                      <a:ext uri="{FF2B5EF4-FFF2-40B4-BE49-F238E27FC236}">
                        <a16:creationId xmlns:a16="http://schemas.microsoft.com/office/drawing/2014/main" id="{0B51B8FC-4295-B841-9C40-E622E502DF8B}"/>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4070" name="Rectangle 982">
                    <a:extLst>
                      <a:ext uri="{FF2B5EF4-FFF2-40B4-BE49-F238E27FC236}">
                        <a16:creationId xmlns:a16="http://schemas.microsoft.com/office/drawing/2014/main" id="{1E88A228-A2BB-1C43-A2F9-7B61233BB64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214040" name="Group 1117">
                <a:extLst>
                  <a:ext uri="{FF2B5EF4-FFF2-40B4-BE49-F238E27FC236}">
                    <a16:creationId xmlns:a16="http://schemas.microsoft.com/office/drawing/2014/main" id="{6083C815-F5AC-C644-BFF2-1B0FF3CC86EE}"/>
                  </a:ext>
                </a:extLst>
              </p:cNvPr>
              <p:cNvGrpSpPr>
                <a:grpSpLocks/>
              </p:cNvGrpSpPr>
              <p:nvPr/>
            </p:nvGrpSpPr>
            <p:grpSpPr bwMode="auto">
              <a:xfrm>
                <a:off x="439215" y="4827099"/>
                <a:ext cx="875523" cy="506826"/>
                <a:chOff x="439215" y="4827099"/>
                <a:chExt cx="875523" cy="506826"/>
              </a:xfrm>
            </p:grpSpPr>
            <p:grpSp>
              <p:nvGrpSpPr>
                <p:cNvPr id="214041" name="Group 418">
                  <a:extLst>
                    <a:ext uri="{FF2B5EF4-FFF2-40B4-BE49-F238E27FC236}">
                      <a16:creationId xmlns:a16="http://schemas.microsoft.com/office/drawing/2014/main" id="{3F1969C6-FCD5-0B47-87D9-3E8634996C54}"/>
                    </a:ext>
                  </a:extLst>
                </p:cNvPr>
                <p:cNvGrpSpPr>
                  <a:grpSpLocks/>
                </p:cNvGrpSpPr>
                <p:nvPr/>
              </p:nvGrpSpPr>
              <p:grpSpPr bwMode="auto">
                <a:xfrm>
                  <a:off x="439215" y="4827099"/>
                  <a:ext cx="875523" cy="506826"/>
                  <a:chOff x="2889" y="1631"/>
                  <a:chExt cx="980" cy="743"/>
                </a:xfrm>
              </p:grpSpPr>
              <p:sp>
                <p:nvSpPr>
                  <p:cNvPr id="214043" name="Rectangle 419">
                    <a:extLst>
                      <a:ext uri="{FF2B5EF4-FFF2-40B4-BE49-F238E27FC236}">
                        <a16:creationId xmlns:a16="http://schemas.microsoft.com/office/drawing/2014/main" id="{FBC9B5A0-5134-CB4D-9A09-33D828FAAFAF}"/>
                      </a:ext>
                    </a:extLst>
                  </p:cNvPr>
                  <p:cNvSpPr>
                    <a:spLocks noChangeArrowheads="1"/>
                  </p:cNvSpPr>
                  <p:nvPr/>
                </p:nvSpPr>
                <p:spPr bwMode="auto">
                  <a:xfrm>
                    <a:off x="3046" y="1841"/>
                    <a:ext cx="663" cy="53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25" name="AutoShape 420">
                    <a:extLst>
                      <a:ext uri="{FF2B5EF4-FFF2-40B4-BE49-F238E27FC236}">
                        <a16:creationId xmlns:a16="http://schemas.microsoft.com/office/drawing/2014/main" id="{A912CE0B-005D-8C44-B188-ED72F4D6108B}"/>
                      </a:ext>
                    </a:extLst>
                  </p:cNvPr>
                  <p:cNvSpPr>
                    <a:spLocks noChangeArrowheads="1"/>
                  </p:cNvSpPr>
                  <p:nvPr/>
                </p:nvSpPr>
                <p:spPr bwMode="auto">
                  <a:xfrm>
                    <a:off x="2889" y="1630"/>
                    <a:ext cx="976" cy="254"/>
                  </a:xfrm>
                  <a:prstGeom prst="triangle">
                    <a:avLst>
                      <a:gd name="adj" fmla="val 50000"/>
                    </a:avLst>
                  </a:prstGeom>
                  <a:solidFill>
                    <a:schemeClr val="tx1">
                      <a:lumMod val="50000"/>
                      <a:lumOff val="5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CCFF"/>
                      </a:solidFill>
                      <a:effectLst/>
                      <a:uLnTx/>
                      <a:uFillTx/>
                      <a:latin typeface="Arial" charset="0"/>
                      <a:ea typeface="ＭＳ Ｐゴシック" charset="0"/>
                      <a:cs typeface="ＭＳ Ｐゴシック" charset="0"/>
                    </a:endParaRPr>
                  </a:p>
                </p:txBody>
              </p:sp>
            </p:grpSp>
            <p:pic>
              <p:nvPicPr>
                <p:cNvPr id="214042" name="Picture 1119">
                  <a:extLst>
                    <a:ext uri="{FF2B5EF4-FFF2-40B4-BE49-F238E27FC236}">
                      <a16:creationId xmlns:a16="http://schemas.microsoft.com/office/drawing/2014/main" id="{32A9EC3D-33BD-7049-A936-86E74A5C483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83109" y="5014480"/>
                  <a:ext cx="405029" cy="290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sp>
        <p:nvSpPr>
          <p:cNvPr id="11" name="Rectangle 10">
            <a:extLst>
              <a:ext uri="{FF2B5EF4-FFF2-40B4-BE49-F238E27FC236}">
                <a16:creationId xmlns:a16="http://schemas.microsoft.com/office/drawing/2014/main" id="{74D2A9AE-208A-4E4C-BCF7-493AFE59887F}"/>
              </a:ext>
            </a:extLst>
          </p:cNvPr>
          <p:cNvSpPr>
            <a:spLocks noChangeArrowheads="1"/>
          </p:cNvSpPr>
          <p:nvPr/>
        </p:nvSpPr>
        <p:spPr bwMode="auto">
          <a:xfrm>
            <a:off x="1459847" y="4108856"/>
            <a:ext cx="9037638" cy="250348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4" name="Group 23">
            <a:extLst>
              <a:ext uri="{FF2B5EF4-FFF2-40B4-BE49-F238E27FC236}">
                <a16:creationId xmlns:a16="http://schemas.microsoft.com/office/drawing/2014/main" id="{BE7A2D06-49A3-4B4C-969A-7D43248925F4}"/>
              </a:ext>
            </a:extLst>
          </p:cNvPr>
          <p:cNvGrpSpPr>
            <a:grpSpLocks/>
          </p:cNvGrpSpPr>
          <p:nvPr/>
        </p:nvGrpSpPr>
        <p:grpSpPr bwMode="auto">
          <a:xfrm>
            <a:off x="1925639" y="4171941"/>
            <a:ext cx="8074025" cy="523220"/>
            <a:chOff x="379080" y="5456397"/>
            <a:chExt cx="8074239" cy="524687"/>
          </a:xfrm>
        </p:grpSpPr>
        <p:sp>
          <p:nvSpPr>
            <p:cNvPr id="12" name="Rectangle 11">
              <a:extLst>
                <a:ext uri="{FF2B5EF4-FFF2-40B4-BE49-F238E27FC236}">
                  <a16:creationId xmlns:a16="http://schemas.microsoft.com/office/drawing/2014/main" id="{D4551681-7F48-DD46-9D92-F7E884A68FDD}"/>
                </a:ext>
              </a:extLst>
            </p:cNvPr>
            <p:cNvSpPr/>
            <p:nvPr/>
          </p:nvSpPr>
          <p:spPr>
            <a:xfrm>
              <a:off x="379080" y="5489828"/>
              <a:ext cx="8074239" cy="421866"/>
            </a:xfrm>
            <a:prstGeom prst="rect">
              <a:avLst/>
            </a:prstGeom>
            <a:ln>
              <a:solidFill>
                <a:srgbClr val="C00000"/>
              </a:solidFill>
            </a:ln>
          </p:spPr>
          <p:txBody>
            <a:bodyPr anchor="ct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ＭＳ Ｐゴシック" charset="0"/>
              </a:endParaRPr>
            </a:p>
          </p:txBody>
        </p:sp>
        <p:sp>
          <p:nvSpPr>
            <p:cNvPr id="214029" name="TextBox 17">
              <a:extLst>
                <a:ext uri="{FF2B5EF4-FFF2-40B4-BE49-F238E27FC236}">
                  <a16:creationId xmlns:a16="http://schemas.microsoft.com/office/drawing/2014/main" id="{8F3B0DDD-75FE-DF4B-9738-358B7A86A7D7}"/>
                </a:ext>
              </a:extLst>
            </p:cNvPr>
            <p:cNvSpPr txBox="1">
              <a:spLocks noChangeArrowheads="1"/>
            </p:cNvSpPr>
            <p:nvPr/>
          </p:nvSpPr>
          <p:spPr bwMode="auto">
            <a:xfrm>
              <a:off x="1081801" y="5456397"/>
              <a:ext cx="6920219" cy="52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Internet host-host communication as a service</a:t>
              </a:r>
            </a:p>
          </p:txBody>
        </p:sp>
      </p:grpSp>
      <p:sp>
        <p:nvSpPr>
          <p:cNvPr id="6" name="Content Placeholder 5">
            <a:extLst>
              <a:ext uri="{FF2B5EF4-FFF2-40B4-BE49-F238E27FC236}">
                <a16:creationId xmlns:a16="http://schemas.microsoft.com/office/drawing/2014/main" id="{AEB7511E-D73C-7A4F-88A9-D627FE6294A6}"/>
              </a:ext>
            </a:extLst>
          </p:cNvPr>
          <p:cNvSpPr>
            <a:spLocks noGrp="1"/>
          </p:cNvSpPr>
          <p:nvPr>
            <p:ph idx="1"/>
          </p:nvPr>
        </p:nvSpPr>
        <p:spPr>
          <a:xfrm>
            <a:off x="925817" y="5070373"/>
            <a:ext cx="9700619" cy="1344281"/>
          </a:xfrm>
        </p:spPr>
        <p:txBody>
          <a:bodyPr>
            <a:normAutofit/>
          </a:bodyPr>
          <a:lstStyle/>
          <a:p>
            <a:pPr marL="0" indent="0">
              <a:buClr>
                <a:srgbClr val="0000A8"/>
              </a:buClr>
              <a:buNone/>
            </a:pPr>
            <a:r>
              <a:rPr lang="en-US" altLang="en-US" i="1" dirty="0">
                <a:solidFill>
                  <a:srgbClr val="CD0000"/>
                </a:solidFill>
                <a:latin typeface="Calibri" panose="020F0502020204030204" pitchFamily="34" charset="0"/>
                <a:ea typeface="ＭＳ Ｐゴシック" panose="020B0600070205080204" pitchFamily="34" charset="-128"/>
                <a:cs typeface="Calibri" panose="020F0502020204030204" pitchFamily="34" charset="0"/>
              </a:rPr>
              <a:t>OTT challenges: </a:t>
            </a:r>
            <a:r>
              <a:rPr lang="en-US" altLang="en-US" dirty="0">
                <a:latin typeface="Calibri" panose="020F0502020204030204" pitchFamily="34" charset="0"/>
                <a:ea typeface="ＭＳ Ｐゴシック" panose="020B0600070205080204" pitchFamily="34" charset="-128"/>
                <a:cs typeface="Calibri" panose="020F0502020204030204" pitchFamily="34" charset="0"/>
              </a:rPr>
              <a:t>coping with a congested Internet from the “edge”</a:t>
            </a:r>
          </a:p>
          <a:p>
            <a:pPr marL="466725" lvl="1" indent="-233363">
              <a:buFont typeface="Wingdings" pitchFamily="2" charset="2"/>
              <a:buChar char="§"/>
            </a:pPr>
            <a:r>
              <a:rPr lang="en-US" altLang="en-US" dirty="0">
                <a:latin typeface="Calibri" panose="020F0502020204030204" pitchFamily="34" charset="0"/>
                <a:ea typeface="Arial" panose="020B0604020202020204" pitchFamily="34" charset="0"/>
                <a:cs typeface="Calibri" panose="020F0502020204030204" pitchFamily="34" charset="0"/>
              </a:rPr>
              <a:t>what content to place in which CDN node?</a:t>
            </a:r>
          </a:p>
          <a:p>
            <a:pPr marL="466725" lvl="1" indent="-233363">
              <a:buFont typeface="Wingdings" pitchFamily="2" charset="2"/>
              <a:buChar char="§"/>
            </a:pPr>
            <a:r>
              <a:rPr lang="en-US" altLang="en-US" dirty="0">
                <a:latin typeface="Calibri" panose="020F0502020204030204" pitchFamily="34" charset="0"/>
                <a:ea typeface="Arial" panose="020B0604020202020204" pitchFamily="34" charset="0"/>
                <a:cs typeface="Calibri" panose="020F0502020204030204" pitchFamily="34" charset="0"/>
              </a:rPr>
              <a:t>from which CDN node to retrieve content? At which rate?</a:t>
            </a:r>
          </a:p>
        </p:txBody>
      </p:sp>
      <p:sp>
        <p:nvSpPr>
          <p:cNvPr id="10" name="TextBox 9">
            <a:extLst>
              <a:ext uri="{FF2B5EF4-FFF2-40B4-BE49-F238E27FC236}">
                <a16:creationId xmlns:a16="http://schemas.microsoft.com/office/drawing/2014/main" id="{1EEAFC86-034D-F945-B43F-7739F70F4093}"/>
              </a:ext>
            </a:extLst>
          </p:cNvPr>
          <p:cNvSpPr txBox="1">
            <a:spLocks noChangeArrowheads="1"/>
          </p:cNvSpPr>
          <p:nvPr/>
        </p:nvSpPr>
        <p:spPr bwMode="auto">
          <a:xfrm>
            <a:off x="3409501" y="2041781"/>
            <a:ext cx="457182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44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OTT: “over the top”</a:t>
            </a:r>
          </a:p>
        </p:txBody>
      </p:sp>
      <p:sp>
        <p:nvSpPr>
          <p:cNvPr id="1036" name="Title 1">
            <a:extLst>
              <a:ext uri="{FF2B5EF4-FFF2-40B4-BE49-F238E27FC236}">
                <a16:creationId xmlns:a16="http://schemas.microsoft.com/office/drawing/2014/main" id="{AAA3A287-D94D-A745-B380-C550D44772FA}"/>
              </a:ext>
            </a:extLst>
          </p:cNvPr>
          <p:cNvSpPr>
            <a:spLocks noGrp="1"/>
          </p:cNvSpPr>
          <p:nvPr>
            <p:ph type="title"/>
          </p:nvPr>
        </p:nvSpPr>
        <p:spPr>
          <a:xfrm>
            <a:off x="838200" y="451821"/>
            <a:ext cx="10515600" cy="894622"/>
          </a:xfrm>
        </p:spPr>
        <p:txBody>
          <a:bodyPr>
            <a:normAutofit/>
          </a:bodyPr>
          <a:lstStyle/>
          <a:p>
            <a:r>
              <a:rPr lang="en-US" altLang="en-US" sz="4400" dirty="0">
                <a:ea typeface="ＭＳ Ｐゴシック" panose="020B0600070205080204" pitchFamily="34" charset="-128"/>
              </a:rPr>
              <a:t>Content distribution </a:t>
            </a:r>
            <a:r>
              <a:rPr lang="en-US" altLang="en-US" dirty="0">
                <a:ea typeface="ＭＳ Ｐゴシック" panose="020B0600070205080204" pitchFamily="34" charset="-128"/>
              </a:rPr>
              <a:t>n</a:t>
            </a:r>
            <a:r>
              <a:rPr lang="en-US" altLang="en-US" sz="4400" dirty="0">
                <a:ea typeface="ＭＳ Ｐゴシック" panose="020B0600070205080204" pitchFamily="34" charset="-128"/>
              </a:rPr>
              <a:t>etworks (CDNs)</a:t>
            </a:r>
          </a:p>
        </p:txBody>
      </p:sp>
      <p:sp>
        <p:nvSpPr>
          <p:cNvPr id="1035" name="Slide Number Placeholder 2">
            <a:extLst>
              <a:ext uri="{FF2B5EF4-FFF2-40B4-BE49-F238E27FC236}">
                <a16:creationId xmlns:a16="http://schemas.microsoft.com/office/drawing/2014/main" id="{D64B4E52-D9B8-4A4C-8826-6513C716F2BB}"/>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105</a:t>
            </a:fld>
            <a:endParaRPr lang="en-US" dirty="0"/>
          </a:p>
        </p:txBody>
      </p:sp>
    </p:spTree>
    <p:extLst>
      <p:ext uri="{BB962C8B-B14F-4D97-AF65-F5344CB8AC3E}">
        <p14:creationId xmlns:p14="http://schemas.microsoft.com/office/powerpoint/2010/main" val="42246571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xit" presetSubtype="0" fill="hold" grpId="0" nodeType="clickEffect">
                                  <p:stCondLst>
                                    <p:cond delay="0"/>
                                  </p:stCondLst>
                                  <p:childTnLst>
                                    <p:animEffect transition="out" filter="dissolv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par>
                                <p:cTn id="8" presetID="22" presetClass="entr" presetSubtype="4"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down)">
                                      <p:cBhvr>
                                        <p:cTn id="10" dur="2000"/>
                                        <p:tgtEl>
                                          <p:spTgt spid="9"/>
                                        </p:tgtEl>
                                      </p:cBhvr>
                                    </p:animEffect>
                                  </p:childTnLst>
                                </p:cTn>
                              </p:par>
                              <p:par>
                                <p:cTn id="11" presetID="9" presetClass="exit" presetSubtype="0" fill="hold" nodeType="withEffect">
                                  <p:stCondLst>
                                    <p:cond delay="0"/>
                                  </p:stCondLst>
                                  <p:childTnLst>
                                    <p:animEffect transition="out" filter="dissolve">
                                      <p:cBhvr>
                                        <p:cTn id="12" dur="500"/>
                                        <p:tgtEl>
                                          <p:spTgt spid="5"/>
                                        </p:tgtEl>
                                      </p:cBhvr>
                                    </p:animEffect>
                                    <p:set>
                                      <p:cBhvr>
                                        <p:cTn id="13" dur="1" fill="hold">
                                          <p:stCondLst>
                                            <p:cond delay="499"/>
                                          </p:stCondLst>
                                        </p:cTn>
                                        <p:tgtEl>
                                          <p:spTgt spid="5"/>
                                        </p:tgtEl>
                                        <p:attrNameLst>
                                          <p:attrName>style.visibility</p:attrName>
                                        </p:attrNameLst>
                                      </p:cBhvr>
                                      <p:to>
                                        <p:strVal val="hidden"/>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dissolve">
                                      <p:cBhvr>
                                        <p:cTn id="18" dur="500"/>
                                        <p:tgtEl>
                                          <p:spTgt spid="11"/>
                                        </p:tgtEl>
                                      </p:cBhvr>
                                    </p:animEffect>
                                  </p:childTnLst>
                                </p:cTn>
                              </p:par>
                              <p:par>
                                <p:cTn id="19" presetID="9" presetClass="entr" presetSubtype="0"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dissolve">
                                      <p:cBhvr>
                                        <p:cTn id="21" dur="2000"/>
                                        <p:tgtEl>
                                          <p:spTgt spid="24"/>
                                        </p:tgtEl>
                                      </p:cBhvr>
                                    </p:animEffect>
                                  </p:childTnLst>
                                </p:cTn>
                              </p:par>
                              <p:par>
                                <p:cTn id="22" presetID="1" presetClass="exit" presetSubtype="0" fill="hold" nodeType="withEffect">
                                  <p:stCondLst>
                                    <p:cond delay="0"/>
                                  </p:stCondLst>
                                  <p:childTnLst>
                                    <p:set>
                                      <p:cBhvr>
                                        <p:cTn id="23" dur="1" fill="hold">
                                          <p:stCondLst>
                                            <p:cond delay="0"/>
                                          </p:stCondLst>
                                        </p:cTn>
                                        <p:tgtEl>
                                          <p:spTgt spid="50178"/>
                                        </p:tgtEl>
                                        <p:attrNameLst>
                                          <p:attrName>style.visibility</p:attrName>
                                        </p:attrNameLst>
                                      </p:cBhvr>
                                      <p:to>
                                        <p:strVal val="hidden"/>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6">
                                            <p:txEl>
                                              <p:pRg st="0" end="0"/>
                                            </p:txEl>
                                          </p:spTgt>
                                        </p:tgtEl>
                                        <p:attrNameLst>
                                          <p:attrName>style.visibility</p:attrName>
                                        </p:attrNameLst>
                                      </p:cBhvr>
                                      <p:to>
                                        <p:strVal val="visible"/>
                                      </p:to>
                                    </p:set>
                                    <p:animEffect transition="in" filter="dissolve">
                                      <p:cBhvr>
                                        <p:cTn id="28" dur="500"/>
                                        <p:tgtEl>
                                          <p:spTgt spid="6">
                                            <p:txEl>
                                              <p:pRg st="0" end="0"/>
                                            </p:txEl>
                                          </p:spTgt>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6">
                                            <p:txEl>
                                              <p:pRg st="1" end="1"/>
                                            </p:txEl>
                                          </p:spTgt>
                                        </p:tgtEl>
                                        <p:attrNameLst>
                                          <p:attrName>style.visibility</p:attrName>
                                        </p:attrNameLst>
                                      </p:cBhvr>
                                      <p:to>
                                        <p:strVal val="visible"/>
                                      </p:to>
                                    </p:set>
                                    <p:animEffect transition="in" filter="dissolve">
                                      <p:cBhvr>
                                        <p:cTn id="31" dur="500"/>
                                        <p:tgtEl>
                                          <p:spTgt spid="6">
                                            <p:txEl>
                                              <p:pRg st="1" end="1"/>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6">
                                            <p:txEl>
                                              <p:pRg st="2" end="2"/>
                                            </p:txEl>
                                          </p:spTgt>
                                        </p:tgtEl>
                                        <p:attrNameLst>
                                          <p:attrName>style.visibility</p:attrName>
                                        </p:attrNameLst>
                                      </p:cBhvr>
                                      <p:to>
                                        <p:strVal val="visible"/>
                                      </p:to>
                                    </p:set>
                                    <p:animEffect transition="in" filter="dissolve">
                                      <p:cBhvr>
                                        <p:cTn id="34"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6" grpId="0" build="p"/>
      <p:bldP spid="10"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CDN content access: a closer look</a:t>
            </a:r>
          </a:p>
        </p:txBody>
      </p:sp>
      <p:sp>
        <p:nvSpPr>
          <p:cNvPr id="213" name="Freeform 1287">
            <a:extLst>
              <a:ext uri="{FF2B5EF4-FFF2-40B4-BE49-F238E27FC236}">
                <a16:creationId xmlns:a16="http://schemas.microsoft.com/office/drawing/2014/main" id="{228CCD74-01FC-904C-B060-AA03E75751C9}"/>
              </a:ext>
            </a:extLst>
          </p:cNvPr>
          <p:cNvSpPr>
            <a:spLocks/>
          </p:cNvSpPr>
          <p:nvPr/>
        </p:nvSpPr>
        <p:spPr bwMode="auto">
          <a:xfrm rot="5400000">
            <a:off x="2597150" y="4305582"/>
            <a:ext cx="2554288" cy="1422400"/>
          </a:xfrm>
          <a:custGeom>
            <a:avLst/>
            <a:gdLst>
              <a:gd name="T0" fmla="*/ 2147483647 w 10000"/>
              <a:gd name="T1" fmla="*/ 362723237 h 10000"/>
              <a:gd name="T2" fmla="*/ 2147483647 w 10000"/>
              <a:gd name="T3" fmla="*/ 2147483647 h 10000"/>
              <a:gd name="T4" fmla="*/ 2147483647 w 10000"/>
              <a:gd name="T5" fmla="*/ 2147483647 h 10000"/>
              <a:gd name="T6" fmla="*/ 2147483647 w 10000"/>
              <a:gd name="T7" fmla="*/ 2147483647 h 10000"/>
              <a:gd name="T8" fmla="*/ 2132822051 w 10000"/>
              <a:gd name="T9" fmla="*/ 2147483647 h 10000"/>
              <a:gd name="T10" fmla="*/ 1482993304 w 10000"/>
              <a:gd name="T11" fmla="*/ 2147483647 h 10000"/>
              <a:gd name="T12" fmla="*/ 2147483647 w 10000"/>
              <a:gd name="T13" fmla="*/ 2147483647 h 10000"/>
              <a:gd name="T14" fmla="*/ 2147483647 w 10000"/>
              <a:gd name="T15" fmla="*/ 2147483647 h 10000"/>
              <a:gd name="T16" fmla="*/ 2147483647 w 10000"/>
              <a:gd name="T17" fmla="*/ 2147483647 h 10000"/>
              <a:gd name="T18" fmla="*/ 2147483647 w 10000"/>
              <a:gd name="T19" fmla="*/ 2147483647 h 10000"/>
              <a:gd name="T20" fmla="*/ 2147483647 w 10000"/>
              <a:gd name="T21" fmla="*/ 2147483647 h 10000"/>
              <a:gd name="T22" fmla="*/ 2147483647 w 10000"/>
              <a:gd name="T23" fmla="*/ 2147483647 h 10000"/>
              <a:gd name="T24" fmla="*/ 2147483647 w 10000"/>
              <a:gd name="T25" fmla="*/ 2147483647 h 10000"/>
              <a:gd name="T26" fmla="*/ 2147483647 w 10000"/>
              <a:gd name="T27" fmla="*/ 2147483647 h 10000"/>
              <a:gd name="T28" fmla="*/ 2147483647 w 10000"/>
              <a:gd name="T29" fmla="*/ 2147483647 h 10000"/>
              <a:gd name="T30" fmla="*/ 2147483647 w 10000"/>
              <a:gd name="T31" fmla="*/ 621796755 h 10000"/>
              <a:gd name="T32" fmla="*/ 2147483647 w 10000"/>
              <a:gd name="T33" fmla="*/ 14385158 h 10000"/>
              <a:gd name="T34" fmla="*/ 2147483647 w 10000"/>
              <a:gd name="T35" fmla="*/ 362723237 h 100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000" h="10000">
                <a:moveTo>
                  <a:pt x="6270" y="126"/>
                </a:moveTo>
                <a:cubicBezTo>
                  <a:pt x="5642" y="245"/>
                  <a:pt x="4469" y="528"/>
                  <a:pt x="3738" y="756"/>
                </a:cubicBezTo>
                <a:cubicBezTo>
                  <a:pt x="3007" y="984"/>
                  <a:pt x="2405" y="1322"/>
                  <a:pt x="1887" y="1495"/>
                </a:cubicBezTo>
                <a:cubicBezTo>
                  <a:pt x="1369" y="1668"/>
                  <a:pt x="1195" y="1105"/>
                  <a:pt x="629" y="1793"/>
                </a:cubicBezTo>
                <a:cubicBezTo>
                  <a:pt x="63" y="2481"/>
                  <a:pt x="218" y="3574"/>
                  <a:pt x="128" y="4417"/>
                </a:cubicBezTo>
                <a:cubicBezTo>
                  <a:pt x="39" y="5260"/>
                  <a:pt x="-87" y="6368"/>
                  <a:pt x="89" y="6848"/>
                </a:cubicBezTo>
                <a:cubicBezTo>
                  <a:pt x="265" y="7328"/>
                  <a:pt x="491" y="7223"/>
                  <a:pt x="1207" y="7298"/>
                </a:cubicBezTo>
                <a:cubicBezTo>
                  <a:pt x="1924" y="7374"/>
                  <a:pt x="3641" y="7133"/>
                  <a:pt x="4406" y="7298"/>
                </a:cubicBezTo>
                <a:cubicBezTo>
                  <a:pt x="5171" y="7463"/>
                  <a:pt x="5298" y="7868"/>
                  <a:pt x="5779" y="8288"/>
                </a:cubicBezTo>
                <a:cubicBezTo>
                  <a:pt x="6260" y="8709"/>
                  <a:pt x="6848" y="9549"/>
                  <a:pt x="7290" y="9819"/>
                </a:cubicBezTo>
                <a:cubicBezTo>
                  <a:pt x="7731" y="10089"/>
                  <a:pt x="8124" y="10014"/>
                  <a:pt x="8448" y="9879"/>
                </a:cubicBezTo>
                <a:cubicBezTo>
                  <a:pt x="8771" y="9744"/>
                  <a:pt x="9056" y="9549"/>
                  <a:pt x="9252" y="9008"/>
                </a:cubicBezTo>
                <a:cubicBezTo>
                  <a:pt x="9448" y="8469"/>
                  <a:pt x="9537" y="7418"/>
                  <a:pt x="9644" y="6639"/>
                </a:cubicBezTo>
                <a:cubicBezTo>
                  <a:pt x="9752" y="5858"/>
                  <a:pt x="9851" y="5168"/>
                  <a:pt x="9899" y="4327"/>
                </a:cubicBezTo>
                <a:cubicBezTo>
                  <a:pt x="9949" y="3486"/>
                  <a:pt x="10076" y="2256"/>
                  <a:pt x="9939" y="1566"/>
                </a:cubicBezTo>
                <a:cubicBezTo>
                  <a:pt x="9802" y="876"/>
                  <a:pt x="9478" y="471"/>
                  <a:pt x="9075" y="216"/>
                </a:cubicBezTo>
                <a:cubicBezTo>
                  <a:pt x="8674" y="-39"/>
                  <a:pt x="7997" y="20"/>
                  <a:pt x="7525" y="5"/>
                </a:cubicBezTo>
                <a:cubicBezTo>
                  <a:pt x="7055" y="-9"/>
                  <a:pt x="6898" y="5"/>
                  <a:pt x="6270" y="126"/>
                </a:cubicBezTo>
                <a:close/>
              </a:path>
            </a:pathLst>
          </a:custGeom>
          <a:solidFill>
            <a:srgbClr val="00CC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20000"/>
              </a:spcBef>
              <a:spcAft>
                <a:spcPct val="0"/>
              </a:spcAft>
              <a:buClr>
                <a:srgbClr val="3333CC"/>
              </a:buClr>
              <a:buSzPct val="85000"/>
              <a:buFont typeface="ZapfDingbats" charset="2"/>
              <a:buNone/>
            </a:pPr>
            <a:endParaRPr lang="en-US" sz="2000">
              <a:solidFill>
                <a:srgbClr val="000000"/>
              </a:solidFill>
              <a:latin typeface="Arial" panose="020B0604020202020204" pitchFamily="34" charset="0"/>
              <a:ea typeface="ＭＳ Ｐゴシック" panose="020B0600070205080204" pitchFamily="34" charset="-128"/>
              <a:cs typeface="Arial"/>
            </a:endParaRPr>
          </a:p>
        </p:txBody>
      </p:sp>
      <p:sp>
        <p:nvSpPr>
          <p:cNvPr id="214" name="Freeform 1287">
            <a:extLst>
              <a:ext uri="{FF2B5EF4-FFF2-40B4-BE49-F238E27FC236}">
                <a16:creationId xmlns:a16="http://schemas.microsoft.com/office/drawing/2014/main" id="{DD39A0F8-5ECF-2F47-93D0-7B4020DBC930}"/>
              </a:ext>
            </a:extLst>
          </p:cNvPr>
          <p:cNvSpPr>
            <a:spLocks/>
          </p:cNvSpPr>
          <p:nvPr/>
        </p:nvSpPr>
        <p:spPr bwMode="auto">
          <a:xfrm>
            <a:off x="5650706" y="5181088"/>
            <a:ext cx="3467100" cy="1422400"/>
          </a:xfrm>
          <a:custGeom>
            <a:avLst/>
            <a:gdLst>
              <a:gd name="T0" fmla="*/ 2147483647 w 10000"/>
              <a:gd name="T1" fmla="*/ 362723237 h 10000"/>
              <a:gd name="T2" fmla="*/ 2147483647 w 10000"/>
              <a:gd name="T3" fmla="*/ 2147483647 h 10000"/>
              <a:gd name="T4" fmla="*/ 2147483647 w 10000"/>
              <a:gd name="T5" fmla="*/ 2147483647 h 10000"/>
              <a:gd name="T6" fmla="*/ 2147483647 w 10000"/>
              <a:gd name="T7" fmla="*/ 2147483647 h 10000"/>
              <a:gd name="T8" fmla="*/ 2147483647 w 10000"/>
              <a:gd name="T9" fmla="*/ 2147483647 h 10000"/>
              <a:gd name="T10" fmla="*/ 2147483647 w 10000"/>
              <a:gd name="T11" fmla="*/ 2147483647 h 10000"/>
              <a:gd name="T12" fmla="*/ 2147483647 w 10000"/>
              <a:gd name="T13" fmla="*/ 2147483647 h 10000"/>
              <a:gd name="T14" fmla="*/ 2147483647 w 10000"/>
              <a:gd name="T15" fmla="*/ 2147483647 h 10000"/>
              <a:gd name="T16" fmla="*/ 2147483647 w 10000"/>
              <a:gd name="T17" fmla="*/ 2147483647 h 10000"/>
              <a:gd name="T18" fmla="*/ 2147483647 w 10000"/>
              <a:gd name="T19" fmla="*/ 2147483647 h 10000"/>
              <a:gd name="T20" fmla="*/ 2147483647 w 10000"/>
              <a:gd name="T21" fmla="*/ 2147483647 h 10000"/>
              <a:gd name="T22" fmla="*/ 2147483647 w 10000"/>
              <a:gd name="T23" fmla="*/ 2147483647 h 10000"/>
              <a:gd name="T24" fmla="*/ 2147483647 w 10000"/>
              <a:gd name="T25" fmla="*/ 2147483647 h 10000"/>
              <a:gd name="T26" fmla="*/ 2147483647 w 10000"/>
              <a:gd name="T27" fmla="*/ 2147483647 h 10000"/>
              <a:gd name="T28" fmla="*/ 2147483647 w 10000"/>
              <a:gd name="T29" fmla="*/ 2147483647 h 10000"/>
              <a:gd name="T30" fmla="*/ 2147483647 w 10000"/>
              <a:gd name="T31" fmla="*/ 621796755 h 10000"/>
              <a:gd name="T32" fmla="*/ 2147483647 w 10000"/>
              <a:gd name="T33" fmla="*/ 14385158 h 10000"/>
              <a:gd name="T34" fmla="*/ 2147483647 w 10000"/>
              <a:gd name="T35" fmla="*/ 362723237 h 100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000" h="10000">
                <a:moveTo>
                  <a:pt x="6270" y="126"/>
                </a:moveTo>
                <a:cubicBezTo>
                  <a:pt x="5642" y="245"/>
                  <a:pt x="4469" y="528"/>
                  <a:pt x="3738" y="756"/>
                </a:cubicBezTo>
                <a:cubicBezTo>
                  <a:pt x="3007" y="984"/>
                  <a:pt x="2405" y="1322"/>
                  <a:pt x="1887" y="1495"/>
                </a:cubicBezTo>
                <a:cubicBezTo>
                  <a:pt x="1369" y="1668"/>
                  <a:pt x="1195" y="1105"/>
                  <a:pt x="629" y="1793"/>
                </a:cubicBezTo>
                <a:cubicBezTo>
                  <a:pt x="63" y="2481"/>
                  <a:pt x="218" y="3574"/>
                  <a:pt x="128" y="4417"/>
                </a:cubicBezTo>
                <a:cubicBezTo>
                  <a:pt x="39" y="5260"/>
                  <a:pt x="-87" y="6368"/>
                  <a:pt x="89" y="6848"/>
                </a:cubicBezTo>
                <a:cubicBezTo>
                  <a:pt x="265" y="7328"/>
                  <a:pt x="491" y="7223"/>
                  <a:pt x="1207" y="7298"/>
                </a:cubicBezTo>
                <a:cubicBezTo>
                  <a:pt x="1924" y="7374"/>
                  <a:pt x="3641" y="7133"/>
                  <a:pt x="4406" y="7298"/>
                </a:cubicBezTo>
                <a:cubicBezTo>
                  <a:pt x="5171" y="7463"/>
                  <a:pt x="5298" y="7868"/>
                  <a:pt x="5779" y="8288"/>
                </a:cubicBezTo>
                <a:cubicBezTo>
                  <a:pt x="6260" y="8709"/>
                  <a:pt x="6848" y="9549"/>
                  <a:pt x="7290" y="9819"/>
                </a:cubicBezTo>
                <a:cubicBezTo>
                  <a:pt x="7731" y="10089"/>
                  <a:pt x="8124" y="10014"/>
                  <a:pt x="8448" y="9879"/>
                </a:cubicBezTo>
                <a:cubicBezTo>
                  <a:pt x="8771" y="9744"/>
                  <a:pt x="9056" y="9549"/>
                  <a:pt x="9252" y="9008"/>
                </a:cubicBezTo>
                <a:cubicBezTo>
                  <a:pt x="9448" y="8469"/>
                  <a:pt x="9537" y="7418"/>
                  <a:pt x="9644" y="6639"/>
                </a:cubicBezTo>
                <a:cubicBezTo>
                  <a:pt x="9752" y="5858"/>
                  <a:pt x="9851" y="5168"/>
                  <a:pt x="9899" y="4327"/>
                </a:cubicBezTo>
                <a:cubicBezTo>
                  <a:pt x="9949" y="3486"/>
                  <a:pt x="10076" y="2256"/>
                  <a:pt x="9939" y="1566"/>
                </a:cubicBezTo>
                <a:cubicBezTo>
                  <a:pt x="9802" y="876"/>
                  <a:pt x="9478" y="471"/>
                  <a:pt x="9075" y="216"/>
                </a:cubicBezTo>
                <a:cubicBezTo>
                  <a:pt x="8674" y="-39"/>
                  <a:pt x="7997" y="20"/>
                  <a:pt x="7525" y="5"/>
                </a:cubicBezTo>
                <a:cubicBezTo>
                  <a:pt x="7055" y="-9"/>
                  <a:pt x="6898" y="5"/>
                  <a:pt x="6270" y="126"/>
                </a:cubicBezTo>
                <a:close/>
              </a:path>
            </a:pathLst>
          </a:custGeom>
          <a:solidFill>
            <a:srgbClr val="00CC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20000"/>
              </a:spcBef>
              <a:spcAft>
                <a:spcPct val="0"/>
              </a:spcAft>
              <a:buClr>
                <a:srgbClr val="3333CC"/>
              </a:buClr>
              <a:buSzPct val="85000"/>
              <a:buFont typeface="ZapfDingbats" charset="2"/>
              <a:buNone/>
            </a:pPr>
            <a:endParaRPr lang="en-US" sz="2000">
              <a:solidFill>
                <a:srgbClr val="000000"/>
              </a:solidFill>
              <a:latin typeface="Arial" panose="020B0604020202020204" pitchFamily="34" charset="0"/>
              <a:ea typeface="ＭＳ Ｐゴシック" panose="020B0600070205080204" pitchFamily="34" charset="-128"/>
              <a:cs typeface="Arial"/>
            </a:endParaRPr>
          </a:p>
        </p:txBody>
      </p:sp>
      <p:grpSp>
        <p:nvGrpSpPr>
          <p:cNvPr id="215" name="Group 249">
            <a:extLst>
              <a:ext uri="{FF2B5EF4-FFF2-40B4-BE49-F238E27FC236}">
                <a16:creationId xmlns:a16="http://schemas.microsoft.com/office/drawing/2014/main" id="{1E28E1B3-4D9E-A943-B1E1-5EA471FAF4B9}"/>
              </a:ext>
            </a:extLst>
          </p:cNvPr>
          <p:cNvGrpSpPr>
            <a:grpSpLocks/>
          </p:cNvGrpSpPr>
          <p:nvPr/>
        </p:nvGrpSpPr>
        <p:grpSpPr bwMode="auto">
          <a:xfrm>
            <a:off x="3766344" y="3952363"/>
            <a:ext cx="460375" cy="638175"/>
            <a:chOff x="4140" y="429"/>
            <a:chExt cx="1425" cy="2396"/>
          </a:xfrm>
        </p:grpSpPr>
        <p:sp>
          <p:nvSpPr>
            <p:cNvPr id="216" name="Freeform 250">
              <a:extLst>
                <a:ext uri="{FF2B5EF4-FFF2-40B4-BE49-F238E27FC236}">
                  <a16:creationId xmlns:a16="http://schemas.microsoft.com/office/drawing/2014/main" id="{B0D9C1C1-8FAC-0A48-AD6D-6708E7F90DD3}"/>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7" name="Rectangle 251">
              <a:extLst>
                <a:ext uri="{FF2B5EF4-FFF2-40B4-BE49-F238E27FC236}">
                  <a16:creationId xmlns:a16="http://schemas.microsoft.com/office/drawing/2014/main" id="{DAC7A760-CCFF-7C42-91EE-BAAF6449D318}"/>
                </a:ext>
              </a:extLst>
            </p:cNvPr>
            <p:cNvSpPr>
              <a:spLocks noChangeArrowheads="1"/>
            </p:cNvSpPr>
            <p:nvPr/>
          </p:nvSpPr>
          <p:spPr bwMode="auto">
            <a:xfrm>
              <a:off x="4204" y="429"/>
              <a:ext cx="1047"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18" name="Freeform 252">
              <a:extLst>
                <a:ext uri="{FF2B5EF4-FFF2-40B4-BE49-F238E27FC236}">
                  <a16:creationId xmlns:a16="http://schemas.microsoft.com/office/drawing/2014/main" id="{C8AF8725-E2C6-494E-ABB0-0D8887CD3ED6}"/>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9" name="Freeform 253">
              <a:extLst>
                <a:ext uri="{FF2B5EF4-FFF2-40B4-BE49-F238E27FC236}">
                  <a16:creationId xmlns:a16="http://schemas.microsoft.com/office/drawing/2014/main" id="{23A96641-AC09-3A47-A92E-5071632BFC1E}"/>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20" name="Rectangle 254">
              <a:extLst>
                <a:ext uri="{FF2B5EF4-FFF2-40B4-BE49-F238E27FC236}">
                  <a16:creationId xmlns:a16="http://schemas.microsoft.com/office/drawing/2014/main" id="{B3EFAE35-A0C9-1D47-B5F7-279023A949A3}"/>
                </a:ext>
              </a:extLst>
            </p:cNvPr>
            <p:cNvSpPr>
              <a:spLocks noChangeArrowheads="1"/>
            </p:cNvSpPr>
            <p:nvPr/>
          </p:nvSpPr>
          <p:spPr bwMode="auto">
            <a:xfrm>
              <a:off x="4214" y="691"/>
              <a:ext cx="595"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21" name="Group 255">
              <a:extLst>
                <a:ext uri="{FF2B5EF4-FFF2-40B4-BE49-F238E27FC236}">
                  <a16:creationId xmlns:a16="http://schemas.microsoft.com/office/drawing/2014/main" id="{68039A40-835E-0340-B938-17D55C18DC90}"/>
                </a:ext>
              </a:extLst>
            </p:cNvPr>
            <p:cNvGrpSpPr>
              <a:grpSpLocks/>
            </p:cNvGrpSpPr>
            <p:nvPr/>
          </p:nvGrpSpPr>
          <p:grpSpPr bwMode="auto">
            <a:xfrm>
              <a:off x="4749" y="668"/>
              <a:ext cx="581" cy="145"/>
              <a:chOff x="614" y="2568"/>
              <a:chExt cx="725" cy="139"/>
            </a:xfrm>
          </p:grpSpPr>
          <p:sp>
            <p:nvSpPr>
              <p:cNvPr id="246" name="AutoShape 256">
                <a:extLst>
                  <a:ext uri="{FF2B5EF4-FFF2-40B4-BE49-F238E27FC236}">
                    <a16:creationId xmlns:a16="http://schemas.microsoft.com/office/drawing/2014/main" id="{249C7189-FC73-E443-8DC7-BD883F218B49}"/>
                  </a:ext>
                </a:extLst>
              </p:cNvPr>
              <p:cNvSpPr>
                <a:spLocks noChangeArrowheads="1"/>
              </p:cNvSpPr>
              <p:nvPr/>
            </p:nvSpPr>
            <p:spPr bwMode="auto">
              <a:xfrm>
                <a:off x="614" y="2567"/>
                <a:ext cx="724" cy="126"/>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47" name="AutoShape 257">
                <a:extLst>
                  <a:ext uri="{FF2B5EF4-FFF2-40B4-BE49-F238E27FC236}">
                    <a16:creationId xmlns:a16="http://schemas.microsoft.com/office/drawing/2014/main" id="{40E18D47-6D3F-6747-BC54-E8874F259F1D}"/>
                  </a:ext>
                </a:extLst>
              </p:cNvPr>
              <p:cNvSpPr>
                <a:spLocks noChangeArrowheads="1"/>
              </p:cNvSpPr>
              <p:nvPr/>
            </p:nvSpPr>
            <p:spPr bwMode="auto">
              <a:xfrm>
                <a:off x="633" y="2585"/>
                <a:ext cx="687"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22" name="Rectangle 258">
              <a:extLst>
                <a:ext uri="{FF2B5EF4-FFF2-40B4-BE49-F238E27FC236}">
                  <a16:creationId xmlns:a16="http://schemas.microsoft.com/office/drawing/2014/main" id="{245C5FA1-1E9F-C840-85BB-E63FB62AA616}"/>
                </a:ext>
              </a:extLst>
            </p:cNvPr>
            <p:cNvSpPr>
              <a:spLocks noChangeArrowheads="1"/>
            </p:cNvSpPr>
            <p:nvPr/>
          </p:nvSpPr>
          <p:spPr bwMode="auto">
            <a:xfrm>
              <a:off x="4224" y="1019"/>
              <a:ext cx="595"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23" name="Group 259">
              <a:extLst>
                <a:ext uri="{FF2B5EF4-FFF2-40B4-BE49-F238E27FC236}">
                  <a16:creationId xmlns:a16="http://schemas.microsoft.com/office/drawing/2014/main" id="{2F90DA4E-89FF-3440-9531-562077350B71}"/>
                </a:ext>
              </a:extLst>
            </p:cNvPr>
            <p:cNvGrpSpPr>
              <a:grpSpLocks/>
            </p:cNvGrpSpPr>
            <p:nvPr/>
          </p:nvGrpSpPr>
          <p:grpSpPr bwMode="auto">
            <a:xfrm>
              <a:off x="4747" y="994"/>
              <a:ext cx="581" cy="134"/>
              <a:chOff x="614" y="2568"/>
              <a:chExt cx="725" cy="139"/>
            </a:xfrm>
          </p:grpSpPr>
          <p:sp>
            <p:nvSpPr>
              <p:cNvPr id="244" name="AutoShape 260">
                <a:extLst>
                  <a:ext uri="{FF2B5EF4-FFF2-40B4-BE49-F238E27FC236}">
                    <a16:creationId xmlns:a16="http://schemas.microsoft.com/office/drawing/2014/main" id="{13ACC81D-1647-C64F-BB80-11A9441DD9C7}"/>
                  </a:ext>
                </a:extLst>
              </p:cNvPr>
              <p:cNvSpPr>
                <a:spLocks noChangeArrowheads="1"/>
              </p:cNvSpPr>
              <p:nvPr/>
            </p:nvSpPr>
            <p:spPr bwMode="auto">
              <a:xfrm>
                <a:off x="617" y="2569"/>
                <a:ext cx="724" cy="136"/>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45" name="AutoShape 261">
                <a:extLst>
                  <a:ext uri="{FF2B5EF4-FFF2-40B4-BE49-F238E27FC236}">
                    <a16:creationId xmlns:a16="http://schemas.microsoft.com/office/drawing/2014/main" id="{B468F355-53FD-9248-9060-88BC3C7DE52F}"/>
                  </a:ext>
                </a:extLst>
              </p:cNvPr>
              <p:cNvSpPr>
                <a:spLocks noChangeArrowheads="1"/>
              </p:cNvSpPr>
              <p:nvPr/>
            </p:nvSpPr>
            <p:spPr bwMode="auto">
              <a:xfrm>
                <a:off x="629" y="2588"/>
                <a:ext cx="693"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24" name="Rectangle 262">
              <a:extLst>
                <a:ext uri="{FF2B5EF4-FFF2-40B4-BE49-F238E27FC236}">
                  <a16:creationId xmlns:a16="http://schemas.microsoft.com/office/drawing/2014/main" id="{042D7781-9DC2-5644-B21D-1DB42688C481}"/>
                </a:ext>
              </a:extLst>
            </p:cNvPr>
            <p:cNvSpPr>
              <a:spLocks noChangeArrowheads="1"/>
            </p:cNvSpPr>
            <p:nvPr/>
          </p:nvSpPr>
          <p:spPr bwMode="auto">
            <a:xfrm>
              <a:off x="4219" y="1359"/>
              <a:ext cx="595"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25" name="Rectangle 263">
              <a:extLst>
                <a:ext uri="{FF2B5EF4-FFF2-40B4-BE49-F238E27FC236}">
                  <a16:creationId xmlns:a16="http://schemas.microsoft.com/office/drawing/2014/main" id="{0B618EE3-4DAD-B749-84AF-332004E10A6B}"/>
                </a:ext>
              </a:extLst>
            </p:cNvPr>
            <p:cNvSpPr>
              <a:spLocks noChangeArrowheads="1"/>
            </p:cNvSpPr>
            <p:nvPr/>
          </p:nvSpPr>
          <p:spPr bwMode="auto">
            <a:xfrm>
              <a:off x="4228" y="1657"/>
              <a:ext cx="595" cy="4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26" name="Group 264">
              <a:extLst>
                <a:ext uri="{FF2B5EF4-FFF2-40B4-BE49-F238E27FC236}">
                  <a16:creationId xmlns:a16="http://schemas.microsoft.com/office/drawing/2014/main" id="{C4B725EE-5DAE-6E4F-9150-DA20C82CD7A4}"/>
                </a:ext>
              </a:extLst>
            </p:cNvPr>
            <p:cNvGrpSpPr>
              <a:grpSpLocks/>
            </p:cNvGrpSpPr>
            <p:nvPr/>
          </p:nvGrpSpPr>
          <p:grpSpPr bwMode="auto">
            <a:xfrm>
              <a:off x="4735" y="1627"/>
              <a:ext cx="582" cy="151"/>
              <a:chOff x="614" y="2568"/>
              <a:chExt cx="725" cy="139"/>
            </a:xfrm>
          </p:grpSpPr>
          <p:sp>
            <p:nvSpPr>
              <p:cNvPr id="242" name="AutoShape 265">
                <a:extLst>
                  <a:ext uri="{FF2B5EF4-FFF2-40B4-BE49-F238E27FC236}">
                    <a16:creationId xmlns:a16="http://schemas.microsoft.com/office/drawing/2014/main" id="{AC19035F-EAE8-9B48-AA40-95279E029417}"/>
                  </a:ext>
                </a:extLst>
              </p:cNvPr>
              <p:cNvSpPr>
                <a:spLocks noChangeArrowheads="1"/>
              </p:cNvSpPr>
              <p:nvPr/>
            </p:nvSpPr>
            <p:spPr bwMode="auto">
              <a:xfrm>
                <a:off x="613" y="2568"/>
                <a:ext cx="722"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43" name="AutoShape 266">
                <a:extLst>
                  <a:ext uri="{FF2B5EF4-FFF2-40B4-BE49-F238E27FC236}">
                    <a16:creationId xmlns:a16="http://schemas.microsoft.com/office/drawing/2014/main" id="{B10DB91C-D914-5347-A02D-C517AB629C4D}"/>
                  </a:ext>
                </a:extLst>
              </p:cNvPr>
              <p:cNvSpPr>
                <a:spLocks noChangeArrowheads="1"/>
              </p:cNvSpPr>
              <p:nvPr/>
            </p:nvSpPr>
            <p:spPr bwMode="auto">
              <a:xfrm>
                <a:off x="626" y="2584"/>
                <a:ext cx="698" cy="10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27" name="Freeform 267">
              <a:extLst>
                <a:ext uri="{FF2B5EF4-FFF2-40B4-BE49-F238E27FC236}">
                  <a16:creationId xmlns:a16="http://schemas.microsoft.com/office/drawing/2014/main" id="{E6ABFAC0-3373-E547-96E5-C4BE7E6DB06A}"/>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28" name="Group 268">
              <a:extLst>
                <a:ext uri="{FF2B5EF4-FFF2-40B4-BE49-F238E27FC236}">
                  <a16:creationId xmlns:a16="http://schemas.microsoft.com/office/drawing/2014/main" id="{B68863D9-7CA6-1F40-B157-3E831A3E559C}"/>
                </a:ext>
              </a:extLst>
            </p:cNvPr>
            <p:cNvGrpSpPr>
              <a:grpSpLocks/>
            </p:cNvGrpSpPr>
            <p:nvPr/>
          </p:nvGrpSpPr>
          <p:grpSpPr bwMode="auto">
            <a:xfrm>
              <a:off x="4739" y="1327"/>
              <a:ext cx="582" cy="139"/>
              <a:chOff x="614" y="2568"/>
              <a:chExt cx="725" cy="139"/>
            </a:xfrm>
          </p:grpSpPr>
          <p:sp>
            <p:nvSpPr>
              <p:cNvPr id="240" name="AutoShape 269">
                <a:extLst>
                  <a:ext uri="{FF2B5EF4-FFF2-40B4-BE49-F238E27FC236}">
                    <a16:creationId xmlns:a16="http://schemas.microsoft.com/office/drawing/2014/main" id="{5D280D8D-AF52-5C4E-9287-CAF0D456242A}"/>
                  </a:ext>
                </a:extLst>
              </p:cNvPr>
              <p:cNvSpPr>
                <a:spLocks noChangeArrowheads="1"/>
              </p:cNvSpPr>
              <p:nvPr/>
            </p:nvSpPr>
            <p:spPr bwMode="auto">
              <a:xfrm>
                <a:off x="615" y="2570"/>
                <a:ext cx="722"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41" name="AutoShape 270">
                <a:extLst>
                  <a:ext uri="{FF2B5EF4-FFF2-40B4-BE49-F238E27FC236}">
                    <a16:creationId xmlns:a16="http://schemas.microsoft.com/office/drawing/2014/main" id="{7BC00C41-C1EB-054A-9650-78749FC9935F}"/>
                  </a:ext>
                </a:extLst>
              </p:cNvPr>
              <p:cNvSpPr>
                <a:spLocks noChangeArrowheads="1"/>
              </p:cNvSpPr>
              <p:nvPr/>
            </p:nvSpPr>
            <p:spPr bwMode="auto">
              <a:xfrm>
                <a:off x="633" y="2588"/>
                <a:ext cx="68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29" name="Rectangle 271">
              <a:extLst>
                <a:ext uri="{FF2B5EF4-FFF2-40B4-BE49-F238E27FC236}">
                  <a16:creationId xmlns:a16="http://schemas.microsoft.com/office/drawing/2014/main" id="{32CECF9C-1571-A642-81E2-7933F17255D0}"/>
                </a:ext>
              </a:extLst>
            </p:cNvPr>
            <p:cNvSpPr>
              <a:spLocks noChangeArrowheads="1"/>
            </p:cNvSpPr>
            <p:nvPr/>
          </p:nvSpPr>
          <p:spPr bwMode="auto">
            <a:xfrm>
              <a:off x="5246" y="429"/>
              <a:ext cx="69"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30" name="Freeform 272">
              <a:extLst>
                <a:ext uri="{FF2B5EF4-FFF2-40B4-BE49-F238E27FC236}">
                  <a16:creationId xmlns:a16="http://schemas.microsoft.com/office/drawing/2014/main" id="{8E8B7CD2-AF81-DD4E-8787-A545048B6BA4}"/>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31" name="Freeform 273">
              <a:extLst>
                <a:ext uri="{FF2B5EF4-FFF2-40B4-BE49-F238E27FC236}">
                  <a16:creationId xmlns:a16="http://schemas.microsoft.com/office/drawing/2014/main" id="{1E646304-4EED-1843-9F3F-47A48A8FD0F5}"/>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32" name="Oval 274">
              <a:extLst>
                <a:ext uri="{FF2B5EF4-FFF2-40B4-BE49-F238E27FC236}">
                  <a16:creationId xmlns:a16="http://schemas.microsoft.com/office/drawing/2014/main" id="{620CB649-F6F4-8A43-935D-6695055764C5}"/>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33" name="Freeform 275">
              <a:extLst>
                <a:ext uri="{FF2B5EF4-FFF2-40B4-BE49-F238E27FC236}">
                  <a16:creationId xmlns:a16="http://schemas.microsoft.com/office/drawing/2014/main" id="{BC7A52A7-E812-0E42-A705-24BD8B03C513}"/>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34" name="AutoShape 276">
              <a:extLst>
                <a:ext uri="{FF2B5EF4-FFF2-40B4-BE49-F238E27FC236}">
                  <a16:creationId xmlns:a16="http://schemas.microsoft.com/office/drawing/2014/main" id="{B321EED6-EE0E-A949-8544-120BF8ADFE6F}"/>
                </a:ext>
              </a:extLst>
            </p:cNvPr>
            <p:cNvSpPr>
              <a:spLocks noChangeArrowheads="1"/>
            </p:cNvSpPr>
            <p:nvPr/>
          </p:nvSpPr>
          <p:spPr bwMode="auto">
            <a:xfrm>
              <a:off x="4140" y="2682"/>
              <a:ext cx="1199" cy="143"/>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35" name="AutoShape 277">
              <a:extLst>
                <a:ext uri="{FF2B5EF4-FFF2-40B4-BE49-F238E27FC236}">
                  <a16:creationId xmlns:a16="http://schemas.microsoft.com/office/drawing/2014/main" id="{D0810544-9A32-2149-9609-08A26E0DD5B8}"/>
                </a:ext>
              </a:extLst>
            </p:cNvPr>
            <p:cNvSpPr>
              <a:spLocks noChangeArrowheads="1"/>
            </p:cNvSpPr>
            <p:nvPr/>
          </p:nvSpPr>
          <p:spPr bwMode="auto">
            <a:xfrm>
              <a:off x="4204" y="2712"/>
              <a:ext cx="1071" cy="77"/>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36" name="Oval 278">
              <a:extLst>
                <a:ext uri="{FF2B5EF4-FFF2-40B4-BE49-F238E27FC236}">
                  <a16:creationId xmlns:a16="http://schemas.microsoft.com/office/drawing/2014/main" id="{F98A990D-410A-FE4B-BC5E-7CB969982A13}"/>
                </a:ext>
              </a:extLst>
            </p:cNvPr>
            <p:cNvSpPr>
              <a:spLocks noChangeArrowheads="1"/>
            </p:cNvSpPr>
            <p:nvPr/>
          </p:nvSpPr>
          <p:spPr bwMode="auto">
            <a:xfrm>
              <a:off x="4307" y="2384"/>
              <a:ext cx="162"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37" name="Oval 279">
              <a:extLst>
                <a:ext uri="{FF2B5EF4-FFF2-40B4-BE49-F238E27FC236}">
                  <a16:creationId xmlns:a16="http://schemas.microsoft.com/office/drawing/2014/main" id="{AD5314C5-5CBD-3A4D-9223-169513F32FDB}"/>
                </a:ext>
              </a:extLst>
            </p:cNvPr>
            <p:cNvSpPr>
              <a:spLocks noChangeArrowheads="1"/>
            </p:cNvSpPr>
            <p:nvPr/>
          </p:nvSpPr>
          <p:spPr bwMode="auto">
            <a:xfrm>
              <a:off x="4484" y="2384"/>
              <a:ext cx="162"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FF0000"/>
                </a:solidFill>
                <a:effectLst/>
                <a:uLnTx/>
                <a:uFillTx/>
                <a:latin typeface="Arial" charset="0"/>
                <a:ea typeface="ＭＳ Ｐゴシック" charset="0"/>
                <a:cs typeface="Arial"/>
              </a:endParaRPr>
            </a:p>
          </p:txBody>
        </p:sp>
        <p:sp>
          <p:nvSpPr>
            <p:cNvPr id="238" name="Oval 280">
              <a:extLst>
                <a:ext uri="{FF2B5EF4-FFF2-40B4-BE49-F238E27FC236}">
                  <a16:creationId xmlns:a16="http://schemas.microsoft.com/office/drawing/2014/main" id="{BC1AFB28-3591-674E-B2FB-C6E6F4A79641}"/>
                </a:ext>
              </a:extLst>
            </p:cNvPr>
            <p:cNvSpPr>
              <a:spLocks noChangeArrowheads="1"/>
            </p:cNvSpPr>
            <p:nvPr/>
          </p:nvSpPr>
          <p:spPr bwMode="auto">
            <a:xfrm>
              <a:off x="4661" y="2378"/>
              <a:ext cx="157"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39" name="Rectangle 281">
              <a:extLst>
                <a:ext uri="{FF2B5EF4-FFF2-40B4-BE49-F238E27FC236}">
                  <a16:creationId xmlns:a16="http://schemas.microsoft.com/office/drawing/2014/main" id="{9AA63860-49E0-5B40-AD32-93E326DDE048}"/>
                </a:ext>
              </a:extLst>
            </p:cNvPr>
            <p:cNvSpPr>
              <a:spLocks noChangeArrowheads="1"/>
            </p:cNvSpPr>
            <p:nvPr/>
          </p:nvSpPr>
          <p:spPr bwMode="auto">
            <a:xfrm>
              <a:off x="5064" y="1836"/>
              <a:ext cx="84" cy="763"/>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48" name="TextBox 4">
            <a:extLst>
              <a:ext uri="{FF2B5EF4-FFF2-40B4-BE49-F238E27FC236}">
                <a16:creationId xmlns:a16="http://schemas.microsoft.com/office/drawing/2014/main" id="{43038291-F1F7-1A42-ACD1-CDB68EE3A65A}"/>
              </a:ext>
            </a:extLst>
          </p:cNvPr>
          <p:cNvSpPr txBox="1">
            <a:spLocks noChangeArrowheads="1"/>
          </p:cNvSpPr>
          <p:nvPr/>
        </p:nvSpPr>
        <p:spPr bwMode="auto">
          <a:xfrm>
            <a:off x="2982119" y="4527038"/>
            <a:ext cx="15049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0" fontAlgn="base" hangingPunct="0">
              <a:spcBef>
                <a:spcPct val="20000"/>
              </a:spcBef>
              <a:spcAft>
                <a:spcPct val="0"/>
              </a:spcAft>
              <a:buClr>
                <a:srgbClr val="3333CC"/>
              </a:buClr>
              <a:buSzPct val="85000"/>
              <a:buFont typeface="ZapfDingbats" charset="2"/>
              <a:buNone/>
            </a:pPr>
            <a:r>
              <a:rPr lang="en-US" altLang="en-US" sz="1800">
                <a:solidFill>
                  <a:srgbClr val="000000"/>
                </a:solidFill>
                <a:latin typeface="Arial Narrow" panose="020B0604020202020204" pitchFamily="34" charset="0"/>
                <a:cs typeface="Arial"/>
              </a:rPr>
              <a:t>netcinema.com</a:t>
            </a:r>
            <a:endParaRPr lang="en-US" altLang="en-US" sz="1800" i="1">
              <a:solidFill>
                <a:srgbClr val="000000"/>
              </a:solidFill>
              <a:latin typeface="Arial Narrow" panose="020B0604020202020204" pitchFamily="34" charset="0"/>
              <a:cs typeface="Arial"/>
            </a:endParaRPr>
          </a:p>
        </p:txBody>
      </p:sp>
      <p:grpSp>
        <p:nvGrpSpPr>
          <p:cNvPr id="249" name="Group 542">
            <a:extLst>
              <a:ext uri="{FF2B5EF4-FFF2-40B4-BE49-F238E27FC236}">
                <a16:creationId xmlns:a16="http://schemas.microsoft.com/office/drawing/2014/main" id="{D7F4074B-738E-E04D-BB9A-973C0D741E61}"/>
              </a:ext>
            </a:extLst>
          </p:cNvPr>
          <p:cNvGrpSpPr>
            <a:grpSpLocks/>
          </p:cNvGrpSpPr>
          <p:nvPr/>
        </p:nvGrpSpPr>
        <p:grpSpPr bwMode="auto">
          <a:xfrm>
            <a:off x="5838031" y="2339463"/>
            <a:ext cx="963613" cy="835025"/>
            <a:chOff x="-44" y="1473"/>
            <a:chExt cx="981" cy="1105"/>
          </a:xfrm>
        </p:grpSpPr>
        <p:pic>
          <p:nvPicPr>
            <p:cNvPr id="250" name="Picture 529" descr="desktop_computer_stylized_medium">
              <a:extLst>
                <a:ext uri="{FF2B5EF4-FFF2-40B4-BE49-F238E27FC236}">
                  <a16:creationId xmlns:a16="http://schemas.microsoft.com/office/drawing/2014/main" id="{2A6C663B-7C36-D94A-AC3F-30EDA46B17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1" name="Freeform 530">
              <a:extLst>
                <a:ext uri="{FF2B5EF4-FFF2-40B4-BE49-F238E27FC236}">
                  <a16:creationId xmlns:a16="http://schemas.microsoft.com/office/drawing/2014/main" id="{AE86A2A4-31AC-8445-9142-88A7A7F1DB32}"/>
                </a:ext>
              </a:extLst>
            </p:cNvPr>
            <p:cNvSpPr>
              <a:spLocks/>
            </p:cNvSpPr>
            <p:nvPr/>
          </p:nvSpPr>
          <p:spPr bwMode="auto">
            <a:xfrm flipH="1">
              <a:off x="374" y="1579"/>
              <a:ext cx="477" cy="506"/>
            </a:xfrm>
            <a:custGeom>
              <a:avLst/>
              <a:gdLst>
                <a:gd name="T0" fmla="*/ 0 w 356"/>
                <a:gd name="T1" fmla="*/ 0 h 368"/>
                <a:gd name="T2" fmla="*/ 1736 w 356"/>
                <a:gd name="T3" fmla="*/ 95 h 368"/>
                <a:gd name="T4" fmla="*/ 2059 w 356"/>
                <a:gd name="T5" fmla="*/ 1990 h 368"/>
                <a:gd name="T6" fmla="*/ 454 w 356"/>
                <a:gd name="T7" fmla="*/ 2489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grpSp>
        <p:nvGrpSpPr>
          <p:cNvPr id="252" name="Group 249">
            <a:extLst>
              <a:ext uri="{FF2B5EF4-FFF2-40B4-BE49-F238E27FC236}">
                <a16:creationId xmlns:a16="http://schemas.microsoft.com/office/drawing/2014/main" id="{82ABC91D-87DE-B041-A782-A21966C399FD}"/>
              </a:ext>
            </a:extLst>
          </p:cNvPr>
          <p:cNvGrpSpPr>
            <a:grpSpLocks/>
          </p:cNvGrpSpPr>
          <p:nvPr/>
        </p:nvGrpSpPr>
        <p:grpSpPr bwMode="auto">
          <a:xfrm>
            <a:off x="6063456" y="5498588"/>
            <a:ext cx="377825" cy="636588"/>
            <a:chOff x="4140" y="429"/>
            <a:chExt cx="1425" cy="2396"/>
          </a:xfrm>
        </p:grpSpPr>
        <p:sp>
          <p:nvSpPr>
            <p:cNvPr id="253" name="Freeform 250">
              <a:extLst>
                <a:ext uri="{FF2B5EF4-FFF2-40B4-BE49-F238E27FC236}">
                  <a16:creationId xmlns:a16="http://schemas.microsoft.com/office/drawing/2014/main" id="{B6336992-84F9-E544-B0FB-296D46A4DAC1}"/>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54" name="Rectangle 251">
              <a:extLst>
                <a:ext uri="{FF2B5EF4-FFF2-40B4-BE49-F238E27FC236}">
                  <a16:creationId xmlns:a16="http://schemas.microsoft.com/office/drawing/2014/main" id="{78BCEE24-1761-5249-A6B5-7D3A5F9FE85F}"/>
                </a:ext>
              </a:extLst>
            </p:cNvPr>
            <p:cNvSpPr>
              <a:spLocks noChangeArrowheads="1"/>
            </p:cNvSpPr>
            <p:nvPr/>
          </p:nvSpPr>
          <p:spPr bwMode="auto">
            <a:xfrm>
              <a:off x="4206" y="429"/>
              <a:ext cx="1048"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55" name="Freeform 252">
              <a:extLst>
                <a:ext uri="{FF2B5EF4-FFF2-40B4-BE49-F238E27FC236}">
                  <a16:creationId xmlns:a16="http://schemas.microsoft.com/office/drawing/2014/main" id="{E1E6866E-9944-0444-9CD1-0E53EDF6360B}"/>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56" name="Freeform 253">
              <a:extLst>
                <a:ext uri="{FF2B5EF4-FFF2-40B4-BE49-F238E27FC236}">
                  <a16:creationId xmlns:a16="http://schemas.microsoft.com/office/drawing/2014/main" id="{E3EF6613-0BD2-D74B-8ACD-793D2311E4B8}"/>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57" name="Rectangle 254">
              <a:extLst>
                <a:ext uri="{FF2B5EF4-FFF2-40B4-BE49-F238E27FC236}">
                  <a16:creationId xmlns:a16="http://schemas.microsoft.com/office/drawing/2014/main" id="{1B5607A8-8192-EE41-AA98-1FD760062E5F}"/>
                </a:ext>
              </a:extLst>
            </p:cNvPr>
            <p:cNvSpPr>
              <a:spLocks noChangeArrowheads="1"/>
            </p:cNvSpPr>
            <p:nvPr/>
          </p:nvSpPr>
          <p:spPr bwMode="auto">
            <a:xfrm>
              <a:off x="4212" y="692"/>
              <a:ext cx="599"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58" name="Group 255">
              <a:extLst>
                <a:ext uri="{FF2B5EF4-FFF2-40B4-BE49-F238E27FC236}">
                  <a16:creationId xmlns:a16="http://schemas.microsoft.com/office/drawing/2014/main" id="{E598C917-5DAC-A74C-BC38-F38609D83A32}"/>
                </a:ext>
              </a:extLst>
            </p:cNvPr>
            <p:cNvGrpSpPr>
              <a:grpSpLocks/>
            </p:cNvGrpSpPr>
            <p:nvPr/>
          </p:nvGrpSpPr>
          <p:grpSpPr bwMode="auto">
            <a:xfrm>
              <a:off x="4749" y="668"/>
              <a:ext cx="581" cy="145"/>
              <a:chOff x="614" y="2568"/>
              <a:chExt cx="725" cy="139"/>
            </a:xfrm>
          </p:grpSpPr>
          <p:sp>
            <p:nvSpPr>
              <p:cNvPr id="283" name="AutoShape 256">
                <a:extLst>
                  <a:ext uri="{FF2B5EF4-FFF2-40B4-BE49-F238E27FC236}">
                    <a16:creationId xmlns:a16="http://schemas.microsoft.com/office/drawing/2014/main" id="{2D4A9DE9-605D-B44A-B42D-8B8FD41D2053}"/>
                  </a:ext>
                </a:extLst>
              </p:cNvPr>
              <p:cNvSpPr>
                <a:spLocks noChangeArrowheads="1"/>
              </p:cNvSpPr>
              <p:nvPr/>
            </p:nvSpPr>
            <p:spPr bwMode="auto">
              <a:xfrm>
                <a:off x="616" y="2568"/>
                <a:ext cx="725"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84" name="AutoShape 257">
                <a:extLst>
                  <a:ext uri="{FF2B5EF4-FFF2-40B4-BE49-F238E27FC236}">
                    <a16:creationId xmlns:a16="http://schemas.microsoft.com/office/drawing/2014/main" id="{8DAEE46A-91B5-1542-A2A3-0A73FBAA6641}"/>
                  </a:ext>
                </a:extLst>
              </p:cNvPr>
              <p:cNvSpPr>
                <a:spLocks noChangeArrowheads="1"/>
              </p:cNvSpPr>
              <p:nvPr/>
            </p:nvSpPr>
            <p:spPr bwMode="auto">
              <a:xfrm>
                <a:off x="639" y="2585"/>
                <a:ext cx="687"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59" name="Rectangle 258">
              <a:extLst>
                <a:ext uri="{FF2B5EF4-FFF2-40B4-BE49-F238E27FC236}">
                  <a16:creationId xmlns:a16="http://schemas.microsoft.com/office/drawing/2014/main" id="{9EDC076A-0334-1747-B5B3-289ED6DED1AD}"/>
                </a:ext>
              </a:extLst>
            </p:cNvPr>
            <p:cNvSpPr>
              <a:spLocks noChangeArrowheads="1"/>
            </p:cNvSpPr>
            <p:nvPr/>
          </p:nvSpPr>
          <p:spPr bwMode="auto">
            <a:xfrm>
              <a:off x="4224" y="1021"/>
              <a:ext cx="593"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60" name="Group 259">
              <a:extLst>
                <a:ext uri="{FF2B5EF4-FFF2-40B4-BE49-F238E27FC236}">
                  <a16:creationId xmlns:a16="http://schemas.microsoft.com/office/drawing/2014/main" id="{32C9426B-BB9B-B047-A067-588E765FD199}"/>
                </a:ext>
              </a:extLst>
            </p:cNvPr>
            <p:cNvGrpSpPr>
              <a:grpSpLocks/>
            </p:cNvGrpSpPr>
            <p:nvPr/>
          </p:nvGrpSpPr>
          <p:grpSpPr bwMode="auto">
            <a:xfrm>
              <a:off x="4747" y="994"/>
              <a:ext cx="581" cy="134"/>
              <a:chOff x="614" y="2568"/>
              <a:chExt cx="725" cy="139"/>
            </a:xfrm>
          </p:grpSpPr>
          <p:sp>
            <p:nvSpPr>
              <p:cNvPr id="281" name="AutoShape 260">
                <a:extLst>
                  <a:ext uri="{FF2B5EF4-FFF2-40B4-BE49-F238E27FC236}">
                    <a16:creationId xmlns:a16="http://schemas.microsoft.com/office/drawing/2014/main" id="{56AA5891-245B-2848-B1AE-8078326D82F9}"/>
                  </a:ext>
                </a:extLst>
              </p:cNvPr>
              <p:cNvSpPr>
                <a:spLocks noChangeArrowheads="1"/>
              </p:cNvSpPr>
              <p:nvPr/>
            </p:nvSpPr>
            <p:spPr bwMode="auto">
              <a:xfrm>
                <a:off x="611" y="2571"/>
                <a:ext cx="725" cy="136"/>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82" name="AutoShape 261">
                <a:extLst>
                  <a:ext uri="{FF2B5EF4-FFF2-40B4-BE49-F238E27FC236}">
                    <a16:creationId xmlns:a16="http://schemas.microsoft.com/office/drawing/2014/main" id="{292C7F6D-C6A8-E340-B353-3D50EC0062AE}"/>
                  </a:ext>
                </a:extLst>
              </p:cNvPr>
              <p:cNvSpPr>
                <a:spLocks noChangeArrowheads="1"/>
              </p:cNvSpPr>
              <p:nvPr/>
            </p:nvSpPr>
            <p:spPr bwMode="auto">
              <a:xfrm>
                <a:off x="619" y="2589"/>
                <a:ext cx="695"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61" name="Rectangle 262">
              <a:extLst>
                <a:ext uri="{FF2B5EF4-FFF2-40B4-BE49-F238E27FC236}">
                  <a16:creationId xmlns:a16="http://schemas.microsoft.com/office/drawing/2014/main" id="{9975A542-BD3E-2241-B19C-D5222F89CA45}"/>
                </a:ext>
              </a:extLst>
            </p:cNvPr>
            <p:cNvSpPr>
              <a:spLocks noChangeArrowheads="1"/>
            </p:cNvSpPr>
            <p:nvPr/>
          </p:nvSpPr>
          <p:spPr bwMode="auto">
            <a:xfrm>
              <a:off x="4218" y="1355"/>
              <a:ext cx="593"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62" name="Rectangle 263">
              <a:extLst>
                <a:ext uri="{FF2B5EF4-FFF2-40B4-BE49-F238E27FC236}">
                  <a16:creationId xmlns:a16="http://schemas.microsoft.com/office/drawing/2014/main" id="{131F24C8-1609-3A42-AAF9-A0A55B053001}"/>
                </a:ext>
              </a:extLst>
            </p:cNvPr>
            <p:cNvSpPr>
              <a:spLocks noChangeArrowheads="1"/>
            </p:cNvSpPr>
            <p:nvPr/>
          </p:nvSpPr>
          <p:spPr bwMode="auto">
            <a:xfrm>
              <a:off x="4230" y="1654"/>
              <a:ext cx="593"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63" name="Group 264">
              <a:extLst>
                <a:ext uri="{FF2B5EF4-FFF2-40B4-BE49-F238E27FC236}">
                  <a16:creationId xmlns:a16="http://schemas.microsoft.com/office/drawing/2014/main" id="{DA0BE284-70C5-1D4C-848A-D5B19769AFB3}"/>
                </a:ext>
              </a:extLst>
            </p:cNvPr>
            <p:cNvGrpSpPr>
              <a:grpSpLocks/>
            </p:cNvGrpSpPr>
            <p:nvPr/>
          </p:nvGrpSpPr>
          <p:grpSpPr bwMode="auto">
            <a:xfrm>
              <a:off x="4735" y="1627"/>
              <a:ext cx="582" cy="151"/>
              <a:chOff x="614" y="2568"/>
              <a:chExt cx="725" cy="139"/>
            </a:xfrm>
          </p:grpSpPr>
          <p:sp>
            <p:nvSpPr>
              <p:cNvPr id="279" name="AutoShape 265">
                <a:extLst>
                  <a:ext uri="{FF2B5EF4-FFF2-40B4-BE49-F238E27FC236}">
                    <a16:creationId xmlns:a16="http://schemas.microsoft.com/office/drawing/2014/main" id="{9A10A2CD-C783-EA45-99EF-A15666C761F6}"/>
                  </a:ext>
                </a:extLst>
              </p:cNvPr>
              <p:cNvSpPr>
                <a:spLocks noChangeArrowheads="1"/>
              </p:cNvSpPr>
              <p:nvPr/>
            </p:nvSpPr>
            <p:spPr bwMode="auto">
              <a:xfrm>
                <a:off x="611" y="2576"/>
                <a:ext cx="723" cy="13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80" name="AutoShape 266">
                <a:extLst>
                  <a:ext uri="{FF2B5EF4-FFF2-40B4-BE49-F238E27FC236}">
                    <a16:creationId xmlns:a16="http://schemas.microsoft.com/office/drawing/2014/main" id="{81E7871B-7E86-A449-AAC7-B3A4F67D4BA1}"/>
                  </a:ext>
                </a:extLst>
              </p:cNvPr>
              <p:cNvSpPr>
                <a:spLocks noChangeArrowheads="1"/>
              </p:cNvSpPr>
              <p:nvPr/>
            </p:nvSpPr>
            <p:spPr bwMode="auto">
              <a:xfrm>
                <a:off x="626" y="2587"/>
                <a:ext cx="694"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64" name="Freeform 267">
              <a:extLst>
                <a:ext uri="{FF2B5EF4-FFF2-40B4-BE49-F238E27FC236}">
                  <a16:creationId xmlns:a16="http://schemas.microsoft.com/office/drawing/2014/main" id="{E2D06767-2AE6-E346-9DEE-2B88952E566A}"/>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65" name="Group 268">
              <a:extLst>
                <a:ext uri="{FF2B5EF4-FFF2-40B4-BE49-F238E27FC236}">
                  <a16:creationId xmlns:a16="http://schemas.microsoft.com/office/drawing/2014/main" id="{E7E1C562-3799-AF47-BF9B-74E86A5F23DE}"/>
                </a:ext>
              </a:extLst>
            </p:cNvPr>
            <p:cNvGrpSpPr>
              <a:grpSpLocks/>
            </p:cNvGrpSpPr>
            <p:nvPr/>
          </p:nvGrpSpPr>
          <p:grpSpPr bwMode="auto">
            <a:xfrm>
              <a:off x="4739" y="1327"/>
              <a:ext cx="582" cy="139"/>
              <a:chOff x="614" y="2568"/>
              <a:chExt cx="725" cy="139"/>
            </a:xfrm>
          </p:grpSpPr>
          <p:sp>
            <p:nvSpPr>
              <p:cNvPr id="277" name="AutoShape 269">
                <a:extLst>
                  <a:ext uri="{FF2B5EF4-FFF2-40B4-BE49-F238E27FC236}">
                    <a16:creationId xmlns:a16="http://schemas.microsoft.com/office/drawing/2014/main" id="{4F61C04B-F3E6-4D48-BAD6-0EAD3E1F53E5}"/>
                  </a:ext>
                </a:extLst>
              </p:cNvPr>
              <p:cNvSpPr>
                <a:spLocks noChangeArrowheads="1"/>
              </p:cNvSpPr>
              <p:nvPr/>
            </p:nvSpPr>
            <p:spPr bwMode="auto">
              <a:xfrm>
                <a:off x="614" y="2566"/>
                <a:ext cx="723" cy="143"/>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78" name="AutoShape 270">
                <a:extLst>
                  <a:ext uri="{FF2B5EF4-FFF2-40B4-BE49-F238E27FC236}">
                    <a16:creationId xmlns:a16="http://schemas.microsoft.com/office/drawing/2014/main" id="{513B9CEF-7F6F-5A4F-8216-DE523DCC3F91}"/>
                  </a:ext>
                </a:extLst>
              </p:cNvPr>
              <p:cNvSpPr>
                <a:spLocks noChangeArrowheads="1"/>
              </p:cNvSpPr>
              <p:nvPr/>
            </p:nvSpPr>
            <p:spPr bwMode="auto">
              <a:xfrm>
                <a:off x="636" y="2584"/>
                <a:ext cx="686"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66" name="Rectangle 271">
              <a:extLst>
                <a:ext uri="{FF2B5EF4-FFF2-40B4-BE49-F238E27FC236}">
                  <a16:creationId xmlns:a16="http://schemas.microsoft.com/office/drawing/2014/main" id="{E19FAE7C-A4FB-B348-9AE8-F9AEE7389F06}"/>
                </a:ext>
              </a:extLst>
            </p:cNvPr>
            <p:cNvSpPr>
              <a:spLocks noChangeArrowheads="1"/>
            </p:cNvSpPr>
            <p:nvPr/>
          </p:nvSpPr>
          <p:spPr bwMode="auto">
            <a:xfrm>
              <a:off x="5248" y="429"/>
              <a:ext cx="66"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67" name="Freeform 272">
              <a:extLst>
                <a:ext uri="{FF2B5EF4-FFF2-40B4-BE49-F238E27FC236}">
                  <a16:creationId xmlns:a16="http://schemas.microsoft.com/office/drawing/2014/main" id="{64699186-33BF-084C-B840-EC12B5AEDA03}"/>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68" name="Freeform 273">
              <a:extLst>
                <a:ext uri="{FF2B5EF4-FFF2-40B4-BE49-F238E27FC236}">
                  <a16:creationId xmlns:a16="http://schemas.microsoft.com/office/drawing/2014/main" id="{05916BD8-54B5-534D-9C9F-E944051FA0A6}"/>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69" name="Oval 274">
              <a:extLst>
                <a:ext uri="{FF2B5EF4-FFF2-40B4-BE49-F238E27FC236}">
                  <a16:creationId xmlns:a16="http://schemas.microsoft.com/office/drawing/2014/main" id="{02C14A54-973D-F349-8BC1-74F6A6060090}"/>
                </a:ext>
              </a:extLst>
            </p:cNvPr>
            <p:cNvSpPr>
              <a:spLocks noChangeArrowheads="1"/>
            </p:cNvSpPr>
            <p:nvPr/>
          </p:nvSpPr>
          <p:spPr bwMode="auto">
            <a:xfrm>
              <a:off x="5517" y="2610"/>
              <a:ext cx="48"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70" name="Freeform 275">
              <a:extLst>
                <a:ext uri="{FF2B5EF4-FFF2-40B4-BE49-F238E27FC236}">
                  <a16:creationId xmlns:a16="http://schemas.microsoft.com/office/drawing/2014/main" id="{B9604253-04A4-2D47-AC8A-0FD7F876282C}"/>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71" name="AutoShape 276">
              <a:extLst>
                <a:ext uri="{FF2B5EF4-FFF2-40B4-BE49-F238E27FC236}">
                  <a16:creationId xmlns:a16="http://schemas.microsoft.com/office/drawing/2014/main" id="{82809C39-8B69-CC49-9302-C36BDDD7C7C0}"/>
                </a:ext>
              </a:extLst>
            </p:cNvPr>
            <p:cNvSpPr>
              <a:spLocks noChangeArrowheads="1"/>
            </p:cNvSpPr>
            <p:nvPr/>
          </p:nvSpPr>
          <p:spPr bwMode="auto">
            <a:xfrm>
              <a:off x="4140" y="2682"/>
              <a:ext cx="1203" cy="143"/>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72" name="AutoShape 277">
              <a:extLst>
                <a:ext uri="{FF2B5EF4-FFF2-40B4-BE49-F238E27FC236}">
                  <a16:creationId xmlns:a16="http://schemas.microsoft.com/office/drawing/2014/main" id="{AD64E110-D5C0-724E-9993-2B6C8E2AE1D5}"/>
                </a:ext>
              </a:extLst>
            </p:cNvPr>
            <p:cNvSpPr>
              <a:spLocks noChangeArrowheads="1"/>
            </p:cNvSpPr>
            <p:nvPr/>
          </p:nvSpPr>
          <p:spPr bwMode="auto">
            <a:xfrm>
              <a:off x="4206" y="2711"/>
              <a:ext cx="1072"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73" name="Oval 278">
              <a:extLst>
                <a:ext uri="{FF2B5EF4-FFF2-40B4-BE49-F238E27FC236}">
                  <a16:creationId xmlns:a16="http://schemas.microsoft.com/office/drawing/2014/main" id="{6C9D87ED-6CB3-934F-B564-1CEA98708C6B}"/>
                </a:ext>
              </a:extLst>
            </p:cNvPr>
            <p:cNvSpPr>
              <a:spLocks noChangeArrowheads="1"/>
            </p:cNvSpPr>
            <p:nvPr/>
          </p:nvSpPr>
          <p:spPr bwMode="auto">
            <a:xfrm>
              <a:off x="4308" y="2383"/>
              <a:ext cx="162"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74" name="Oval 279">
              <a:extLst>
                <a:ext uri="{FF2B5EF4-FFF2-40B4-BE49-F238E27FC236}">
                  <a16:creationId xmlns:a16="http://schemas.microsoft.com/office/drawing/2014/main" id="{B05751B1-2967-E24D-8ED1-EC3F29FC49FD}"/>
                </a:ext>
              </a:extLst>
            </p:cNvPr>
            <p:cNvSpPr>
              <a:spLocks noChangeArrowheads="1"/>
            </p:cNvSpPr>
            <p:nvPr/>
          </p:nvSpPr>
          <p:spPr bwMode="auto">
            <a:xfrm>
              <a:off x="4487" y="2383"/>
              <a:ext cx="162"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FF0000"/>
                </a:solidFill>
                <a:effectLst/>
                <a:uLnTx/>
                <a:uFillTx/>
                <a:latin typeface="Arial" charset="0"/>
                <a:ea typeface="ＭＳ Ｐゴシック" charset="0"/>
                <a:cs typeface="Arial"/>
              </a:endParaRPr>
            </a:p>
          </p:txBody>
        </p:sp>
        <p:sp>
          <p:nvSpPr>
            <p:cNvPr id="275" name="Oval 280">
              <a:extLst>
                <a:ext uri="{FF2B5EF4-FFF2-40B4-BE49-F238E27FC236}">
                  <a16:creationId xmlns:a16="http://schemas.microsoft.com/office/drawing/2014/main" id="{BDC789C6-139A-7F47-BBA4-A9548A98454C}"/>
                </a:ext>
              </a:extLst>
            </p:cNvPr>
            <p:cNvSpPr>
              <a:spLocks noChangeArrowheads="1"/>
            </p:cNvSpPr>
            <p:nvPr/>
          </p:nvSpPr>
          <p:spPr bwMode="auto">
            <a:xfrm>
              <a:off x="4661" y="2383"/>
              <a:ext cx="156" cy="13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76" name="Rectangle 281">
              <a:extLst>
                <a:ext uri="{FF2B5EF4-FFF2-40B4-BE49-F238E27FC236}">
                  <a16:creationId xmlns:a16="http://schemas.microsoft.com/office/drawing/2014/main" id="{EC7E6803-2E89-6C4D-B2A1-9709BE9992D4}"/>
                </a:ext>
              </a:extLst>
            </p:cNvPr>
            <p:cNvSpPr>
              <a:spLocks noChangeArrowheads="1"/>
            </p:cNvSpPr>
            <p:nvPr/>
          </p:nvSpPr>
          <p:spPr bwMode="auto">
            <a:xfrm>
              <a:off x="5062" y="1833"/>
              <a:ext cx="84" cy="765"/>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grpSp>
        <p:nvGrpSpPr>
          <p:cNvPr id="285" name="Group 249">
            <a:extLst>
              <a:ext uri="{FF2B5EF4-FFF2-40B4-BE49-F238E27FC236}">
                <a16:creationId xmlns:a16="http://schemas.microsoft.com/office/drawing/2014/main" id="{5D4AAAE8-F9A0-654F-98A7-CC2ECC135FA9}"/>
              </a:ext>
            </a:extLst>
          </p:cNvPr>
          <p:cNvGrpSpPr>
            <a:grpSpLocks/>
          </p:cNvGrpSpPr>
          <p:nvPr/>
        </p:nvGrpSpPr>
        <p:grpSpPr bwMode="auto">
          <a:xfrm>
            <a:off x="3871119" y="5217601"/>
            <a:ext cx="420687" cy="636587"/>
            <a:chOff x="4140" y="429"/>
            <a:chExt cx="1425" cy="2396"/>
          </a:xfrm>
        </p:grpSpPr>
        <p:sp>
          <p:nvSpPr>
            <p:cNvPr id="286" name="Freeform 250">
              <a:extLst>
                <a:ext uri="{FF2B5EF4-FFF2-40B4-BE49-F238E27FC236}">
                  <a16:creationId xmlns:a16="http://schemas.microsoft.com/office/drawing/2014/main" id="{0B87D54D-E726-534E-BF18-2B9138569F6B}"/>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87" name="Rectangle 251">
              <a:extLst>
                <a:ext uri="{FF2B5EF4-FFF2-40B4-BE49-F238E27FC236}">
                  <a16:creationId xmlns:a16="http://schemas.microsoft.com/office/drawing/2014/main" id="{A9328C80-65CD-674C-BDC2-D31C02FE8ECC}"/>
                </a:ext>
              </a:extLst>
            </p:cNvPr>
            <p:cNvSpPr>
              <a:spLocks noChangeArrowheads="1"/>
            </p:cNvSpPr>
            <p:nvPr/>
          </p:nvSpPr>
          <p:spPr bwMode="auto">
            <a:xfrm>
              <a:off x="4205" y="429"/>
              <a:ext cx="1049"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88" name="Freeform 252">
              <a:extLst>
                <a:ext uri="{FF2B5EF4-FFF2-40B4-BE49-F238E27FC236}">
                  <a16:creationId xmlns:a16="http://schemas.microsoft.com/office/drawing/2014/main" id="{ACCDA70E-8CBA-1249-B2C8-9A49B7842FE5}"/>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89" name="Freeform 253">
              <a:extLst>
                <a:ext uri="{FF2B5EF4-FFF2-40B4-BE49-F238E27FC236}">
                  <a16:creationId xmlns:a16="http://schemas.microsoft.com/office/drawing/2014/main" id="{700C846B-C558-394E-9C8C-0878836FEA62}"/>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90" name="Rectangle 254">
              <a:extLst>
                <a:ext uri="{FF2B5EF4-FFF2-40B4-BE49-F238E27FC236}">
                  <a16:creationId xmlns:a16="http://schemas.microsoft.com/office/drawing/2014/main" id="{CE895704-FDB9-9E48-A79E-0D2CEBA8C349}"/>
                </a:ext>
              </a:extLst>
            </p:cNvPr>
            <p:cNvSpPr>
              <a:spLocks noChangeArrowheads="1"/>
            </p:cNvSpPr>
            <p:nvPr/>
          </p:nvSpPr>
          <p:spPr bwMode="auto">
            <a:xfrm>
              <a:off x="4215" y="692"/>
              <a:ext cx="592"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91" name="Group 255">
              <a:extLst>
                <a:ext uri="{FF2B5EF4-FFF2-40B4-BE49-F238E27FC236}">
                  <a16:creationId xmlns:a16="http://schemas.microsoft.com/office/drawing/2014/main" id="{4DB05A0D-BA48-AB4B-9CB8-DD16A252B524}"/>
                </a:ext>
              </a:extLst>
            </p:cNvPr>
            <p:cNvGrpSpPr>
              <a:grpSpLocks/>
            </p:cNvGrpSpPr>
            <p:nvPr/>
          </p:nvGrpSpPr>
          <p:grpSpPr bwMode="auto">
            <a:xfrm>
              <a:off x="4749" y="668"/>
              <a:ext cx="581" cy="145"/>
              <a:chOff x="614" y="2568"/>
              <a:chExt cx="725" cy="139"/>
            </a:xfrm>
          </p:grpSpPr>
          <p:sp>
            <p:nvSpPr>
              <p:cNvPr id="316" name="AutoShape 256">
                <a:extLst>
                  <a:ext uri="{FF2B5EF4-FFF2-40B4-BE49-F238E27FC236}">
                    <a16:creationId xmlns:a16="http://schemas.microsoft.com/office/drawing/2014/main" id="{27290732-93A5-A442-A11F-A1A25B23ABE5}"/>
                  </a:ext>
                </a:extLst>
              </p:cNvPr>
              <p:cNvSpPr>
                <a:spLocks noChangeArrowheads="1"/>
              </p:cNvSpPr>
              <p:nvPr/>
            </p:nvSpPr>
            <p:spPr bwMode="auto">
              <a:xfrm>
                <a:off x="612" y="2568"/>
                <a:ext cx="725"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17" name="AutoShape 257">
                <a:extLst>
                  <a:ext uri="{FF2B5EF4-FFF2-40B4-BE49-F238E27FC236}">
                    <a16:creationId xmlns:a16="http://schemas.microsoft.com/office/drawing/2014/main" id="{AABD319C-F558-C147-B5A0-2220E59952B5}"/>
                  </a:ext>
                </a:extLst>
              </p:cNvPr>
              <p:cNvSpPr>
                <a:spLocks noChangeArrowheads="1"/>
              </p:cNvSpPr>
              <p:nvPr/>
            </p:nvSpPr>
            <p:spPr bwMode="auto">
              <a:xfrm>
                <a:off x="632" y="2585"/>
                <a:ext cx="684"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92" name="Rectangle 258">
              <a:extLst>
                <a:ext uri="{FF2B5EF4-FFF2-40B4-BE49-F238E27FC236}">
                  <a16:creationId xmlns:a16="http://schemas.microsoft.com/office/drawing/2014/main" id="{FC7F85D1-E511-9D49-ABDE-577F97588BEB}"/>
                </a:ext>
              </a:extLst>
            </p:cNvPr>
            <p:cNvSpPr>
              <a:spLocks noChangeArrowheads="1"/>
            </p:cNvSpPr>
            <p:nvPr/>
          </p:nvSpPr>
          <p:spPr bwMode="auto">
            <a:xfrm>
              <a:off x="4221" y="1021"/>
              <a:ext cx="597"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93" name="Group 259">
              <a:extLst>
                <a:ext uri="{FF2B5EF4-FFF2-40B4-BE49-F238E27FC236}">
                  <a16:creationId xmlns:a16="http://schemas.microsoft.com/office/drawing/2014/main" id="{8D14F3D3-5FF7-204F-AC8F-C59EC3DDDDF5}"/>
                </a:ext>
              </a:extLst>
            </p:cNvPr>
            <p:cNvGrpSpPr>
              <a:grpSpLocks/>
            </p:cNvGrpSpPr>
            <p:nvPr/>
          </p:nvGrpSpPr>
          <p:grpSpPr bwMode="auto">
            <a:xfrm>
              <a:off x="4747" y="994"/>
              <a:ext cx="581" cy="134"/>
              <a:chOff x="614" y="2568"/>
              <a:chExt cx="725" cy="139"/>
            </a:xfrm>
          </p:grpSpPr>
          <p:sp>
            <p:nvSpPr>
              <p:cNvPr id="314" name="AutoShape 260">
                <a:extLst>
                  <a:ext uri="{FF2B5EF4-FFF2-40B4-BE49-F238E27FC236}">
                    <a16:creationId xmlns:a16="http://schemas.microsoft.com/office/drawing/2014/main" id="{F1C21759-AD0A-7F4F-B706-377B626C0842}"/>
                  </a:ext>
                </a:extLst>
              </p:cNvPr>
              <p:cNvSpPr>
                <a:spLocks noChangeArrowheads="1"/>
              </p:cNvSpPr>
              <p:nvPr/>
            </p:nvSpPr>
            <p:spPr bwMode="auto">
              <a:xfrm>
                <a:off x="615" y="2571"/>
                <a:ext cx="725" cy="136"/>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15" name="AutoShape 261">
                <a:extLst>
                  <a:ext uri="{FF2B5EF4-FFF2-40B4-BE49-F238E27FC236}">
                    <a16:creationId xmlns:a16="http://schemas.microsoft.com/office/drawing/2014/main" id="{3B91D307-477D-5244-BCA7-F6E0B1E2DA63}"/>
                  </a:ext>
                </a:extLst>
              </p:cNvPr>
              <p:cNvSpPr>
                <a:spLocks noChangeArrowheads="1"/>
              </p:cNvSpPr>
              <p:nvPr/>
            </p:nvSpPr>
            <p:spPr bwMode="auto">
              <a:xfrm>
                <a:off x="622" y="2589"/>
                <a:ext cx="698"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94" name="Rectangle 262">
              <a:extLst>
                <a:ext uri="{FF2B5EF4-FFF2-40B4-BE49-F238E27FC236}">
                  <a16:creationId xmlns:a16="http://schemas.microsoft.com/office/drawing/2014/main" id="{FC3C64C5-10F9-7045-AB7A-F92BF60454B4}"/>
                </a:ext>
              </a:extLst>
            </p:cNvPr>
            <p:cNvSpPr>
              <a:spLocks noChangeArrowheads="1"/>
            </p:cNvSpPr>
            <p:nvPr/>
          </p:nvSpPr>
          <p:spPr bwMode="auto">
            <a:xfrm>
              <a:off x="4221" y="1355"/>
              <a:ext cx="592"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295" name="Rectangle 263">
              <a:extLst>
                <a:ext uri="{FF2B5EF4-FFF2-40B4-BE49-F238E27FC236}">
                  <a16:creationId xmlns:a16="http://schemas.microsoft.com/office/drawing/2014/main" id="{1CD84911-CD44-2341-9AA3-698E65823E4E}"/>
                </a:ext>
              </a:extLst>
            </p:cNvPr>
            <p:cNvSpPr>
              <a:spLocks noChangeArrowheads="1"/>
            </p:cNvSpPr>
            <p:nvPr/>
          </p:nvSpPr>
          <p:spPr bwMode="auto">
            <a:xfrm>
              <a:off x="4226" y="1654"/>
              <a:ext cx="597"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296" name="Group 264">
              <a:extLst>
                <a:ext uri="{FF2B5EF4-FFF2-40B4-BE49-F238E27FC236}">
                  <a16:creationId xmlns:a16="http://schemas.microsoft.com/office/drawing/2014/main" id="{32FB4A2E-8071-3143-B0FC-F880E4D4D6C4}"/>
                </a:ext>
              </a:extLst>
            </p:cNvPr>
            <p:cNvGrpSpPr>
              <a:grpSpLocks/>
            </p:cNvGrpSpPr>
            <p:nvPr/>
          </p:nvGrpSpPr>
          <p:grpSpPr bwMode="auto">
            <a:xfrm>
              <a:off x="4735" y="1627"/>
              <a:ext cx="582" cy="151"/>
              <a:chOff x="614" y="2568"/>
              <a:chExt cx="725" cy="139"/>
            </a:xfrm>
          </p:grpSpPr>
          <p:sp>
            <p:nvSpPr>
              <p:cNvPr id="312" name="AutoShape 265">
                <a:extLst>
                  <a:ext uri="{FF2B5EF4-FFF2-40B4-BE49-F238E27FC236}">
                    <a16:creationId xmlns:a16="http://schemas.microsoft.com/office/drawing/2014/main" id="{A617CF42-7094-DF48-9FE3-8576690A7A3D}"/>
                  </a:ext>
                </a:extLst>
              </p:cNvPr>
              <p:cNvSpPr>
                <a:spLocks noChangeArrowheads="1"/>
              </p:cNvSpPr>
              <p:nvPr/>
            </p:nvSpPr>
            <p:spPr bwMode="auto">
              <a:xfrm>
                <a:off x="616" y="2576"/>
                <a:ext cx="717" cy="13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13" name="AutoShape 266">
                <a:extLst>
                  <a:ext uri="{FF2B5EF4-FFF2-40B4-BE49-F238E27FC236}">
                    <a16:creationId xmlns:a16="http://schemas.microsoft.com/office/drawing/2014/main" id="{B0172EEF-ECF6-3F4E-8AB9-8E7DDD6B559A}"/>
                  </a:ext>
                </a:extLst>
              </p:cNvPr>
              <p:cNvSpPr>
                <a:spLocks noChangeArrowheads="1"/>
              </p:cNvSpPr>
              <p:nvPr/>
            </p:nvSpPr>
            <p:spPr bwMode="auto">
              <a:xfrm>
                <a:off x="630" y="2587"/>
                <a:ext cx="683"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97" name="Freeform 267">
              <a:extLst>
                <a:ext uri="{FF2B5EF4-FFF2-40B4-BE49-F238E27FC236}">
                  <a16:creationId xmlns:a16="http://schemas.microsoft.com/office/drawing/2014/main" id="{7CEECD51-09AC-4C42-8D51-F2DA54210E2D}"/>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298" name="Group 268">
              <a:extLst>
                <a:ext uri="{FF2B5EF4-FFF2-40B4-BE49-F238E27FC236}">
                  <a16:creationId xmlns:a16="http://schemas.microsoft.com/office/drawing/2014/main" id="{7DFBC11F-11F8-3149-8454-A103E56E65C3}"/>
                </a:ext>
              </a:extLst>
            </p:cNvPr>
            <p:cNvGrpSpPr>
              <a:grpSpLocks/>
            </p:cNvGrpSpPr>
            <p:nvPr/>
          </p:nvGrpSpPr>
          <p:grpSpPr bwMode="auto">
            <a:xfrm>
              <a:off x="4739" y="1327"/>
              <a:ext cx="582" cy="139"/>
              <a:chOff x="614" y="2568"/>
              <a:chExt cx="725" cy="139"/>
            </a:xfrm>
          </p:grpSpPr>
          <p:sp>
            <p:nvSpPr>
              <p:cNvPr id="310" name="AutoShape 269">
                <a:extLst>
                  <a:ext uri="{FF2B5EF4-FFF2-40B4-BE49-F238E27FC236}">
                    <a16:creationId xmlns:a16="http://schemas.microsoft.com/office/drawing/2014/main" id="{23FCC392-9DBD-B140-9E27-DAE7A424047E}"/>
                  </a:ext>
                </a:extLst>
              </p:cNvPr>
              <p:cNvSpPr>
                <a:spLocks noChangeArrowheads="1"/>
              </p:cNvSpPr>
              <p:nvPr/>
            </p:nvSpPr>
            <p:spPr bwMode="auto">
              <a:xfrm>
                <a:off x="611" y="2566"/>
                <a:ext cx="730" cy="143"/>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11" name="AutoShape 270">
                <a:extLst>
                  <a:ext uri="{FF2B5EF4-FFF2-40B4-BE49-F238E27FC236}">
                    <a16:creationId xmlns:a16="http://schemas.microsoft.com/office/drawing/2014/main" id="{88CF1C96-60A6-9849-BB63-4D4AFCB69A0E}"/>
                  </a:ext>
                </a:extLst>
              </p:cNvPr>
              <p:cNvSpPr>
                <a:spLocks noChangeArrowheads="1"/>
              </p:cNvSpPr>
              <p:nvPr/>
            </p:nvSpPr>
            <p:spPr bwMode="auto">
              <a:xfrm>
                <a:off x="631" y="2584"/>
                <a:ext cx="690"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299" name="Rectangle 271">
              <a:extLst>
                <a:ext uri="{FF2B5EF4-FFF2-40B4-BE49-F238E27FC236}">
                  <a16:creationId xmlns:a16="http://schemas.microsoft.com/office/drawing/2014/main" id="{110492DE-FEC4-2A48-8714-076D4D7C9F6A}"/>
                </a:ext>
              </a:extLst>
            </p:cNvPr>
            <p:cNvSpPr>
              <a:spLocks noChangeArrowheads="1"/>
            </p:cNvSpPr>
            <p:nvPr/>
          </p:nvSpPr>
          <p:spPr bwMode="auto">
            <a:xfrm>
              <a:off x="5248" y="429"/>
              <a:ext cx="70"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00" name="Freeform 272">
              <a:extLst>
                <a:ext uri="{FF2B5EF4-FFF2-40B4-BE49-F238E27FC236}">
                  <a16:creationId xmlns:a16="http://schemas.microsoft.com/office/drawing/2014/main" id="{C873BD6E-0AE9-C24C-A8CD-5183F859B120}"/>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01" name="Freeform 273">
              <a:extLst>
                <a:ext uri="{FF2B5EF4-FFF2-40B4-BE49-F238E27FC236}">
                  <a16:creationId xmlns:a16="http://schemas.microsoft.com/office/drawing/2014/main" id="{F7DAA910-8269-D848-AD60-D0461B81AB90}"/>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02" name="Oval 274">
              <a:extLst>
                <a:ext uri="{FF2B5EF4-FFF2-40B4-BE49-F238E27FC236}">
                  <a16:creationId xmlns:a16="http://schemas.microsoft.com/office/drawing/2014/main" id="{335F4609-6187-7145-86BF-736515740DCD}"/>
                </a:ext>
              </a:extLst>
            </p:cNvPr>
            <p:cNvSpPr>
              <a:spLocks noChangeArrowheads="1"/>
            </p:cNvSpPr>
            <p:nvPr/>
          </p:nvSpPr>
          <p:spPr bwMode="auto">
            <a:xfrm>
              <a:off x="5517" y="2610"/>
              <a:ext cx="48"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03" name="Freeform 275">
              <a:extLst>
                <a:ext uri="{FF2B5EF4-FFF2-40B4-BE49-F238E27FC236}">
                  <a16:creationId xmlns:a16="http://schemas.microsoft.com/office/drawing/2014/main" id="{F1FDC672-CD54-314A-9383-84BAEA801FD9}"/>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04" name="AutoShape 276">
              <a:extLst>
                <a:ext uri="{FF2B5EF4-FFF2-40B4-BE49-F238E27FC236}">
                  <a16:creationId xmlns:a16="http://schemas.microsoft.com/office/drawing/2014/main" id="{D58F1D4B-008B-C74F-89A4-AD01DBC0560C}"/>
                </a:ext>
              </a:extLst>
            </p:cNvPr>
            <p:cNvSpPr>
              <a:spLocks noChangeArrowheads="1"/>
            </p:cNvSpPr>
            <p:nvPr/>
          </p:nvSpPr>
          <p:spPr bwMode="auto">
            <a:xfrm>
              <a:off x="4140" y="2682"/>
              <a:ext cx="1199" cy="143"/>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05" name="AutoShape 277">
              <a:extLst>
                <a:ext uri="{FF2B5EF4-FFF2-40B4-BE49-F238E27FC236}">
                  <a16:creationId xmlns:a16="http://schemas.microsoft.com/office/drawing/2014/main" id="{99BD4DE2-EB8F-F349-9F08-4FBE61F0A3D0}"/>
                </a:ext>
              </a:extLst>
            </p:cNvPr>
            <p:cNvSpPr>
              <a:spLocks noChangeArrowheads="1"/>
            </p:cNvSpPr>
            <p:nvPr/>
          </p:nvSpPr>
          <p:spPr bwMode="auto">
            <a:xfrm>
              <a:off x="4205" y="2711"/>
              <a:ext cx="1070"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06" name="Oval 278">
              <a:extLst>
                <a:ext uri="{FF2B5EF4-FFF2-40B4-BE49-F238E27FC236}">
                  <a16:creationId xmlns:a16="http://schemas.microsoft.com/office/drawing/2014/main" id="{090E6435-D22F-1C4C-8C5E-1194199406DD}"/>
                </a:ext>
              </a:extLst>
            </p:cNvPr>
            <p:cNvSpPr>
              <a:spLocks noChangeArrowheads="1"/>
            </p:cNvSpPr>
            <p:nvPr/>
          </p:nvSpPr>
          <p:spPr bwMode="auto">
            <a:xfrm>
              <a:off x="4307" y="2383"/>
              <a:ext cx="161"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07" name="Oval 279">
              <a:extLst>
                <a:ext uri="{FF2B5EF4-FFF2-40B4-BE49-F238E27FC236}">
                  <a16:creationId xmlns:a16="http://schemas.microsoft.com/office/drawing/2014/main" id="{3B1971DF-3F77-F144-B959-EB3C885C90FB}"/>
                </a:ext>
              </a:extLst>
            </p:cNvPr>
            <p:cNvSpPr>
              <a:spLocks noChangeArrowheads="1"/>
            </p:cNvSpPr>
            <p:nvPr/>
          </p:nvSpPr>
          <p:spPr bwMode="auto">
            <a:xfrm>
              <a:off x="4484" y="2383"/>
              <a:ext cx="161"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FF0000"/>
                </a:solidFill>
                <a:effectLst/>
                <a:uLnTx/>
                <a:uFillTx/>
                <a:latin typeface="Arial" charset="0"/>
                <a:ea typeface="ＭＳ Ｐゴシック" charset="0"/>
                <a:cs typeface="Arial"/>
              </a:endParaRPr>
            </a:p>
          </p:txBody>
        </p:sp>
        <p:sp>
          <p:nvSpPr>
            <p:cNvPr id="308" name="Oval 280">
              <a:extLst>
                <a:ext uri="{FF2B5EF4-FFF2-40B4-BE49-F238E27FC236}">
                  <a16:creationId xmlns:a16="http://schemas.microsoft.com/office/drawing/2014/main" id="{E0C4AC54-7007-8942-B75D-D0D8FC27FE2E}"/>
                </a:ext>
              </a:extLst>
            </p:cNvPr>
            <p:cNvSpPr>
              <a:spLocks noChangeArrowheads="1"/>
            </p:cNvSpPr>
            <p:nvPr/>
          </p:nvSpPr>
          <p:spPr bwMode="auto">
            <a:xfrm>
              <a:off x="4662" y="2383"/>
              <a:ext cx="156" cy="13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09" name="Rectangle 281">
              <a:extLst>
                <a:ext uri="{FF2B5EF4-FFF2-40B4-BE49-F238E27FC236}">
                  <a16:creationId xmlns:a16="http://schemas.microsoft.com/office/drawing/2014/main" id="{C940E72D-B157-2D41-A967-32D51E28C38C}"/>
                </a:ext>
              </a:extLst>
            </p:cNvPr>
            <p:cNvSpPr>
              <a:spLocks noChangeArrowheads="1"/>
            </p:cNvSpPr>
            <p:nvPr/>
          </p:nvSpPr>
          <p:spPr bwMode="auto">
            <a:xfrm>
              <a:off x="5060" y="1833"/>
              <a:ext cx="86" cy="765"/>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grpSp>
        <p:nvGrpSpPr>
          <p:cNvPr id="318" name="Group 249">
            <a:extLst>
              <a:ext uri="{FF2B5EF4-FFF2-40B4-BE49-F238E27FC236}">
                <a16:creationId xmlns:a16="http://schemas.microsoft.com/office/drawing/2014/main" id="{68EA4126-61C5-B245-9365-6970C2CA22B9}"/>
              </a:ext>
            </a:extLst>
          </p:cNvPr>
          <p:cNvGrpSpPr>
            <a:grpSpLocks/>
          </p:cNvGrpSpPr>
          <p:nvPr/>
        </p:nvGrpSpPr>
        <p:grpSpPr bwMode="auto">
          <a:xfrm>
            <a:off x="8281194" y="5430326"/>
            <a:ext cx="344487" cy="638175"/>
            <a:chOff x="4140" y="429"/>
            <a:chExt cx="1425" cy="2396"/>
          </a:xfrm>
        </p:grpSpPr>
        <p:sp>
          <p:nvSpPr>
            <p:cNvPr id="319" name="Freeform 250">
              <a:extLst>
                <a:ext uri="{FF2B5EF4-FFF2-40B4-BE49-F238E27FC236}">
                  <a16:creationId xmlns:a16="http://schemas.microsoft.com/office/drawing/2014/main" id="{03FD946A-A544-4D41-B9BE-619167E8A834}"/>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20" name="Rectangle 251">
              <a:extLst>
                <a:ext uri="{FF2B5EF4-FFF2-40B4-BE49-F238E27FC236}">
                  <a16:creationId xmlns:a16="http://schemas.microsoft.com/office/drawing/2014/main" id="{BA89E3AF-578B-6F45-AD40-5936AEDADC01}"/>
                </a:ext>
              </a:extLst>
            </p:cNvPr>
            <p:cNvSpPr>
              <a:spLocks noChangeArrowheads="1"/>
            </p:cNvSpPr>
            <p:nvPr/>
          </p:nvSpPr>
          <p:spPr bwMode="auto">
            <a:xfrm>
              <a:off x="4206" y="429"/>
              <a:ext cx="1044"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21" name="Freeform 252">
              <a:extLst>
                <a:ext uri="{FF2B5EF4-FFF2-40B4-BE49-F238E27FC236}">
                  <a16:creationId xmlns:a16="http://schemas.microsoft.com/office/drawing/2014/main" id="{9D03AFB1-ED3A-1B40-BED4-A3D4369CCBF2}"/>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22" name="Freeform 253">
              <a:extLst>
                <a:ext uri="{FF2B5EF4-FFF2-40B4-BE49-F238E27FC236}">
                  <a16:creationId xmlns:a16="http://schemas.microsoft.com/office/drawing/2014/main" id="{7E22D59E-0D81-A849-9B76-276DF20EBDA3}"/>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23" name="Rectangle 254">
              <a:extLst>
                <a:ext uri="{FF2B5EF4-FFF2-40B4-BE49-F238E27FC236}">
                  <a16:creationId xmlns:a16="http://schemas.microsoft.com/office/drawing/2014/main" id="{8198A04F-07A4-D542-8B83-78EE1677F374}"/>
                </a:ext>
              </a:extLst>
            </p:cNvPr>
            <p:cNvSpPr>
              <a:spLocks noChangeArrowheads="1"/>
            </p:cNvSpPr>
            <p:nvPr/>
          </p:nvSpPr>
          <p:spPr bwMode="auto">
            <a:xfrm>
              <a:off x="4212" y="691"/>
              <a:ext cx="598"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324" name="Group 255">
              <a:extLst>
                <a:ext uri="{FF2B5EF4-FFF2-40B4-BE49-F238E27FC236}">
                  <a16:creationId xmlns:a16="http://schemas.microsoft.com/office/drawing/2014/main" id="{3C0968E0-9743-8148-9D82-5C52BB4E2508}"/>
                </a:ext>
              </a:extLst>
            </p:cNvPr>
            <p:cNvGrpSpPr>
              <a:grpSpLocks/>
            </p:cNvGrpSpPr>
            <p:nvPr/>
          </p:nvGrpSpPr>
          <p:grpSpPr bwMode="auto">
            <a:xfrm>
              <a:off x="4749" y="668"/>
              <a:ext cx="581" cy="145"/>
              <a:chOff x="614" y="2568"/>
              <a:chExt cx="725" cy="139"/>
            </a:xfrm>
          </p:grpSpPr>
          <p:sp>
            <p:nvSpPr>
              <p:cNvPr id="349" name="AutoShape 256">
                <a:extLst>
                  <a:ext uri="{FF2B5EF4-FFF2-40B4-BE49-F238E27FC236}">
                    <a16:creationId xmlns:a16="http://schemas.microsoft.com/office/drawing/2014/main" id="{BA1BD9B4-9E28-B849-BD29-2113584AD445}"/>
                  </a:ext>
                </a:extLst>
              </p:cNvPr>
              <p:cNvSpPr>
                <a:spLocks noChangeArrowheads="1"/>
              </p:cNvSpPr>
              <p:nvPr/>
            </p:nvSpPr>
            <p:spPr bwMode="auto">
              <a:xfrm>
                <a:off x="616" y="2567"/>
                <a:ext cx="721" cy="126"/>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50" name="AutoShape 257">
                <a:extLst>
                  <a:ext uri="{FF2B5EF4-FFF2-40B4-BE49-F238E27FC236}">
                    <a16:creationId xmlns:a16="http://schemas.microsoft.com/office/drawing/2014/main" id="{014FB0BC-FBC7-AC42-B072-60A46D3F635D}"/>
                  </a:ext>
                </a:extLst>
              </p:cNvPr>
              <p:cNvSpPr>
                <a:spLocks noChangeArrowheads="1"/>
              </p:cNvSpPr>
              <p:nvPr/>
            </p:nvSpPr>
            <p:spPr bwMode="auto">
              <a:xfrm>
                <a:off x="633" y="2585"/>
                <a:ext cx="688"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325" name="Rectangle 258">
              <a:extLst>
                <a:ext uri="{FF2B5EF4-FFF2-40B4-BE49-F238E27FC236}">
                  <a16:creationId xmlns:a16="http://schemas.microsoft.com/office/drawing/2014/main" id="{7F22C810-B4A9-3B46-A125-88FDBEEE8CF1}"/>
                </a:ext>
              </a:extLst>
            </p:cNvPr>
            <p:cNvSpPr>
              <a:spLocks noChangeArrowheads="1"/>
            </p:cNvSpPr>
            <p:nvPr/>
          </p:nvSpPr>
          <p:spPr bwMode="auto">
            <a:xfrm>
              <a:off x="4225" y="1019"/>
              <a:ext cx="591"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326" name="Group 259">
              <a:extLst>
                <a:ext uri="{FF2B5EF4-FFF2-40B4-BE49-F238E27FC236}">
                  <a16:creationId xmlns:a16="http://schemas.microsoft.com/office/drawing/2014/main" id="{D0932DC9-C2FC-624C-AC00-63C6834F7B42}"/>
                </a:ext>
              </a:extLst>
            </p:cNvPr>
            <p:cNvGrpSpPr>
              <a:grpSpLocks/>
            </p:cNvGrpSpPr>
            <p:nvPr/>
          </p:nvGrpSpPr>
          <p:grpSpPr bwMode="auto">
            <a:xfrm>
              <a:off x="4747" y="994"/>
              <a:ext cx="581" cy="134"/>
              <a:chOff x="614" y="2568"/>
              <a:chExt cx="725" cy="139"/>
            </a:xfrm>
          </p:grpSpPr>
          <p:sp>
            <p:nvSpPr>
              <p:cNvPr id="347" name="AutoShape 260">
                <a:extLst>
                  <a:ext uri="{FF2B5EF4-FFF2-40B4-BE49-F238E27FC236}">
                    <a16:creationId xmlns:a16="http://schemas.microsoft.com/office/drawing/2014/main" id="{1770F5E5-CACF-E24C-A903-196249516CFC}"/>
                  </a:ext>
                </a:extLst>
              </p:cNvPr>
              <p:cNvSpPr>
                <a:spLocks noChangeArrowheads="1"/>
              </p:cNvSpPr>
              <p:nvPr/>
            </p:nvSpPr>
            <p:spPr bwMode="auto">
              <a:xfrm>
                <a:off x="610" y="2569"/>
                <a:ext cx="729" cy="136"/>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48" name="AutoShape 261">
                <a:extLst>
                  <a:ext uri="{FF2B5EF4-FFF2-40B4-BE49-F238E27FC236}">
                    <a16:creationId xmlns:a16="http://schemas.microsoft.com/office/drawing/2014/main" id="{2E363636-8BCE-6141-B378-34F3110A5FCD}"/>
                  </a:ext>
                </a:extLst>
              </p:cNvPr>
              <p:cNvSpPr>
                <a:spLocks noChangeArrowheads="1"/>
              </p:cNvSpPr>
              <p:nvPr/>
            </p:nvSpPr>
            <p:spPr bwMode="auto">
              <a:xfrm>
                <a:off x="619" y="2588"/>
                <a:ext cx="697"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327" name="Rectangle 262">
              <a:extLst>
                <a:ext uri="{FF2B5EF4-FFF2-40B4-BE49-F238E27FC236}">
                  <a16:creationId xmlns:a16="http://schemas.microsoft.com/office/drawing/2014/main" id="{F71E475E-36BE-3648-B0BF-E64FC5D6DB80}"/>
                </a:ext>
              </a:extLst>
            </p:cNvPr>
            <p:cNvSpPr>
              <a:spLocks noChangeArrowheads="1"/>
            </p:cNvSpPr>
            <p:nvPr/>
          </p:nvSpPr>
          <p:spPr bwMode="auto">
            <a:xfrm>
              <a:off x="4219" y="1359"/>
              <a:ext cx="591"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28" name="Rectangle 263">
              <a:extLst>
                <a:ext uri="{FF2B5EF4-FFF2-40B4-BE49-F238E27FC236}">
                  <a16:creationId xmlns:a16="http://schemas.microsoft.com/office/drawing/2014/main" id="{E1A90110-1263-1647-843A-9CCA5979E7CB}"/>
                </a:ext>
              </a:extLst>
            </p:cNvPr>
            <p:cNvSpPr>
              <a:spLocks noChangeArrowheads="1"/>
            </p:cNvSpPr>
            <p:nvPr/>
          </p:nvSpPr>
          <p:spPr bwMode="auto">
            <a:xfrm>
              <a:off x="4225" y="1657"/>
              <a:ext cx="598" cy="4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329" name="Group 264">
              <a:extLst>
                <a:ext uri="{FF2B5EF4-FFF2-40B4-BE49-F238E27FC236}">
                  <a16:creationId xmlns:a16="http://schemas.microsoft.com/office/drawing/2014/main" id="{728FB70D-B8C3-4144-A7F8-79DB8C4D3912}"/>
                </a:ext>
              </a:extLst>
            </p:cNvPr>
            <p:cNvGrpSpPr>
              <a:grpSpLocks/>
            </p:cNvGrpSpPr>
            <p:nvPr/>
          </p:nvGrpSpPr>
          <p:grpSpPr bwMode="auto">
            <a:xfrm>
              <a:off x="4735" y="1627"/>
              <a:ext cx="582" cy="151"/>
              <a:chOff x="614" y="2568"/>
              <a:chExt cx="725" cy="139"/>
            </a:xfrm>
          </p:grpSpPr>
          <p:sp>
            <p:nvSpPr>
              <p:cNvPr id="345" name="AutoShape 265">
                <a:extLst>
                  <a:ext uri="{FF2B5EF4-FFF2-40B4-BE49-F238E27FC236}">
                    <a16:creationId xmlns:a16="http://schemas.microsoft.com/office/drawing/2014/main" id="{9808E07C-F46D-5A42-B61A-CD12271FD447}"/>
                  </a:ext>
                </a:extLst>
              </p:cNvPr>
              <p:cNvSpPr>
                <a:spLocks noChangeArrowheads="1"/>
              </p:cNvSpPr>
              <p:nvPr/>
            </p:nvSpPr>
            <p:spPr bwMode="auto">
              <a:xfrm>
                <a:off x="617" y="2568"/>
                <a:ext cx="712"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46" name="AutoShape 266">
                <a:extLst>
                  <a:ext uri="{FF2B5EF4-FFF2-40B4-BE49-F238E27FC236}">
                    <a16:creationId xmlns:a16="http://schemas.microsoft.com/office/drawing/2014/main" id="{1E397763-A7E9-3B43-9E37-230D905D53EC}"/>
                  </a:ext>
                </a:extLst>
              </p:cNvPr>
              <p:cNvSpPr>
                <a:spLocks noChangeArrowheads="1"/>
              </p:cNvSpPr>
              <p:nvPr/>
            </p:nvSpPr>
            <p:spPr bwMode="auto">
              <a:xfrm>
                <a:off x="634" y="2584"/>
                <a:ext cx="679" cy="10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330" name="Freeform 267">
              <a:extLst>
                <a:ext uri="{FF2B5EF4-FFF2-40B4-BE49-F238E27FC236}">
                  <a16:creationId xmlns:a16="http://schemas.microsoft.com/office/drawing/2014/main" id="{E198877E-A23F-C446-9FD8-EF7E169D1D0E}"/>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331" name="Group 268">
              <a:extLst>
                <a:ext uri="{FF2B5EF4-FFF2-40B4-BE49-F238E27FC236}">
                  <a16:creationId xmlns:a16="http://schemas.microsoft.com/office/drawing/2014/main" id="{32C62292-5B21-F945-BDA3-290907751ACF}"/>
                </a:ext>
              </a:extLst>
            </p:cNvPr>
            <p:cNvGrpSpPr>
              <a:grpSpLocks/>
            </p:cNvGrpSpPr>
            <p:nvPr/>
          </p:nvGrpSpPr>
          <p:grpSpPr bwMode="auto">
            <a:xfrm>
              <a:off x="4739" y="1327"/>
              <a:ext cx="582" cy="139"/>
              <a:chOff x="614" y="2568"/>
              <a:chExt cx="725" cy="139"/>
            </a:xfrm>
          </p:grpSpPr>
          <p:sp>
            <p:nvSpPr>
              <p:cNvPr id="343" name="AutoShape 269">
                <a:extLst>
                  <a:ext uri="{FF2B5EF4-FFF2-40B4-BE49-F238E27FC236}">
                    <a16:creationId xmlns:a16="http://schemas.microsoft.com/office/drawing/2014/main" id="{6062F8E5-CCE7-D849-ABDF-98604BDD71DB}"/>
                  </a:ext>
                </a:extLst>
              </p:cNvPr>
              <p:cNvSpPr>
                <a:spLocks noChangeArrowheads="1"/>
              </p:cNvSpPr>
              <p:nvPr/>
            </p:nvSpPr>
            <p:spPr bwMode="auto">
              <a:xfrm>
                <a:off x="612" y="2570"/>
                <a:ext cx="728"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44" name="AutoShape 270">
                <a:extLst>
                  <a:ext uri="{FF2B5EF4-FFF2-40B4-BE49-F238E27FC236}">
                    <a16:creationId xmlns:a16="http://schemas.microsoft.com/office/drawing/2014/main" id="{CD9C61B7-26D4-024E-9F02-4423C254341E}"/>
                  </a:ext>
                </a:extLst>
              </p:cNvPr>
              <p:cNvSpPr>
                <a:spLocks noChangeArrowheads="1"/>
              </p:cNvSpPr>
              <p:nvPr/>
            </p:nvSpPr>
            <p:spPr bwMode="auto">
              <a:xfrm>
                <a:off x="629" y="2588"/>
                <a:ext cx="695"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332" name="Rectangle 271">
              <a:extLst>
                <a:ext uri="{FF2B5EF4-FFF2-40B4-BE49-F238E27FC236}">
                  <a16:creationId xmlns:a16="http://schemas.microsoft.com/office/drawing/2014/main" id="{22D906A4-17C6-5046-BFBE-1C4A750613C6}"/>
                </a:ext>
              </a:extLst>
            </p:cNvPr>
            <p:cNvSpPr>
              <a:spLocks noChangeArrowheads="1"/>
            </p:cNvSpPr>
            <p:nvPr/>
          </p:nvSpPr>
          <p:spPr bwMode="auto">
            <a:xfrm>
              <a:off x="5250" y="429"/>
              <a:ext cx="66"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33" name="Freeform 272">
              <a:extLst>
                <a:ext uri="{FF2B5EF4-FFF2-40B4-BE49-F238E27FC236}">
                  <a16:creationId xmlns:a16="http://schemas.microsoft.com/office/drawing/2014/main" id="{0B0D781B-6415-EA42-9E3F-79EBC4E11BA1}"/>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34" name="Freeform 273">
              <a:extLst>
                <a:ext uri="{FF2B5EF4-FFF2-40B4-BE49-F238E27FC236}">
                  <a16:creationId xmlns:a16="http://schemas.microsoft.com/office/drawing/2014/main" id="{AE06AE89-DFA2-2C4A-9EDA-9781327232F9}"/>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35" name="Oval 274">
              <a:extLst>
                <a:ext uri="{FF2B5EF4-FFF2-40B4-BE49-F238E27FC236}">
                  <a16:creationId xmlns:a16="http://schemas.microsoft.com/office/drawing/2014/main" id="{BA3E6436-5E11-6D45-B846-5CBD6F142809}"/>
                </a:ext>
              </a:extLst>
            </p:cNvPr>
            <p:cNvSpPr>
              <a:spLocks noChangeArrowheads="1"/>
            </p:cNvSpPr>
            <p:nvPr/>
          </p:nvSpPr>
          <p:spPr bwMode="auto">
            <a:xfrm>
              <a:off x="5519" y="2610"/>
              <a:ext cx="46"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36" name="Freeform 275">
              <a:extLst>
                <a:ext uri="{FF2B5EF4-FFF2-40B4-BE49-F238E27FC236}">
                  <a16:creationId xmlns:a16="http://schemas.microsoft.com/office/drawing/2014/main" id="{D0B77E4D-88D1-0A4F-BDC8-0708C0203EF1}"/>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37" name="AutoShape 276">
              <a:extLst>
                <a:ext uri="{FF2B5EF4-FFF2-40B4-BE49-F238E27FC236}">
                  <a16:creationId xmlns:a16="http://schemas.microsoft.com/office/drawing/2014/main" id="{15E12929-7F3D-6C4D-AB25-6797773BEBF5}"/>
                </a:ext>
              </a:extLst>
            </p:cNvPr>
            <p:cNvSpPr>
              <a:spLocks noChangeArrowheads="1"/>
            </p:cNvSpPr>
            <p:nvPr/>
          </p:nvSpPr>
          <p:spPr bwMode="auto">
            <a:xfrm>
              <a:off x="4140" y="2682"/>
              <a:ext cx="1202" cy="143"/>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38" name="AutoShape 277">
              <a:extLst>
                <a:ext uri="{FF2B5EF4-FFF2-40B4-BE49-F238E27FC236}">
                  <a16:creationId xmlns:a16="http://schemas.microsoft.com/office/drawing/2014/main" id="{1A9C7A0A-58EB-FE41-A25E-2723CB8CB4C8}"/>
                </a:ext>
              </a:extLst>
            </p:cNvPr>
            <p:cNvSpPr>
              <a:spLocks noChangeArrowheads="1"/>
            </p:cNvSpPr>
            <p:nvPr/>
          </p:nvSpPr>
          <p:spPr bwMode="auto">
            <a:xfrm>
              <a:off x="4206" y="2712"/>
              <a:ext cx="1070" cy="77"/>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39" name="Oval 278">
              <a:extLst>
                <a:ext uri="{FF2B5EF4-FFF2-40B4-BE49-F238E27FC236}">
                  <a16:creationId xmlns:a16="http://schemas.microsoft.com/office/drawing/2014/main" id="{20851815-EFF7-6744-9B9A-E3A5840B29CA}"/>
                </a:ext>
              </a:extLst>
            </p:cNvPr>
            <p:cNvSpPr>
              <a:spLocks noChangeArrowheads="1"/>
            </p:cNvSpPr>
            <p:nvPr/>
          </p:nvSpPr>
          <p:spPr bwMode="auto">
            <a:xfrm>
              <a:off x="4304" y="2384"/>
              <a:ext cx="164"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40" name="Oval 279">
              <a:extLst>
                <a:ext uri="{FF2B5EF4-FFF2-40B4-BE49-F238E27FC236}">
                  <a16:creationId xmlns:a16="http://schemas.microsoft.com/office/drawing/2014/main" id="{03423A8B-1E04-524E-85D4-24AD4CC63C7A}"/>
                </a:ext>
              </a:extLst>
            </p:cNvPr>
            <p:cNvSpPr>
              <a:spLocks noChangeArrowheads="1"/>
            </p:cNvSpPr>
            <p:nvPr/>
          </p:nvSpPr>
          <p:spPr bwMode="auto">
            <a:xfrm>
              <a:off x="4488" y="2384"/>
              <a:ext cx="158"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FF0000"/>
                </a:solidFill>
                <a:effectLst/>
                <a:uLnTx/>
                <a:uFillTx/>
                <a:latin typeface="Arial" charset="0"/>
                <a:ea typeface="ＭＳ Ｐゴシック" charset="0"/>
                <a:cs typeface="Arial"/>
              </a:endParaRPr>
            </a:p>
          </p:txBody>
        </p:sp>
        <p:sp>
          <p:nvSpPr>
            <p:cNvPr id="341" name="Oval 280">
              <a:extLst>
                <a:ext uri="{FF2B5EF4-FFF2-40B4-BE49-F238E27FC236}">
                  <a16:creationId xmlns:a16="http://schemas.microsoft.com/office/drawing/2014/main" id="{49A5EE85-1C7C-5E43-A0F4-AB07856989B7}"/>
                </a:ext>
              </a:extLst>
            </p:cNvPr>
            <p:cNvSpPr>
              <a:spLocks noChangeArrowheads="1"/>
            </p:cNvSpPr>
            <p:nvPr/>
          </p:nvSpPr>
          <p:spPr bwMode="auto">
            <a:xfrm>
              <a:off x="4659" y="2378"/>
              <a:ext cx="158"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42" name="Rectangle 281">
              <a:extLst>
                <a:ext uri="{FF2B5EF4-FFF2-40B4-BE49-F238E27FC236}">
                  <a16:creationId xmlns:a16="http://schemas.microsoft.com/office/drawing/2014/main" id="{07BF6B67-D2A7-0240-B19B-6E37F622440E}"/>
                </a:ext>
              </a:extLst>
            </p:cNvPr>
            <p:cNvSpPr>
              <a:spLocks noChangeArrowheads="1"/>
            </p:cNvSpPr>
            <p:nvPr/>
          </p:nvSpPr>
          <p:spPr bwMode="auto">
            <a:xfrm>
              <a:off x="5059" y="1836"/>
              <a:ext cx="85" cy="763"/>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grpSp>
        <p:nvGrpSpPr>
          <p:cNvPr id="351" name="Group 249">
            <a:extLst>
              <a:ext uri="{FF2B5EF4-FFF2-40B4-BE49-F238E27FC236}">
                <a16:creationId xmlns:a16="http://schemas.microsoft.com/office/drawing/2014/main" id="{5F565DF6-5AC8-8F43-B52D-A0481F7955A6}"/>
              </a:ext>
            </a:extLst>
          </p:cNvPr>
          <p:cNvGrpSpPr>
            <a:grpSpLocks/>
          </p:cNvGrpSpPr>
          <p:nvPr/>
        </p:nvGrpSpPr>
        <p:grpSpPr bwMode="auto">
          <a:xfrm>
            <a:off x="7550944" y="3671376"/>
            <a:ext cx="342900" cy="636587"/>
            <a:chOff x="4140" y="429"/>
            <a:chExt cx="1425" cy="2396"/>
          </a:xfrm>
        </p:grpSpPr>
        <p:sp>
          <p:nvSpPr>
            <p:cNvPr id="352" name="Freeform 250">
              <a:extLst>
                <a:ext uri="{FF2B5EF4-FFF2-40B4-BE49-F238E27FC236}">
                  <a16:creationId xmlns:a16="http://schemas.microsoft.com/office/drawing/2014/main" id="{F46730D3-05BE-BA48-B9D2-49802E62491C}"/>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53" name="Rectangle 251">
              <a:extLst>
                <a:ext uri="{FF2B5EF4-FFF2-40B4-BE49-F238E27FC236}">
                  <a16:creationId xmlns:a16="http://schemas.microsoft.com/office/drawing/2014/main" id="{5D21E0FA-D306-5E46-B041-EBB282A9FA80}"/>
                </a:ext>
              </a:extLst>
            </p:cNvPr>
            <p:cNvSpPr>
              <a:spLocks noChangeArrowheads="1"/>
            </p:cNvSpPr>
            <p:nvPr/>
          </p:nvSpPr>
          <p:spPr bwMode="auto">
            <a:xfrm>
              <a:off x="4206" y="429"/>
              <a:ext cx="1049"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54" name="Freeform 252">
              <a:extLst>
                <a:ext uri="{FF2B5EF4-FFF2-40B4-BE49-F238E27FC236}">
                  <a16:creationId xmlns:a16="http://schemas.microsoft.com/office/drawing/2014/main" id="{2A5442FE-6672-9343-A1C4-6E532FBC8244}"/>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55" name="Freeform 253">
              <a:extLst>
                <a:ext uri="{FF2B5EF4-FFF2-40B4-BE49-F238E27FC236}">
                  <a16:creationId xmlns:a16="http://schemas.microsoft.com/office/drawing/2014/main" id="{4014C987-CFC8-F54C-85D9-FD99FD20B168}"/>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56" name="Rectangle 254">
              <a:extLst>
                <a:ext uri="{FF2B5EF4-FFF2-40B4-BE49-F238E27FC236}">
                  <a16:creationId xmlns:a16="http://schemas.microsoft.com/office/drawing/2014/main" id="{7C3B826F-7EA4-6144-9A0F-AC8C0662BD1B}"/>
                </a:ext>
              </a:extLst>
            </p:cNvPr>
            <p:cNvSpPr>
              <a:spLocks noChangeArrowheads="1"/>
            </p:cNvSpPr>
            <p:nvPr/>
          </p:nvSpPr>
          <p:spPr bwMode="auto">
            <a:xfrm>
              <a:off x="4213" y="692"/>
              <a:ext cx="594"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357" name="Group 255">
              <a:extLst>
                <a:ext uri="{FF2B5EF4-FFF2-40B4-BE49-F238E27FC236}">
                  <a16:creationId xmlns:a16="http://schemas.microsoft.com/office/drawing/2014/main" id="{93783D4B-005D-CE41-BF2D-F79E33B5C669}"/>
                </a:ext>
              </a:extLst>
            </p:cNvPr>
            <p:cNvGrpSpPr>
              <a:grpSpLocks/>
            </p:cNvGrpSpPr>
            <p:nvPr/>
          </p:nvGrpSpPr>
          <p:grpSpPr bwMode="auto">
            <a:xfrm>
              <a:off x="4749" y="668"/>
              <a:ext cx="581" cy="145"/>
              <a:chOff x="614" y="2568"/>
              <a:chExt cx="725" cy="139"/>
            </a:xfrm>
          </p:grpSpPr>
          <p:sp>
            <p:nvSpPr>
              <p:cNvPr id="382" name="AutoShape 256">
                <a:extLst>
                  <a:ext uri="{FF2B5EF4-FFF2-40B4-BE49-F238E27FC236}">
                    <a16:creationId xmlns:a16="http://schemas.microsoft.com/office/drawing/2014/main" id="{0C21CAF6-EC48-1444-A567-C9AF165AD7BE}"/>
                  </a:ext>
                </a:extLst>
              </p:cNvPr>
              <p:cNvSpPr>
                <a:spLocks noChangeArrowheads="1"/>
              </p:cNvSpPr>
              <p:nvPr/>
            </p:nvSpPr>
            <p:spPr bwMode="auto">
              <a:xfrm>
                <a:off x="611" y="2568"/>
                <a:ext cx="724"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83" name="AutoShape 257">
                <a:extLst>
                  <a:ext uri="{FF2B5EF4-FFF2-40B4-BE49-F238E27FC236}">
                    <a16:creationId xmlns:a16="http://schemas.microsoft.com/office/drawing/2014/main" id="{E2F1CCC3-3B79-DA4A-B418-FFBBB99E0934}"/>
                  </a:ext>
                </a:extLst>
              </p:cNvPr>
              <p:cNvSpPr>
                <a:spLocks noChangeArrowheads="1"/>
              </p:cNvSpPr>
              <p:nvPr/>
            </p:nvSpPr>
            <p:spPr bwMode="auto">
              <a:xfrm>
                <a:off x="628" y="2585"/>
                <a:ext cx="692"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358" name="Rectangle 258">
              <a:extLst>
                <a:ext uri="{FF2B5EF4-FFF2-40B4-BE49-F238E27FC236}">
                  <a16:creationId xmlns:a16="http://schemas.microsoft.com/office/drawing/2014/main" id="{DB6401DB-2103-EF4C-A516-65337633EFBD}"/>
                </a:ext>
              </a:extLst>
            </p:cNvPr>
            <p:cNvSpPr>
              <a:spLocks noChangeArrowheads="1"/>
            </p:cNvSpPr>
            <p:nvPr/>
          </p:nvSpPr>
          <p:spPr bwMode="auto">
            <a:xfrm>
              <a:off x="4226" y="1021"/>
              <a:ext cx="594"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359" name="Group 259">
              <a:extLst>
                <a:ext uri="{FF2B5EF4-FFF2-40B4-BE49-F238E27FC236}">
                  <a16:creationId xmlns:a16="http://schemas.microsoft.com/office/drawing/2014/main" id="{8FBDCEEB-DA87-F749-BF4B-DE3E2D1B6229}"/>
                </a:ext>
              </a:extLst>
            </p:cNvPr>
            <p:cNvGrpSpPr>
              <a:grpSpLocks/>
            </p:cNvGrpSpPr>
            <p:nvPr/>
          </p:nvGrpSpPr>
          <p:grpSpPr bwMode="auto">
            <a:xfrm>
              <a:off x="4747" y="994"/>
              <a:ext cx="581" cy="134"/>
              <a:chOff x="614" y="2568"/>
              <a:chExt cx="725" cy="139"/>
            </a:xfrm>
          </p:grpSpPr>
          <p:sp>
            <p:nvSpPr>
              <p:cNvPr id="380" name="AutoShape 260">
                <a:extLst>
                  <a:ext uri="{FF2B5EF4-FFF2-40B4-BE49-F238E27FC236}">
                    <a16:creationId xmlns:a16="http://schemas.microsoft.com/office/drawing/2014/main" id="{255465CA-6A3C-B64B-857C-EAD47420A9D1}"/>
                  </a:ext>
                </a:extLst>
              </p:cNvPr>
              <p:cNvSpPr>
                <a:spLocks noChangeArrowheads="1"/>
              </p:cNvSpPr>
              <p:nvPr/>
            </p:nvSpPr>
            <p:spPr bwMode="auto">
              <a:xfrm>
                <a:off x="614" y="2571"/>
                <a:ext cx="724" cy="136"/>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81" name="AutoShape 261">
                <a:extLst>
                  <a:ext uri="{FF2B5EF4-FFF2-40B4-BE49-F238E27FC236}">
                    <a16:creationId xmlns:a16="http://schemas.microsoft.com/office/drawing/2014/main" id="{1FEAA23A-541E-FD4B-B66B-8E6229D7401F}"/>
                  </a:ext>
                </a:extLst>
              </p:cNvPr>
              <p:cNvSpPr>
                <a:spLocks noChangeArrowheads="1"/>
              </p:cNvSpPr>
              <p:nvPr/>
            </p:nvSpPr>
            <p:spPr bwMode="auto">
              <a:xfrm>
                <a:off x="622" y="2589"/>
                <a:ext cx="692"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360" name="Rectangle 262">
              <a:extLst>
                <a:ext uri="{FF2B5EF4-FFF2-40B4-BE49-F238E27FC236}">
                  <a16:creationId xmlns:a16="http://schemas.microsoft.com/office/drawing/2014/main" id="{B78EE2EC-297B-674E-BC9E-AF2A079A0EE9}"/>
                </a:ext>
              </a:extLst>
            </p:cNvPr>
            <p:cNvSpPr>
              <a:spLocks noChangeArrowheads="1"/>
            </p:cNvSpPr>
            <p:nvPr/>
          </p:nvSpPr>
          <p:spPr bwMode="auto">
            <a:xfrm>
              <a:off x="4219" y="1355"/>
              <a:ext cx="594"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61" name="Rectangle 263">
              <a:extLst>
                <a:ext uri="{FF2B5EF4-FFF2-40B4-BE49-F238E27FC236}">
                  <a16:creationId xmlns:a16="http://schemas.microsoft.com/office/drawing/2014/main" id="{BB43DCC3-AACE-2547-BB94-7B16A8FBC7B4}"/>
                </a:ext>
              </a:extLst>
            </p:cNvPr>
            <p:cNvSpPr>
              <a:spLocks noChangeArrowheads="1"/>
            </p:cNvSpPr>
            <p:nvPr/>
          </p:nvSpPr>
          <p:spPr bwMode="auto">
            <a:xfrm>
              <a:off x="4226" y="1654"/>
              <a:ext cx="600" cy="48"/>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nvGrpSpPr>
            <p:cNvPr id="362" name="Group 264">
              <a:extLst>
                <a:ext uri="{FF2B5EF4-FFF2-40B4-BE49-F238E27FC236}">
                  <a16:creationId xmlns:a16="http://schemas.microsoft.com/office/drawing/2014/main" id="{BE9FAFEA-3207-7B40-8DCF-C51EC50CFD36}"/>
                </a:ext>
              </a:extLst>
            </p:cNvPr>
            <p:cNvGrpSpPr>
              <a:grpSpLocks/>
            </p:cNvGrpSpPr>
            <p:nvPr/>
          </p:nvGrpSpPr>
          <p:grpSpPr bwMode="auto">
            <a:xfrm>
              <a:off x="4735" y="1627"/>
              <a:ext cx="582" cy="151"/>
              <a:chOff x="614" y="2568"/>
              <a:chExt cx="725" cy="139"/>
            </a:xfrm>
          </p:grpSpPr>
          <p:sp>
            <p:nvSpPr>
              <p:cNvPr id="378" name="AutoShape 265">
                <a:extLst>
                  <a:ext uri="{FF2B5EF4-FFF2-40B4-BE49-F238E27FC236}">
                    <a16:creationId xmlns:a16="http://schemas.microsoft.com/office/drawing/2014/main" id="{D5B1C960-9726-DC4E-8122-147912CFA6A0}"/>
                  </a:ext>
                </a:extLst>
              </p:cNvPr>
              <p:cNvSpPr>
                <a:spLocks noChangeArrowheads="1"/>
              </p:cNvSpPr>
              <p:nvPr/>
            </p:nvSpPr>
            <p:spPr bwMode="auto">
              <a:xfrm>
                <a:off x="612" y="2576"/>
                <a:ext cx="715" cy="13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79" name="AutoShape 266">
                <a:extLst>
                  <a:ext uri="{FF2B5EF4-FFF2-40B4-BE49-F238E27FC236}">
                    <a16:creationId xmlns:a16="http://schemas.microsoft.com/office/drawing/2014/main" id="{5733F569-CE15-F34F-BD6D-ADB63FE00EAE}"/>
                  </a:ext>
                </a:extLst>
              </p:cNvPr>
              <p:cNvSpPr>
                <a:spLocks noChangeArrowheads="1"/>
              </p:cNvSpPr>
              <p:nvPr/>
            </p:nvSpPr>
            <p:spPr bwMode="auto">
              <a:xfrm>
                <a:off x="629" y="2587"/>
                <a:ext cx="682"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363" name="Freeform 267">
              <a:extLst>
                <a:ext uri="{FF2B5EF4-FFF2-40B4-BE49-F238E27FC236}">
                  <a16:creationId xmlns:a16="http://schemas.microsoft.com/office/drawing/2014/main" id="{C1F7D361-20D4-6449-A457-1CFA8ABB1EF7}"/>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364" name="Group 268">
              <a:extLst>
                <a:ext uri="{FF2B5EF4-FFF2-40B4-BE49-F238E27FC236}">
                  <a16:creationId xmlns:a16="http://schemas.microsoft.com/office/drawing/2014/main" id="{C722D5CE-FFF5-B04A-B766-E46D8B6F7B63}"/>
                </a:ext>
              </a:extLst>
            </p:cNvPr>
            <p:cNvGrpSpPr>
              <a:grpSpLocks/>
            </p:cNvGrpSpPr>
            <p:nvPr/>
          </p:nvGrpSpPr>
          <p:grpSpPr bwMode="auto">
            <a:xfrm>
              <a:off x="4739" y="1327"/>
              <a:ext cx="582" cy="139"/>
              <a:chOff x="614" y="2568"/>
              <a:chExt cx="725" cy="139"/>
            </a:xfrm>
          </p:grpSpPr>
          <p:sp>
            <p:nvSpPr>
              <p:cNvPr id="376" name="AutoShape 269">
                <a:extLst>
                  <a:ext uri="{FF2B5EF4-FFF2-40B4-BE49-F238E27FC236}">
                    <a16:creationId xmlns:a16="http://schemas.microsoft.com/office/drawing/2014/main" id="{67DF6ED1-AA32-5447-9FDE-2404636986DC}"/>
                  </a:ext>
                </a:extLst>
              </p:cNvPr>
              <p:cNvSpPr>
                <a:spLocks noChangeArrowheads="1"/>
              </p:cNvSpPr>
              <p:nvPr/>
            </p:nvSpPr>
            <p:spPr bwMode="auto">
              <a:xfrm>
                <a:off x="616" y="2566"/>
                <a:ext cx="723" cy="143"/>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77" name="AutoShape 270">
                <a:extLst>
                  <a:ext uri="{FF2B5EF4-FFF2-40B4-BE49-F238E27FC236}">
                    <a16:creationId xmlns:a16="http://schemas.microsoft.com/office/drawing/2014/main" id="{90A9D118-8880-C54A-BBC7-CE7D1B848DF4}"/>
                  </a:ext>
                </a:extLst>
              </p:cNvPr>
              <p:cNvSpPr>
                <a:spLocks noChangeArrowheads="1"/>
              </p:cNvSpPr>
              <p:nvPr/>
            </p:nvSpPr>
            <p:spPr bwMode="auto">
              <a:xfrm>
                <a:off x="632" y="2584"/>
                <a:ext cx="690"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365" name="Rectangle 271">
              <a:extLst>
                <a:ext uri="{FF2B5EF4-FFF2-40B4-BE49-F238E27FC236}">
                  <a16:creationId xmlns:a16="http://schemas.microsoft.com/office/drawing/2014/main" id="{A690A284-3B4A-7F46-B9EF-C8E5D372CA38}"/>
                </a:ext>
              </a:extLst>
            </p:cNvPr>
            <p:cNvSpPr>
              <a:spLocks noChangeArrowheads="1"/>
            </p:cNvSpPr>
            <p:nvPr/>
          </p:nvSpPr>
          <p:spPr bwMode="auto">
            <a:xfrm>
              <a:off x="5248" y="429"/>
              <a:ext cx="66"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66" name="Freeform 272">
              <a:extLst>
                <a:ext uri="{FF2B5EF4-FFF2-40B4-BE49-F238E27FC236}">
                  <a16:creationId xmlns:a16="http://schemas.microsoft.com/office/drawing/2014/main" id="{FAE0BC8A-CB61-E247-8129-A06A780489FE}"/>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67" name="Freeform 273">
              <a:extLst>
                <a:ext uri="{FF2B5EF4-FFF2-40B4-BE49-F238E27FC236}">
                  <a16:creationId xmlns:a16="http://schemas.microsoft.com/office/drawing/2014/main" id="{8A349497-6444-AD48-9247-E4C5739B5DFB}"/>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68" name="Oval 274">
              <a:extLst>
                <a:ext uri="{FF2B5EF4-FFF2-40B4-BE49-F238E27FC236}">
                  <a16:creationId xmlns:a16="http://schemas.microsoft.com/office/drawing/2014/main" id="{BDC79C41-E09A-2443-BDEC-2A6F17C644C3}"/>
                </a:ext>
              </a:extLst>
            </p:cNvPr>
            <p:cNvSpPr>
              <a:spLocks noChangeArrowheads="1"/>
            </p:cNvSpPr>
            <p:nvPr/>
          </p:nvSpPr>
          <p:spPr bwMode="auto">
            <a:xfrm>
              <a:off x="5519" y="2610"/>
              <a:ext cx="46"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69" name="Freeform 275">
              <a:extLst>
                <a:ext uri="{FF2B5EF4-FFF2-40B4-BE49-F238E27FC236}">
                  <a16:creationId xmlns:a16="http://schemas.microsoft.com/office/drawing/2014/main" id="{0473CFC7-92BF-8940-AF0E-19B054B5A1AC}"/>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70" name="AutoShape 276">
              <a:extLst>
                <a:ext uri="{FF2B5EF4-FFF2-40B4-BE49-F238E27FC236}">
                  <a16:creationId xmlns:a16="http://schemas.microsoft.com/office/drawing/2014/main" id="{1969FD72-203F-C144-87E3-567866526888}"/>
                </a:ext>
              </a:extLst>
            </p:cNvPr>
            <p:cNvSpPr>
              <a:spLocks noChangeArrowheads="1"/>
            </p:cNvSpPr>
            <p:nvPr/>
          </p:nvSpPr>
          <p:spPr bwMode="auto">
            <a:xfrm>
              <a:off x="4140" y="2682"/>
              <a:ext cx="1201" cy="143"/>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71" name="AutoShape 277">
              <a:extLst>
                <a:ext uri="{FF2B5EF4-FFF2-40B4-BE49-F238E27FC236}">
                  <a16:creationId xmlns:a16="http://schemas.microsoft.com/office/drawing/2014/main" id="{2CDDCA63-AFD3-484C-B3ED-91A6C8F4AEED}"/>
                </a:ext>
              </a:extLst>
            </p:cNvPr>
            <p:cNvSpPr>
              <a:spLocks noChangeArrowheads="1"/>
            </p:cNvSpPr>
            <p:nvPr/>
          </p:nvSpPr>
          <p:spPr bwMode="auto">
            <a:xfrm>
              <a:off x="4206" y="2711"/>
              <a:ext cx="1069"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72" name="Oval 278">
              <a:extLst>
                <a:ext uri="{FF2B5EF4-FFF2-40B4-BE49-F238E27FC236}">
                  <a16:creationId xmlns:a16="http://schemas.microsoft.com/office/drawing/2014/main" id="{54DEE2B5-F030-E44E-B87D-CD1F5CA57B37}"/>
                </a:ext>
              </a:extLst>
            </p:cNvPr>
            <p:cNvSpPr>
              <a:spLocks noChangeArrowheads="1"/>
            </p:cNvSpPr>
            <p:nvPr/>
          </p:nvSpPr>
          <p:spPr bwMode="auto">
            <a:xfrm>
              <a:off x="4305" y="2383"/>
              <a:ext cx="165"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73" name="Oval 279">
              <a:extLst>
                <a:ext uri="{FF2B5EF4-FFF2-40B4-BE49-F238E27FC236}">
                  <a16:creationId xmlns:a16="http://schemas.microsoft.com/office/drawing/2014/main" id="{25DBA9D9-B221-EA4B-8D68-29FEF58A9043}"/>
                </a:ext>
              </a:extLst>
            </p:cNvPr>
            <p:cNvSpPr>
              <a:spLocks noChangeArrowheads="1"/>
            </p:cNvSpPr>
            <p:nvPr/>
          </p:nvSpPr>
          <p:spPr bwMode="auto">
            <a:xfrm>
              <a:off x="4483" y="2383"/>
              <a:ext cx="165"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FF0000"/>
                </a:solidFill>
                <a:effectLst/>
                <a:uLnTx/>
                <a:uFillTx/>
                <a:latin typeface="Arial" charset="0"/>
                <a:ea typeface="ＭＳ Ｐゴシック" charset="0"/>
                <a:cs typeface="Arial"/>
              </a:endParaRPr>
            </a:p>
          </p:txBody>
        </p:sp>
        <p:sp>
          <p:nvSpPr>
            <p:cNvPr id="374" name="Oval 280">
              <a:extLst>
                <a:ext uri="{FF2B5EF4-FFF2-40B4-BE49-F238E27FC236}">
                  <a16:creationId xmlns:a16="http://schemas.microsoft.com/office/drawing/2014/main" id="{C222FC8B-E674-3645-9289-8BBF6B062A1E}"/>
                </a:ext>
              </a:extLst>
            </p:cNvPr>
            <p:cNvSpPr>
              <a:spLocks noChangeArrowheads="1"/>
            </p:cNvSpPr>
            <p:nvPr/>
          </p:nvSpPr>
          <p:spPr bwMode="auto">
            <a:xfrm>
              <a:off x="4661" y="2383"/>
              <a:ext cx="158" cy="13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sp>
          <p:nvSpPr>
            <p:cNvPr id="375" name="Rectangle 281">
              <a:extLst>
                <a:ext uri="{FF2B5EF4-FFF2-40B4-BE49-F238E27FC236}">
                  <a16:creationId xmlns:a16="http://schemas.microsoft.com/office/drawing/2014/main" id="{24E8831C-4EF1-484C-A81B-D543074B80EF}"/>
                </a:ext>
              </a:extLst>
            </p:cNvPr>
            <p:cNvSpPr>
              <a:spLocks noChangeArrowheads="1"/>
            </p:cNvSpPr>
            <p:nvPr/>
          </p:nvSpPr>
          <p:spPr bwMode="auto">
            <a:xfrm>
              <a:off x="5064" y="1833"/>
              <a:ext cx="79" cy="765"/>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0"/>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Arial"/>
              </a:endParaRPr>
            </a:p>
          </p:txBody>
        </p:sp>
      </p:grpSp>
      <p:sp>
        <p:nvSpPr>
          <p:cNvPr id="384" name="TextBox 182">
            <a:extLst>
              <a:ext uri="{FF2B5EF4-FFF2-40B4-BE49-F238E27FC236}">
                <a16:creationId xmlns:a16="http://schemas.microsoft.com/office/drawing/2014/main" id="{BD6D333C-911B-244D-8202-FCB19852A18F}"/>
              </a:ext>
            </a:extLst>
          </p:cNvPr>
          <p:cNvSpPr txBox="1">
            <a:spLocks noChangeArrowheads="1"/>
          </p:cNvSpPr>
          <p:nvPr/>
        </p:nvSpPr>
        <p:spPr bwMode="auto">
          <a:xfrm>
            <a:off x="5607844" y="6073263"/>
            <a:ext cx="14208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0" fontAlgn="base" hangingPunct="0">
              <a:spcBef>
                <a:spcPct val="20000"/>
              </a:spcBef>
              <a:spcAft>
                <a:spcPct val="0"/>
              </a:spcAft>
              <a:buClr>
                <a:srgbClr val="3333CC"/>
              </a:buClr>
              <a:buSzPct val="85000"/>
              <a:buFont typeface="ZapfDingbats" charset="2"/>
              <a:buNone/>
            </a:pPr>
            <a:r>
              <a:rPr lang="en-US" altLang="en-US" sz="1800">
                <a:solidFill>
                  <a:srgbClr val="000000"/>
                </a:solidFill>
                <a:latin typeface="Arial Narrow" panose="020B0604020202020204" pitchFamily="34" charset="0"/>
                <a:cs typeface="Arial"/>
              </a:rPr>
              <a:t>KingCDN.com</a:t>
            </a:r>
            <a:endParaRPr lang="en-US" altLang="en-US" sz="1800" i="1">
              <a:solidFill>
                <a:srgbClr val="000000"/>
              </a:solidFill>
              <a:latin typeface="Arial Narrow" panose="020B0604020202020204" pitchFamily="34" charset="0"/>
              <a:cs typeface="Arial"/>
            </a:endParaRPr>
          </a:p>
        </p:txBody>
      </p:sp>
      <p:pic>
        <p:nvPicPr>
          <p:cNvPr id="385" name="Picture 7" descr="Bob">
            <a:extLst>
              <a:ext uri="{FF2B5EF4-FFF2-40B4-BE49-F238E27FC236}">
                <a16:creationId xmlns:a16="http://schemas.microsoft.com/office/drawing/2014/main" id="{90ED42D1-C148-ED47-833B-0963EA878A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7369" y="2274376"/>
            <a:ext cx="533400" cy="544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86" name="Group 385">
            <a:extLst>
              <a:ext uri="{FF2B5EF4-FFF2-40B4-BE49-F238E27FC236}">
                <a16:creationId xmlns:a16="http://schemas.microsoft.com/office/drawing/2014/main" id="{035EE262-4E26-6A4E-868C-00FFE64716F6}"/>
              </a:ext>
            </a:extLst>
          </p:cNvPr>
          <p:cNvGrpSpPr>
            <a:grpSpLocks/>
          </p:cNvGrpSpPr>
          <p:nvPr/>
        </p:nvGrpSpPr>
        <p:grpSpPr bwMode="auto">
          <a:xfrm>
            <a:off x="4318794" y="2918901"/>
            <a:ext cx="1628775" cy="1063625"/>
            <a:chOff x="1490926" y="3037262"/>
            <a:chExt cx="1628976" cy="1063042"/>
          </a:xfrm>
        </p:grpSpPr>
        <p:cxnSp>
          <p:nvCxnSpPr>
            <p:cNvPr id="387" name="Straight Arrow Connector 44">
              <a:extLst>
                <a:ext uri="{FF2B5EF4-FFF2-40B4-BE49-F238E27FC236}">
                  <a16:creationId xmlns:a16="http://schemas.microsoft.com/office/drawing/2014/main" id="{EC9B7F0F-F8C6-764B-9846-0689779FD289}"/>
                </a:ext>
              </a:extLst>
            </p:cNvPr>
            <p:cNvCxnSpPr>
              <a:cxnSpLocks noChangeShapeType="1"/>
            </p:cNvCxnSpPr>
            <p:nvPr/>
          </p:nvCxnSpPr>
          <p:spPr bwMode="auto">
            <a:xfrm flipH="1">
              <a:off x="1490926" y="3037262"/>
              <a:ext cx="1628976" cy="1063042"/>
            </a:xfrm>
            <a:prstGeom prst="straightConnector1">
              <a:avLst/>
            </a:prstGeom>
            <a:noFill/>
            <a:ln w="2540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388" name="Group 61441">
              <a:extLst>
                <a:ext uri="{FF2B5EF4-FFF2-40B4-BE49-F238E27FC236}">
                  <a16:creationId xmlns:a16="http://schemas.microsoft.com/office/drawing/2014/main" id="{4D1DC8B6-C122-E74D-B508-03D946281A33}"/>
                </a:ext>
              </a:extLst>
            </p:cNvPr>
            <p:cNvGrpSpPr>
              <a:grpSpLocks/>
            </p:cNvGrpSpPr>
            <p:nvPr/>
          </p:nvGrpSpPr>
          <p:grpSpPr bwMode="auto">
            <a:xfrm>
              <a:off x="2056927" y="3410016"/>
              <a:ext cx="317511" cy="345125"/>
              <a:chOff x="7454630" y="3313376"/>
              <a:chExt cx="317511" cy="345125"/>
            </a:xfrm>
          </p:grpSpPr>
          <p:sp>
            <p:nvSpPr>
              <p:cNvPr id="389" name="Oval 61440">
                <a:extLst>
                  <a:ext uri="{FF2B5EF4-FFF2-40B4-BE49-F238E27FC236}">
                    <a16:creationId xmlns:a16="http://schemas.microsoft.com/office/drawing/2014/main" id="{93EDCA37-C24D-8F44-9E75-91521C6D30A0}"/>
                  </a:ext>
                </a:extLst>
              </p:cNvPr>
              <p:cNvSpPr>
                <a:spLocks noChangeArrowheads="1"/>
              </p:cNvSpPr>
              <p:nvPr/>
            </p:nvSpPr>
            <p:spPr bwMode="auto">
              <a:xfrm>
                <a:off x="7468434" y="3354794"/>
                <a:ext cx="303707" cy="303707"/>
              </a:xfrm>
              <a:prstGeom prst="ellipse">
                <a:avLst/>
              </a:prstGeom>
              <a:solidFill>
                <a:srgbClr val="FFFFFF"/>
              </a:solidFill>
              <a:ln w="15875">
                <a:solidFill>
                  <a:srgbClr val="000000"/>
                </a:solidFill>
                <a:round/>
                <a:headEnd/>
                <a:tailEnd/>
              </a:ln>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90" name="TextBox 61439">
                <a:extLst>
                  <a:ext uri="{FF2B5EF4-FFF2-40B4-BE49-F238E27FC236}">
                    <a16:creationId xmlns:a16="http://schemas.microsoft.com/office/drawing/2014/main" id="{393991E9-81AE-214E-AF23-8915E8568B86}"/>
                  </a:ext>
                </a:extLst>
              </p:cNvPr>
              <p:cNvSpPr txBox="1">
                <a:spLocks noChangeArrowheads="1"/>
              </p:cNvSpPr>
              <p:nvPr/>
            </p:nvSpPr>
            <p:spPr bwMode="auto">
              <a:xfrm>
                <a:off x="7454630" y="3313376"/>
                <a:ext cx="298817" cy="338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rPr>
                  <a:t>1</a:t>
                </a:r>
              </a:p>
            </p:txBody>
          </p:sp>
        </p:grpSp>
      </p:grpSp>
      <p:sp>
        <p:nvSpPr>
          <p:cNvPr id="391" name="TextBox 390">
            <a:extLst>
              <a:ext uri="{FF2B5EF4-FFF2-40B4-BE49-F238E27FC236}">
                <a16:creationId xmlns:a16="http://schemas.microsoft.com/office/drawing/2014/main" id="{952FF972-4062-FC46-876F-F05487F2DE5B}"/>
              </a:ext>
            </a:extLst>
          </p:cNvPr>
          <p:cNvSpPr txBox="1">
            <a:spLocks noChangeArrowheads="1"/>
          </p:cNvSpPr>
          <p:nvPr/>
        </p:nvSpPr>
        <p:spPr bwMode="auto">
          <a:xfrm>
            <a:off x="3091656" y="2344226"/>
            <a:ext cx="28622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0" fontAlgn="base" hangingPunct="0">
              <a:spcBef>
                <a:spcPts val="200"/>
              </a:spcBef>
              <a:spcAft>
                <a:spcPct val="0"/>
              </a:spcAft>
              <a:buClr>
                <a:srgbClr val="3333CC"/>
              </a:buClr>
              <a:buSzPct val="85000"/>
              <a:buFont typeface="ZapfDingbats" charset="2"/>
              <a:buNone/>
            </a:pPr>
            <a:r>
              <a:rPr lang="en-US" altLang="en-US" sz="1600">
                <a:solidFill>
                  <a:srgbClr val="000000"/>
                </a:solidFill>
                <a:latin typeface="Arial Narrow" panose="020B0604020202020204" pitchFamily="34" charset="0"/>
                <a:cs typeface="Arial"/>
              </a:rPr>
              <a:t>1. Bob gets URL for video http://netcinema.com/6Y7B23V</a:t>
            </a:r>
          </a:p>
          <a:p>
            <a:pPr eaLnBrk="0" fontAlgn="base" hangingPunct="0">
              <a:spcBef>
                <a:spcPts val="200"/>
              </a:spcBef>
              <a:spcAft>
                <a:spcPct val="0"/>
              </a:spcAft>
              <a:buClr>
                <a:srgbClr val="3333CC"/>
              </a:buClr>
              <a:buSzPct val="85000"/>
              <a:buFont typeface="ZapfDingbats" charset="2"/>
              <a:buNone/>
            </a:pPr>
            <a:r>
              <a:rPr lang="en-US" altLang="en-US" sz="1600">
                <a:solidFill>
                  <a:srgbClr val="000000"/>
                </a:solidFill>
                <a:latin typeface="Arial Narrow" panose="020B0604020202020204" pitchFamily="34" charset="0"/>
                <a:cs typeface="Arial"/>
              </a:rPr>
              <a:t>from netcinema.com web page</a:t>
            </a:r>
          </a:p>
        </p:txBody>
      </p:sp>
      <p:grpSp>
        <p:nvGrpSpPr>
          <p:cNvPr id="392" name="Group 391">
            <a:extLst>
              <a:ext uri="{FF2B5EF4-FFF2-40B4-BE49-F238E27FC236}">
                <a16:creationId xmlns:a16="http://schemas.microsoft.com/office/drawing/2014/main" id="{509E4C1F-04A2-6443-B4E4-0E71C60C619C}"/>
              </a:ext>
            </a:extLst>
          </p:cNvPr>
          <p:cNvGrpSpPr>
            <a:grpSpLocks/>
          </p:cNvGrpSpPr>
          <p:nvPr/>
        </p:nvGrpSpPr>
        <p:grpSpPr bwMode="auto">
          <a:xfrm>
            <a:off x="6747669" y="3107813"/>
            <a:ext cx="714375" cy="684213"/>
            <a:chOff x="3924463" y="3239045"/>
            <a:chExt cx="713539" cy="684908"/>
          </a:xfrm>
        </p:grpSpPr>
        <p:cxnSp>
          <p:nvCxnSpPr>
            <p:cNvPr id="393" name="Straight Arrow Connector 193">
              <a:extLst>
                <a:ext uri="{FF2B5EF4-FFF2-40B4-BE49-F238E27FC236}">
                  <a16:creationId xmlns:a16="http://schemas.microsoft.com/office/drawing/2014/main" id="{27297D97-7349-D648-9865-F56724CE1665}"/>
                </a:ext>
              </a:extLst>
            </p:cNvPr>
            <p:cNvCxnSpPr>
              <a:cxnSpLocks noChangeShapeType="1"/>
            </p:cNvCxnSpPr>
            <p:nvPr/>
          </p:nvCxnSpPr>
          <p:spPr bwMode="auto">
            <a:xfrm>
              <a:off x="3924463" y="3239045"/>
              <a:ext cx="713539" cy="684908"/>
            </a:xfrm>
            <a:prstGeom prst="straightConnector1">
              <a:avLst/>
            </a:prstGeom>
            <a:noFill/>
            <a:ln w="2540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394" name="Group 194">
              <a:extLst>
                <a:ext uri="{FF2B5EF4-FFF2-40B4-BE49-F238E27FC236}">
                  <a16:creationId xmlns:a16="http://schemas.microsoft.com/office/drawing/2014/main" id="{33C21FF6-9FB9-DD4F-B432-F3AE79608CD6}"/>
                </a:ext>
              </a:extLst>
            </p:cNvPr>
            <p:cNvGrpSpPr>
              <a:grpSpLocks/>
            </p:cNvGrpSpPr>
            <p:nvPr/>
          </p:nvGrpSpPr>
          <p:grpSpPr bwMode="auto">
            <a:xfrm>
              <a:off x="4061324" y="3293627"/>
              <a:ext cx="322117" cy="358925"/>
              <a:chOff x="7408615" y="3244352"/>
              <a:chExt cx="322117" cy="358925"/>
            </a:xfrm>
          </p:grpSpPr>
          <p:sp>
            <p:nvSpPr>
              <p:cNvPr id="395" name="Oval 195">
                <a:extLst>
                  <a:ext uri="{FF2B5EF4-FFF2-40B4-BE49-F238E27FC236}">
                    <a16:creationId xmlns:a16="http://schemas.microsoft.com/office/drawing/2014/main" id="{77F66551-33AD-D74C-AC6E-113291F2F4F0}"/>
                  </a:ext>
                </a:extLst>
              </p:cNvPr>
              <p:cNvSpPr>
                <a:spLocks noChangeArrowheads="1"/>
              </p:cNvSpPr>
              <p:nvPr/>
            </p:nvSpPr>
            <p:spPr bwMode="auto">
              <a:xfrm>
                <a:off x="7427025" y="3299570"/>
                <a:ext cx="303707" cy="303707"/>
              </a:xfrm>
              <a:prstGeom prst="ellipse">
                <a:avLst/>
              </a:prstGeom>
              <a:solidFill>
                <a:srgbClr val="FFFFFF"/>
              </a:solidFill>
              <a:ln w="15875">
                <a:solidFill>
                  <a:srgbClr val="000000"/>
                </a:solidFill>
                <a:round/>
                <a:headEnd/>
                <a:tailEnd/>
              </a:ln>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396" name="TextBox 196">
                <a:extLst>
                  <a:ext uri="{FF2B5EF4-FFF2-40B4-BE49-F238E27FC236}">
                    <a16:creationId xmlns:a16="http://schemas.microsoft.com/office/drawing/2014/main" id="{4F5F4F9E-A100-7B47-B2B2-9434ACA1D8F9}"/>
                  </a:ext>
                </a:extLst>
              </p:cNvPr>
              <p:cNvSpPr txBox="1">
                <a:spLocks noChangeArrowheads="1"/>
              </p:cNvSpPr>
              <p:nvPr/>
            </p:nvSpPr>
            <p:spPr bwMode="auto">
              <a:xfrm>
                <a:off x="7408615" y="3244352"/>
                <a:ext cx="298431" cy="338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rPr>
                  <a:t>2</a:t>
                </a:r>
              </a:p>
            </p:txBody>
          </p:sp>
        </p:grpSp>
      </p:grpSp>
      <p:sp>
        <p:nvSpPr>
          <p:cNvPr id="397" name="TextBox 396">
            <a:extLst>
              <a:ext uri="{FF2B5EF4-FFF2-40B4-BE49-F238E27FC236}">
                <a16:creationId xmlns:a16="http://schemas.microsoft.com/office/drawing/2014/main" id="{D0D222BD-F17D-CA4B-8753-02501BB64FD1}"/>
              </a:ext>
            </a:extLst>
          </p:cNvPr>
          <p:cNvSpPr txBox="1">
            <a:spLocks noChangeArrowheads="1"/>
          </p:cNvSpPr>
          <p:nvPr/>
        </p:nvSpPr>
        <p:spPr bwMode="auto">
          <a:xfrm>
            <a:off x="7200106" y="2863338"/>
            <a:ext cx="38496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0" fontAlgn="base" hangingPunct="0">
              <a:lnSpc>
                <a:spcPts val="1600"/>
              </a:lnSpc>
              <a:spcBef>
                <a:spcPct val="20000"/>
              </a:spcBef>
              <a:spcAft>
                <a:spcPct val="0"/>
              </a:spcAft>
              <a:buClr>
                <a:srgbClr val="3333CC"/>
              </a:buClr>
              <a:buSzPct val="85000"/>
              <a:buFont typeface="ZapfDingbats" charset="2"/>
              <a:buNone/>
            </a:pPr>
            <a:r>
              <a:rPr lang="en-US" altLang="en-US" sz="1600">
                <a:solidFill>
                  <a:srgbClr val="000000"/>
                </a:solidFill>
                <a:latin typeface="Arial Narrow" panose="020B0604020202020204" pitchFamily="34" charset="0"/>
                <a:cs typeface="Arial"/>
              </a:rPr>
              <a:t>2. resolve http://netcinema.com/6Y7B23V</a:t>
            </a:r>
          </a:p>
          <a:p>
            <a:pPr eaLnBrk="0" fontAlgn="base" hangingPunct="0">
              <a:lnSpc>
                <a:spcPts val="1600"/>
              </a:lnSpc>
              <a:spcBef>
                <a:spcPct val="20000"/>
              </a:spcBef>
              <a:spcAft>
                <a:spcPct val="0"/>
              </a:spcAft>
              <a:buClr>
                <a:srgbClr val="3333CC"/>
              </a:buClr>
              <a:buSzPct val="85000"/>
              <a:buFont typeface="ZapfDingbats" charset="2"/>
              <a:buNone/>
            </a:pPr>
            <a:r>
              <a:rPr lang="en-US" altLang="en-US" sz="1600">
                <a:solidFill>
                  <a:srgbClr val="000000"/>
                </a:solidFill>
                <a:latin typeface="Arial Narrow" panose="020B0604020202020204" pitchFamily="34" charset="0"/>
                <a:cs typeface="Arial"/>
              </a:rPr>
              <a:t>via Bob’s local DNS</a:t>
            </a:r>
          </a:p>
        </p:txBody>
      </p:sp>
      <p:sp>
        <p:nvSpPr>
          <p:cNvPr id="398" name="TextBox 201">
            <a:extLst>
              <a:ext uri="{FF2B5EF4-FFF2-40B4-BE49-F238E27FC236}">
                <a16:creationId xmlns:a16="http://schemas.microsoft.com/office/drawing/2014/main" id="{626CC49E-B156-624B-9A39-D5B5259F1A29}"/>
              </a:ext>
            </a:extLst>
          </p:cNvPr>
          <p:cNvSpPr txBox="1">
            <a:spLocks noChangeArrowheads="1"/>
          </p:cNvSpPr>
          <p:nvPr/>
        </p:nvSpPr>
        <p:spPr bwMode="auto">
          <a:xfrm>
            <a:off x="3183731" y="5809738"/>
            <a:ext cx="1768475" cy="56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eaLnBrk="0" fontAlgn="base" hangingPunct="0">
              <a:lnSpc>
                <a:spcPts val="1600"/>
              </a:lnSpc>
              <a:spcBef>
                <a:spcPct val="20000"/>
              </a:spcBef>
              <a:spcAft>
                <a:spcPct val="0"/>
              </a:spcAft>
              <a:buClr>
                <a:srgbClr val="3333CC"/>
              </a:buClr>
              <a:buSzPct val="85000"/>
              <a:buFont typeface="ZapfDingbats" charset="2"/>
              <a:buNone/>
            </a:pPr>
            <a:r>
              <a:rPr lang="en-US" altLang="en-US" sz="1800">
                <a:solidFill>
                  <a:srgbClr val="000000"/>
                </a:solidFill>
                <a:latin typeface="Arial Narrow" panose="020B0604020202020204" pitchFamily="34" charset="0"/>
                <a:cs typeface="Arial"/>
              </a:rPr>
              <a:t>netcinema’s</a:t>
            </a:r>
          </a:p>
          <a:p>
            <a:pPr algn="ctr" eaLnBrk="0" fontAlgn="base" hangingPunct="0">
              <a:lnSpc>
                <a:spcPts val="1600"/>
              </a:lnSpc>
              <a:spcBef>
                <a:spcPct val="20000"/>
              </a:spcBef>
              <a:spcAft>
                <a:spcPct val="0"/>
              </a:spcAft>
              <a:buClr>
                <a:srgbClr val="3333CC"/>
              </a:buClr>
              <a:buSzPct val="85000"/>
              <a:buFont typeface="ZapfDingbats" charset="2"/>
              <a:buNone/>
            </a:pPr>
            <a:r>
              <a:rPr lang="en-US" altLang="en-US" sz="1800">
                <a:solidFill>
                  <a:srgbClr val="000000"/>
                </a:solidFill>
                <a:latin typeface="Arial Narrow" panose="020B0604020202020204" pitchFamily="34" charset="0"/>
                <a:cs typeface="Arial"/>
              </a:rPr>
              <a:t>authoratative DNS</a:t>
            </a:r>
            <a:endParaRPr lang="en-US" altLang="en-US" sz="1800" i="1">
              <a:solidFill>
                <a:srgbClr val="000000"/>
              </a:solidFill>
              <a:latin typeface="Arial Narrow" panose="020B0604020202020204" pitchFamily="34" charset="0"/>
              <a:cs typeface="Arial"/>
            </a:endParaRPr>
          </a:p>
        </p:txBody>
      </p:sp>
      <p:cxnSp>
        <p:nvCxnSpPr>
          <p:cNvPr id="399" name="Straight Arrow Connector 398">
            <a:extLst>
              <a:ext uri="{FF2B5EF4-FFF2-40B4-BE49-F238E27FC236}">
                <a16:creationId xmlns:a16="http://schemas.microsoft.com/office/drawing/2014/main" id="{85841993-5BD0-9B49-9B28-301C420EF85C}"/>
              </a:ext>
            </a:extLst>
          </p:cNvPr>
          <p:cNvCxnSpPr>
            <a:cxnSpLocks noChangeShapeType="1"/>
          </p:cNvCxnSpPr>
          <p:nvPr/>
        </p:nvCxnSpPr>
        <p:spPr bwMode="auto">
          <a:xfrm flipH="1">
            <a:off x="4441031" y="4041263"/>
            <a:ext cx="3100388" cy="1376363"/>
          </a:xfrm>
          <a:prstGeom prst="straightConnector1">
            <a:avLst/>
          </a:prstGeom>
          <a:noFill/>
          <a:ln w="2540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0" name="Straight Arrow Connector 399">
            <a:extLst>
              <a:ext uri="{FF2B5EF4-FFF2-40B4-BE49-F238E27FC236}">
                <a16:creationId xmlns:a16="http://schemas.microsoft.com/office/drawing/2014/main" id="{D15B0CA2-8317-C347-995F-CD80D6443444}"/>
              </a:ext>
            </a:extLst>
          </p:cNvPr>
          <p:cNvCxnSpPr>
            <a:cxnSpLocks noChangeShapeType="1"/>
          </p:cNvCxnSpPr>
          <p:nvPr/>
        </p:nvCxnSpPr>
        <p:spPr bwMode="auto">
          <a:xfrm flipH="1">
            <a:off x="4421981" y="4150801"/>
            <a:ext cx="3100388" cy="1376362"/>
          </a:xfrm>
          <a:prstGeom prst="straightConnector1">
            <a:avLst/>
          </a:prstGeom>
          <a:noFill/>
          <a:ln w="25400">
            <a:solidFill>
              <a:srgbClr val="00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01" name="Group 400">
            <a:extLst>
              <a:ext uri="{FF2B5EF4-FFF2-40B4-BE49-F238E27FC236}">
                <a16:creationId xmlns:a16="http://schemas.microsoft.com/office/drawing/2014/main" id="{07143E47-4F09-594F-A639-714BF074BEDB}"/>
              </a:ext>
            </a:extLst>
          </p:cNvPr>
          <p:cNvGrpSpPr>
            <a:grpSpLocks/>
          </p:cNvGrpSpPr>
          <p:nvPr/>
        </p:nvGrpSpPr>
        <p:grpSpPr bwMode="auto">
          <a:xfrm>
            <a:off x="4666456" y="5100126"/>
            <a:ext cx="317500" cy="344487"/>
            <a:chOff x="7454630" y="3313376"/>
            <a:chExt cx="317511" cy="345125"/>
          </a:xfrm>
        </p:grpSpPr>
        <p:sp>
          <p:nvSpPr>
            <p:cNvPr id="402" name="Oval 205">
              <a:extLst>
                <a:ext uri="{FF2B5EF4-FFF2-40B4-BE49-F238E27FC236}">
                  <a16:creationId xmlns:a16="http://schemas.microsoft.com/office/drawing/2014/main" id="{3A6B30D1-BE61-034D-AE0A-968B35619EBB}"/>
                </a:ext>
              </a:extLst>
            </p:cNvPr>
            <p:cNvSpPr>
              <a:spLocks noChangeArrowheads="1"/>
            </p:cNvSpPr>
            <p:nvPr/>
          </p:nvSpPr>
          <p:spPr bwMode="auto">
            <a:xfrm>
              <a:off x="7468434" y="3354794"/>
              <a:ext cx="303707" cy="303707"/>
            </a:xfrm>
            <a:prstGeom prst="ellipse">
              <a:avLst/>
            </a:prstGeom>
            <a:solidFill>
              <a:srgbClr val="FFFFFF"/>
            </a:solidFill>
            <a:ln w="15875">
              <a:solidFill>
                <a:srgbClr val="000000"/>
              </a:solidFill>
              <a:round/>
              <a:headEnd/>
              <a:tailEnd/>
            </a:ln>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403" name="TextBox 206">
              <a:extLst>
                <a:ext uri="{FF2B5EF4-FFF2-40B4-BE49-F238E27FC236}">
                  <a16:creationId xmlns:a16="http://schemas.microsoft.com/office/drawing/2014/main" id="{71904DCE-E8E1-254B-937E-A9E2181C1A26}"/>
                </a:ext>
              </a:extLst>
            </p:cNvPr>
            <p:cNvSpPr txBox="1">
              <a:spLocks noChangeArrowheads="1"/>
            </p:cNvSpPr>
            <p:nvPr/>
          </p:nvSpPr>
          <p:spPr bwMode="auto">
            <a:xfrm>
              <a:off x="7454630" y="3313376"/>
              <a:ext cx="298790" cy="339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rPr>
                <a:t>3</a:t>
              </a:r>
            </a:p>
          </p:txBody>
        </p:sp>
      </p:grpSp>
      <p:sp>
        <p:nvSpPr>
          <p:cNvPr id="404" name="TextBox 403">
            <a:extLst>
              <a:ext uri="{FF2B5EF4-FFF2-40B4-BE49-F238E27FC236}">
                <a16:creationId xmlns:a16="http://schemas.microsoft.com/office/drawing/2014/main" id="{39C2736F-EF91-3C48-BE75-B7C123CB5061}"/>
              </a:ext>
            </a:extLst>
          </p:cNvPr>
          <p:cNvSpPr txBox="1">
            <a:spLocks noChangeArrowheads="1"/>
          </p:cNvSpPr>
          <p:nvPr/>
        </p:nvSpPr>
        <p:spPr bwMode="auto">
          <a:xfrm>
            <a:off x="4636294" y="4474651"/>
            <a:ext cx="3200400" cy="5699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ts val="16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dirty="0">
                <a:ln>
                  <a:noFill/>
                </a:ln>
                <a:solidFill>
                  <a:srgbClr val="000000"/>
                </a:solidFill>
                <a:effectLst/>
                <a:uLnTx/>
                <a:uFillTx/>
                <a:latin typeface="Arial Narrow" panose="020B0604020202020204" pitchFamily="34" charset="0"/>
                <a:ea typeface="ＭＳ Ｐゴシック" panose="020B0600070205080204" pitchFamily="34" charset="-128"/>
                <a:cs typeface="Arial"/>
              </a:rPr>
              <a:t>3. </a:t>
            </a:r>
            <a:r>
              <a:rPr kumimoji="0" lang="en-US" altLang="en-US" sz="1600" b="0" i="0" u="none" strike="noStrike" kern="0" cap="none" spc="0" normalizeH="0" baseline="0" noProof="0" dirty="0" err="1">
                <a:ln>
                  <a:noFill/>
                </a:ln>
                <a:solidFill>
                  <a:srgbClr val="000000"/>
                </a:solidFill>
                <a:effectLst/>
                <a:uLnTx/>
                <a:uFillTx/>
                <a:latin typeface="Arial Narrow" panose="020B0604020202020204" pitchFamily="34" charset="0"/>
                <a:ea typeface="ＭＳ Ｐゴシック" panose="020B0600070205080204" pitchFamily="34" charset="-128"/>
                <a:cs typeface="Arial"/>
              </a:rPr>
              <a:t>netcinema’s</a:t>
            </a:r>
            <a:r>
              <a:rPr kumimoji="0" lang="en-US" altLang="en-US" sz="1600" b="0" i="0" u="none" strike="noStrike" kern="0" cap="none" spc="0" normalizeH="0" baseline="0" noProof="0" dirty="0">
                <a:ln>
                  <a:noFill/>
                </a:ln>
                <a:solidFill>
                  <a:srgbClr val="000000"/>
                </a:solidFill>
                <a:effectLst/>
                <a:uLnTx/>
                <a:uFillTx/>
                <a:latin typeface="Arial Narrow" panose="020B0604020202020204" pitchFamily="34" charset="0"/>
                <a:ea typeface="ＭＳ Ｐゴシック" panose="020B0600070205080204" pitchFamily="34" charset="-128"/>
                <a:cs typeface="Arial"/>
              </a:rPr>
              <a:t> DNS returns CNAME for </a:t>
            </a:r>
          </a:p>
          <a:p>
            <a:pPr marL="0" marR="0" lvl="0" indent="0" defTabSz="914400" eaLnBrk="0" fontAlgn="base" latinLnBrk="0" hangingPunct="0">
              <a:lnSpc>
                <a:spcPts val="16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dirty="0">
                <a:ln>
                  <a:noFill/>
                </a:ln>
                <a:solidFill>
                  <a:srgbClr val="000000"/>
                </a:solidFill>
                <a:effectLst/>
                <a:uLnTx/>
                <a:uFillTx/>
                <a:latin typeface="Arial Narrow" panose="020B0604020202020204" pitchFamily="34" charset="0"/>
                <a:ea typeface="ＭＳ Ｐゴシック" panose="020B0600070205080204" pitchFamily="34" charset="-128"/>
                <a:cs typeface="Arial"/>
              </a:rPr>
              <a:t>http://</a:t>
            </a:r>
            <a:r>
              <a:rPr kumimoji="0" lang="en-US" altLang="en-US" sz="1600" b="0" i="0" u="none" strike="noStrike" kern="0" cap="none" spc="0" normalizeH="0" baseline="0" noProof="0" dirty="0" err="1">
                <a:ln>
                  <a:noFill/>
                </a:ln>
                <a:solidFill>
                  <a:srgbClr val="000000"/>
                </a:solidFill>
                <a:effectLst/>
                <a:uLnTx/>
                <a:uFillTx/>
                <a:latin typeface="Arial Narrow" panose="020B0604020202020204" pitchFamily="34" charset="0"/>
                <a:ea typeface="ＭＳ Ｐゴシック" panose="020B0600070205080204" pitchFamily="34" charset="-128"/>
                <a:cs typeface="Arial"/>
              </a:rPr>
              <a:t>KingCDN.com</a:t>
            </a:r>
            <a:r>
              <a:rPr kumimoji="0" lang="en-US" altLang="en-US" sz="1600" b="0" i="0" u="none" strike="noStrike" kern="0" cap="none" spc="0" normalizeH="0" baseline="0" noProof="0" dirty="0">
                <a:ln>
                  <a:noFill/>
                </a:ln>
                <a:solidFill>
                  <a:srgbClr val="000000"/>
                </a:solidFill>
                <a:effectLst/>
                <a:uLnTx/>
                <a:uFillTx/>
                <a:latin typeface="Arial Narrow" panose="020B0604020202020204" pitchFamily="34" charset="0"/>
                <a:ea typeface="ＭＳ Ｐゴシック" panose="020B0600070205080204" pitchFamily="34" charset="-128"/>
                <a:cs typeface="Arial"/>
              </a:rPr>
              <a:t>/NetC6y&amp;B</a:t>
            </a:r>
            <a:r>
              <a:rPr kumimoji="0" lang="en-US" altLang="en-US" sz="1800" b="0" i="0" u="none" strike="noStrike" kern="0" cap="none" spc="0" normalizeH="0" baseline="0" noProof="0" dirty="0">
                <a:ln>
                  <a:noFill/>
                </a:ln>
                <a:solidFill>
                  <a:srgbClr val="000000"/>
                </a:solidFill>
                <a:effectLst/>
                <a:uLnTx/>
                <a:uFillTx/>
                <a:latin typeface="Arial Narrow" panose="020B0604020202020204" pitchFamily="34" charset="0"/>
                <a:ea typeface="ＭＳ Ｐゴシック" panose="020B0600070205080204" pitchFamily="34" charset="-128"/>
                <a:cs typeface="Arial"/>
              </a:rPr>
              <a:t>23V</a:t>
            </a:r>
          </a:p>
        </p:txBody>
      </p:sp>
      <p:cxnSp>
        <p:nvCxnSpPr>
          <p:cNvPr id="405" name="Straight Arrow Connector 404">
            <a:extLst>
              <a:ext uri="{FF2B5EF4-FFF2-40B4-BE49-F238E27FC236}">
                <a16:creationId xmlns:a16="http://schemas.microsoft.com/office/drawing/2014/main" id="{AE15AA97-8E65-0943-8C47-86BC8B8958E7}"/>
              </a:ext>
            </a:extLst>
          </p:cNvPr>
          <p:cNvCxnSpPr>
            <a:cxnSpLocks noChangeShapeType="1"/>
          </p:cNvCxnSpPr>
          <p:nvPr/>
        </p:nvCxnSpPr>
        <p:spPr bwMode="auto">
          <a:xfrm>
            <a:off x="7860506" y="4357176"/>
            <a:ext cx="447675" cy="962025"/>
          </a:xfrm>
          <a:prstGeom prst="straightConnector1">
            <a:avLst/>
          </a:prstGeom>
          <a:noFill/>
          <a:ln w="2540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6" name="Straight Arrow Connector 405">
            <a:extLst>
              <a:ext uri="{FF2B5EF4-FFF2-40B4-BE49-F238E27FC236}">
                <a16:creationId xmlns:a16="http://schemas.microsoft.com/office/drawing/2014/main" id="{63BF049A-C442-3F42-BD5E-0177C78C3DC0}"/>
              </a:ext>
            </a:extLst>
          </p:cNvPr>
          <p:cNvCxnSpPr>
            <a:cxnSpLocks noChangeShapeType="1"/>
          </p:cNvCxnSpPr>
          <p:nvPr/>
        </p:nvCxnSpPr>
        <p:spPr bwMode="auto">
          <a:xfrm>
            <a:off x="7955756" y="4368288"/>
            <a:ext cx="447675" cy="960438"/>
          </a:xfrm>
          <a:prstGeom prst="straightConnector1">
            <a:avLst/>
          </a:prstGeom>
          <a:noFill/>
          <a:ln w="25400">
            <a:solidFill>
              <a:srgbClr val="00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07" name="Group 406">
            <a:extLst>
              <a:ext uri="{FF2B5EF4-FFF2-40B4-BE49-F238E27FC236}">
                <a16:creationId xmlns:a16="http://schemas.microsoft.com/office/drawing/2014/main" id="{49EF432C-AF5B-DE4C-9D23-338ACBD51458}"/>
              </a:ext>
            </a:extLst>
          </p:cNvPr>
          <p:cNvGrpSpPr>
            <a:grpSpLocks/>
          </p:cNvGrpSpPr>
          <p:nvPr/>
        </p:nvGrpSpPr>
        <p:grpSpPr bwMode="auto">
          <a:xfrm>
            <a:off x="7944644" y="4609588"/>
            <a:ext cx="317500" cy="346075"/>
            <a:chOff x="7454630" y="3313376"/>
            <a:chExt cx="317511" cy="345125"/>
          </a:xfrm>
        </p:grpSpPr>
        <p:sp>
          <p:nvSpPr>
            <p:cNvPr id="408" name="Oval 213">
              <a:extLst>
                <a:ext uri="{FF2B5EF4-FFF2-40B4-BE49-F238E27FC236}">
                  <a16:creationId xmlns:a16="http://schemas.microsoft.com/office/drawing/2014/main" id="{238A22EE-4E78-1B4C-8EC1-95FBB3712F74}"/>
                </a:ext>
              </a:extLst>
            </p:cNvPr>
            <p:cNvSpPr>
              <a:spLocks noChangeArrowheads="1"/>
            </p:cNvSpPr>
            <p:nvPr/>
          </p:nvSpPr>
          <p:spPr bwMode="auto">
            <a:xfrm>
              <a:off x="7468434" y="3354794"/>
              <a:ext cx="303707" cy="303707"/>
            </a:xfrm>
            <a:prstGeom prst="ellipse">
              <a:avLst/>
            </a:prstGeom>
            <a:solidFill>
              <a:srgbClr val="FFFFFF"/>
            </a:solidFill>
            <a:ln w="15875">
              <a:solidFill>
                <a:srgbClr val="000000"/>
              </a:solidFill>
              <a:round/>
              <a:headEnd/>
              <a:tailEnd/>
            </a:ln>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409" name="TextBox 214">
              <a:extLst>
                <a:ext uri="{FF2B5EF4-FFF2-40B4-BE49-F238E27FC236}">
                  <a16:creationId xmlns:a16="http://schemas.microsoft.com/office/drawing/2014/main" id="{1E561008-A0C6-4B46-9C31-9BFC59942FD6}"/>
                </a:ext>
              </a:extLst>
            </p:cNvPr>
            <p:cNvSpPr txBox="1">
              <a:spLocks noChangeArrowheads="1"/>
            </p:cNvSpPr>
            <p:nvPr/>
          </p:nvSpPr>
          <p:spPr bwMode="auto">
            <a:xfrm>
              <a:off x="7454630" y="3313376"/>
              <a:ext cx="298790" cy="338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rPr>
                <a:t>4</a:t>
              </a:r>
            </a:p>
          </p:txBody>
        </p:sp>
      </p:grpSp>
      <p:cxnSp>
        <p:nvCxnSpPr>
          <p:cNvPr id="410" name="Straight Arrow Connector 409">
            <a:extLst>
              <a:ext uri="{FF2B5EF4-FFF2-40B4-BE49-F238E27FC236}">
                <a16:creationId xmlns:a16="http://schemas.microsoft.com/office/drawing/2014/main" id="{5AE10B27-3C87-914C-8F2B-E7A11C88CF5A}"/>
              </a:ext>
            </a:extLst>
          </p:cNvPr>
          <p:cNvCxnSpPr>
            <a:cxnSpLocks noChangeShapeType="1"/>
          </p:cNvCxnSpPr>
          <p:nvPr/>
        </p:nvCxnSpPr>
        <p:spPr bwMode="auto">
          <a:xfrm>
            <a:off x="6611144" y="3204651"/>
            <a:ext cx="812800" cy="822325"/>
          </a:xfrm>
          <a:prstGeom prst="straightConnector1">
            <a:avLst/>
          </a:prstGeom>
          <a:noFill/>
          <a:ln w="25400">
            <a:solidFill>
              <a:srgbClr val="00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11" name="Group 410">
            <a:extLst>
              <a:ext uri="{FF2B5EF4-FFF2-40B4-BE49-F238E27FC236}">
                <a16:creationId xmlns:a16="http://schemas.microsoft.com/office/drawing/2014/main" id="{FF68BA22-0748-0443-97B5-ABC135BFF89A}"/>
              </a:ext>
            </a:extLst>
          </p:cNvPr>
          <p:cNvGrpSpPr>
            <a:grpSpLocks/>
          </p:cNvGrpSpPr>
          <p:nvPr/>
        </p:nvGrpSpPr>
        <p:grpSpPr bwMode="auto">
          <a:xfrm>
            <a:off x="7103269" y="3563357"/>
            <a:ext cx="317500" cy="346075"/>
            <a:chOff x="7454630" y="3313376"/>
            <a:chExt cx="317511" cy="345125"/>
          </a:xfrm>
        </p:grpSpPr>
        <p:sp>
          <p:nvSpPr>
            <p:cNvPr id="412" name="Oval 223">
              <a:extLst>
                <a:ext uri="{FF2B5EF4-FFF2-40B4-BE49-F238E27FC236}">
                  <a16:creationId xmlns:a16="http://schemas.microsoft.com/office/drawing/2014/main" id="{BDCD12BC-5489-0B40-82C8-15B36A062FB8}"/>
                </a:ext>
              </a:extLst>
            </p:cNvPr>
            <p:cNvSpPr>
              <a:spLocks noChangeArrowheads="1"/>
            </p:cNvSpPr>
            <p:nvPr/>
          </p:nvSpPr>
          <p:spPr bwMode="auto">
            <a:xfrm>
              <a:off x="7468434" y="3354794"/>
              <a:ext cx="303707" cy="303707"/>
            </a:xfrm>
            <a:prstGeom prst="ellipse">
              <a:avLst/>
            </a:prstGeom>
            <a:solidFill>
              <a:srgbClr val="FFFFFF"/>
            </a:solidFill>
            <a:ln w="15875">
              <a:solidFill>
                <a:srgbClr val="000000"/>
              </a:solidFill>
              <a:round/>
              <a:headEnd/>
              <a:tailEnd/>
            </a:ln>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413" name="TextBox 224">
              <a:extLst>
                <a:ext uri="{FF2B5EF4-FFF2-40B4-BE49-F238E27FC236}">
                  <a16:creationId xmlns:a16="http://schemas.microsoft.com/office/drawing/2014/main" id="{90D7C417-3669-8249-9592-BB87A560128F}"/>
                </a:ext>
              </a:extLst>
            </p:cNvPr>
            <p:cNvSpPr txBox="1">
              <a:spLocks noChangeArrowheads="1"/>
            </p:cNvSpPr>
            <p:nvPr/>
          </p:nvSpPr>
          <p:spPr bwMode="auto">
            <a:xfrm>
              <a:off x="7454630" y="3313376"/>
              <a:ext cx="298790" cy="338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rPr>
                <a:t>5</a:t>
              </a:r>
            </a:p>
          </p:txBody>
        </p:sp>
      </p:grpSp>
      <p:cxnSp>
        <p:nvCxnSpPr>
          <p:cNvPr id="414" name="Straight Arrow Connector 413">
            <a:extLst>
              <a:ext uri="{FF2B5EF4-FFF2-40B4-BE49-F238E27FC236}">
                <a16:creationId xmlns:a16="http://schemas.microsoft.com/office/drawing/2014/main" id="{AB49EF5F-CB45-5C4D-B85C-16D165D02BF5}"/>
              </a:ext>
            </a:extLst>
          </p:cNvPr>
          <p:cNvCxnSpPr>
            <a:cxnSpLocks noChangeShapeType="1"/>
          </p:cNvCxnSpPr>
          <p:nvPr/>
        </p:nvCxnSpPr>
        <p:spPr bwMode="auto">
          <a:xfrm flipH="1">
            <a:off x="6139656" y="3084001"/>
            <a:ext cx="4763" cy="2362200"/>
          </a:xfrm>
          <a:prstGeom prst="straightConnector1">
            <a:avLst/>
          </a:prstGeom>
          <a:noFill/>
          <a:ln w="2540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15" name="Up Arrow 414">
            <a:extLst>
              <a:ext uri="{FF2B5EF4-FFF2-40B4-BE49-F238E27FC236}">
                <a16:creationId xmlns:a16="http://schemas.microsoft.com/office/drawing/2014/main" id="{21229D4D-644B-0B45-A23F-92A9DFC2B45D}"/>
              </a:ext>
            </a:extLst>
          </p:cNvPr>
          <p:cNvSpPr>
            <a:spLocks noChangeArrowheads="1"/>
          </p:cNvSpPr>
          <p:nvPr/>
        </p:nvSpPr>
        <p:spPr bwMode="auto">
          <a:xfrm>
            <a:off x="6168231" y="3077651"/>
            <a:ext cx="298450" cy="2284412"/>
          </a:xfrm>
          <a:prstGeom prst="upArrow">
            <a:avLst>
              <a:gd name="adj1" fmla="val 50000"/>
              <a:gd name="adj2" fmla="val 50249"/>
            </a:avLst>
          </a:prstGeom>
          <a:gradFill rotWithShape="1">
            <a:gsLst>
              <a:gs pos="0">
                <a:srgbClr val="000090"/>
              </a:gs>
              <a:gs pos="64000">
                <a:srgbClr val="000090"/>
              </a:gs>
              <a:gs pos="100000">
                <a:srgbClr val="FFFFFF"/>
              </a:gs>
            </a:gsLst>
            <a:lin ang="5400000"/>
          </a:gradFill>
          <a:ln>
            <a:noFill/>
          </a:ln>
          <a:extLst>
            <a:ext uri="{91240B29-F687-4F45-9708-019B960494DF}">
              <a14:hiddenLine xmlns:a14="http://schemas.microsoft.com/office/drawing/2010/main" w="15875">
                <a:solidFill>
                  <a:srgbClr val="000000"/>
                </a:solidFill>
                <a:miter lim="800000"/>
                <a:headEnd/>
                <a:tailEnd/>
              </a14:hiddenLine>
            </a:ext>
          </a:extLst>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0" fontAlgn="base" hangingPunct="0">
              <a:spcBef>
                <a:spcPct val="20000"/>
              </a:spcBef>
              <a:spcAft>
                <a:spcPct val="0"/>
              </a:spcAft>
              <a:buClr>
                <a:srgbClr val="3333CC"/>
              </a:buClr>
              <a:buSzPct val="85000"/>
              <a:buFont typeface="ZapfDingbats" charset="2"/>
              <a:buNone/>
            </a:pPr>
            <a:endParaRPr lang="en-US" altLang="en-US" sz="1800">
              <a:solidFill>
                <a:srgbClr val="000000"/>
              </a:solidFill>
              <a:cs typeface="Arial"/>
            </a:endParaRPr>
          </a:p>
        </p:txBody>
      </p:sp>
      <p:sp>
        <p:nvSpPr>
          <p:cNvPr id="416" name="TextBox 415">
            <a:extLst>
              <a:ext uri="{FF2B5EF4-FFF2-40B4-BE49-F238E27FC236}">
                <a16:creationId xmlns:a16="http://schemas.microsoft.com/office/drawing/2014/main" id="{D6445686-B691-E444-ABCC-26447CF86AEE}"/>
              </a:ext>
            </a:extLst>
          </p:cNvPr>
          <p:cNvSpPr txBox="1">
            <a:spLocks noChangeArrowheads="1"/>
          </p:cNvSpPr>
          <p:nvPr/>
        </p:nvSpPr>
        <p:spPr bwMode="auto">
          <a:xfrm>
            <a:off x="5082381" y="3614226"/>
            <a:ext cx="2027238" cy="812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ts val="16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Narrow" panose="020B0604020202020204" pitchFamily="34" charset="0"/>
                <a:ea typeface="ＭＳ Ｐゴシック" panose="020B0600070205080204" pitchFamily="34" charset="-128"/>
                <a:cs typeface="Arial"/>
              </a:rPr>
              <a:t>6. request video from</a:t>
            </a:r>
          </a:p>
          <a:p>
            <a:pPr marL="0" marR="0" lvl="0" indent="0" defTabSz="914400" eaLnBrk="0" fontAlgn="base" latinLnBrk="0" hangingPunct="0">
              <a:lnSpc>
                <a:spcPts val="16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Narrow" panose="020B0604020202020204" pitchFamily="34" charset="0"/>
                <a:ea typeface="ＭＳ Ｐゴシック" panose="020B0600070205080204" pitchFamily="34" charset="-128"/>
                <a:cs typeface="Arial"/>
              </a:rPr>
              <a:t>KINGCDN server,</a:t>
            </a:r>
          </a:p>
          <a:p>
            <a:pPr marL="0" marR="0" lvl="0" indent="0" defTabSz="914400" eaLnBrk="0" fontAlgn="base" latinLnBrk="0" hangingPunct="0">
              <a:lnSpc>
                <a:spcPts val="16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Narrow" panose="020B0604020202020204" pitchFamily="34" charset="0"/>
                <a:ea typeface="ＭＳ Ｐゴシック" panose="020B0600070205080204" pitchFamily="34" charset="-128"/>
                <a:cs typeface="Arial"/>
              </a:rPr>
              <a:t>streamed via HTTP</a:t>
            </a:r>
          </a:p>
        </p:txBody>
      </p:sp>
      <p:sp>
        <p:nvSpPr>
          <p:cNvPr id="417" name="TextBox 232">
            <a:extLst>
              <a:ext uri="{FF2B5EF4-FFF2-40B4-BE49-F238E27FC236}">
                <a16:creationId xmlns:a16="http://schemas.microsoft.com/office/drawing/2014/main" id="{D7970AFB-28A6-FE4E-B409-C835D3B6F1F1}"/>
              </a:ext>
            </a:extLst>
          </p:cNvPr>
          <p:cNvSpPr txBox="1">
            <a:spLocks noChangeArrowheads="1"/>
          </p:cNvSpPr>
          <p:nvPr/>
        </p:nvSpPr>
        <p:spPr bwMode="auto">
          <a:xfrm>
            <a:off x="7631906" y="6035163"/>
            <a:ext cx="1706563" cy="56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eaLnBrk="0" fontAlgn="base" hangingPunct="0">
              <a:lnSpc>
                <a:spcPts val="1600"/>
              </a:lnSpc>
              <a:spcBef>
                <a:spcPct val="20000"/>
              </a:spcBef>
              <a:spcAft>
                <a:spcPct val="0"/>
              </a:spcAft>
              <a:buClr>
                <a:srgbClr val="3333CC"/>
              </a:buClr>
              <a:buSzPct val="85000"/>
              <a:buFont typeface="ZapfDingbats" charset="2"/>
              <a:buNone/>
            </a:pPr>
            <a:r>
              <a:rPr lang="en-US" altLang="en-US" sz="1800">
                <a:solidFill>
                  <a:srgbClr val="000000"/>
                </a:solidFill>
                <a:latin typeface="Arial Narrow" panose="020B0604020202020204" pitchFamily="34" charset="0"/>
                <a:cs typeface="Arial"/>
              </a:rPr>
              <a:t>KingCDN</a:t>
            </a:r>
          </a:p>
          <a:p>
            <a:pPr algn="ctr" eaLnBrk="0" fontAlgn="base" hangingPunct="0">
              <a:lnSpc>
                <a:spcPts val="1600"/>
              </a:lnSpc>
              <a:spcBef>
                <a:spcPct val="20000"/>
              </a:spcBef>
              <a:spcAft>
                <a:spcPct val="0"/>
              </a:spcAft>
              <a:buClr>
                <a:srgbClr val="3333CC"/>
              </a:buClr>
              <a:buSzPct val="85000"/>
              <a:buFont typeface="ZapfDingbats" charset="2"/>
              <a:buNone/>
            </a:pPr>
            <a:r>
              <a:rPr lang="en-US" altLang="en-US" sz="1800">
                <a:solidFill>
                  <a:srgbClr val="000000"/>
                </a:solidFill>
                <a:latin typeface="Arial Narrow" panose="020B0604020202020204" pitchFamily="34" charset="0"/>
                <a:cs typeface="Arial"/>
              </a:rPr>
              <a:t>authoritative DNS</a:t>
            </a:r>
            <a:endParaRPr lang="en-US" altLang="en-US" sz="1800" i="1">
              <a:solidFill>
                <a:srgbClr val="000000"/>
              </a:solidFill>
              <a:latin typeface="Arial Narrow" panose="020B0604020202020204" pitchFamily="34" charset="0"/>
              <a:cs typeface="Arial"/>
            </a:endParaRPr>
          </a:p>
        </p:txBody>
      </p:sp>
      <p:sp>
        <p:nvSpPr>
          <p:cNvPr id="418" name="TextBox 182">
            <a:extLst>
              <a:ext uri="{FF2B5EF4-FFF2-40B4-BE49-F238E27FC236}">
                <a16:creationId xmlns:a16="http://schemas.microsoft.com/office/drawing/2014/main" id="{301D4564-1CE9-1444-876E-162FDACE3BC4}"/>
              </a:ext>
            </a:extLst>
          </p:cNvPr>
          <p:cNvSpPr txBox="1">
            <a:spLocks noChangeArrowheads="1"/>
          </p:cNvSpPr>
          <p:nvPr/>
        </p:nvSpPr>
        <p:spPr bwMode="auto">
          <a:xfrm>
            <a:off x="7862094" y="3595176"/>
            <a:ext cx="1025525"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0" fontAlgn="base" hangingPunct="0">
              <a:lnSpc>
                <a:spcPts val="1600"/>
              </a:lnSpc>
              <a:spcBef>
                <a:spcPct val="20000"/>
              </a:spcBef>
              <a:spcAft>
                <a:spcPct val="0"/>
              </a:spcAft>
              <a:buClr>
                <a:srgbClr val="3333CC"/>
              </a:buClr>
              <a:buSzPct val="85000"/>
              <a:buFont typeface="ZapfDingbats" charset="2"/>
              <a:buNone/>
            </a:pPr>
            <a:r>
              <a:rPr lang="en-US" altLang="en-US" sz="1800">
                <a:solidFill>
                  <a:srgbClr val="000000"/>
                </a:solidFill>
                <a:latin typeface="Arial Narrow" panose="020B0604020202020204" pitchFamily="34" charset="0"/>
                <a:cs typeface="Arial"/>
              </a:rPr>
              <a:t>Bob’s </a:t>
            </a:r>
          </a:p>
          <a:p>
            <a:pPr eaLnBrk="0" fontAlgn="base" hangingPunct="0">
              <a:lnSpc>
                <a:spcPts val="1600"/>
              </a:lnSpc>
              <a:spcBef>
                <a:spcPct val="20000"/>
              </a:spcBef>
              <a:spcAft>
                <a:spcPct val="0"/>
              </a:spcAft>
              <a:buClr>
                <a:srgbClr val="3333CC"/>
              </a:buClr>
              <a:buSzPct val="85000"/>
              <a:buFont typeface="ZapfDingbats" charset="2"/>
              <a:buNone/>
            </a:pPr>
            <a:r>
              <a:rPr lang="en-US" altLang="en-US" sz="1800">
                <a:solidFill>
                  <a:srgbClr val="000000"/>
                </a:solidFill>
                <a:latin typeface="Arial Narrow" panose="020B0604020202020204" pitchFamily="34" charset="0"/>
                <a:cs typeface="Arial"/>
              </a:rPr>
              <a:t>local DNS</a:t>
            </a:r>
          </a:p>
          <a:p>
            <a:pPr eaLnBrk="0" fontAlgn="base" hangingPunct="0">
              <a:lnSpc>
                <a:spcPts val="1600"/>
              </a:lnSpc>
              <a:spcBef>
                <a:spcPct val="20000"/>
              </a:spcBef>
              <a:spcAft>
                <a:spcPct val="0"/>
              </a:spcAft>
              <a:buClr>
                <a:srgbClr val="3333CC"/>
              </a:buClr>
              <a:buSzPct val="85000"/>
              <a:buFont typeface="ZapfDingbats" charset="2"/>
              <a:buNone/>
            </a:pPr>
            <a:r>
              <a:rPr lang="en-US" altLang="en-US" sz="1800">
                <a:solidFill>
                  <a:srgbClr val="000000"/>
                </a:solidFill>
                <a:latin typeface="Arial Narrow" panose="020B0604020202020204" pitchFamily="34" charset="0"/>
                <a:cs typeface="Arial"/>
              </a:rPr>
              <a:t>server</a:t>
            </a:r>
            <a:endParaRPr lang="en-US" altLang="en-US" sz="1800" i="1">
              <a:solidFill>
                <a:srgbClr val="000000"/>
              </a:solidFill>
              <a:latin typeface="Arial Narrow" panose="020B0604020202020204" pitchFamily="34" charset="0"/>
              <a:cs typeface="Arial"/>
            </a:endParaRPr>
          </a:p>
        </p:txBody>
      </p:sp>
      <p:sp>
        <p:nvSpPr>
          <p:cNvPr id="419" name="TextBox 418">
            <a:extLst>
              <a:ext uri="{FF2B5EF4-FFF2-40B4-BE49-F238E27FC236}">
                <a16:creationId xmlns:a16="http://schemas.microsoft.com/office/drawing/2014/main" id="{7CD0F5A8-17DB-0344-A2A1-BEBD799331AE}"/>
              </a:ext>
            </a:extLst>
          </p:cNvPr>
          <p:cNvSpPr txBox="1"/>
          <p:nvPr/>
        </p:nvSpPr>
        <p:spPr>
          <a:xfrm>
            <a:off x="1143000" y="1238532"/>
            <a:ext cx="8183522" cy="800219"/>
          </a:xfrm>
          <a:prstGeom prst="rect">
            <a:avLst/>
          </a:prstGeom>
          <a:noFill/>
        </p:spPr>
        <p:txBody>
          <a:bodyPr wrap="none">
            <a:spAutoFit/>
          </a:bodyPr>
          <a:lstStyle/>
          <a:p>
            <a:pPr>
              <a:buFont typeface="ZapfDingbats" charset="0"/>
              <a:buNone/>
              <a:defRPr/>
            </a:pPr>
            <a:r>
              <a:rPr lang="en-US" sz="2800" dirty="0">
                <a:latin typeface="+mn-lt"/>
                <a:ea typeface="ＭＳ Ｐゴシック" charset="0"/>
              </a:rPr>
              <a:t>Bob (client) requests video </a:t>
            </a:r>
            <a:r>
              <a:rPr lang="en-US" sz="2400" dirty="0">
                <a:latin typeface="+mn-lt"/>
                <a:ea typeface="ＭＳ Ｐゴシック" charset="0"/>
              </a:rPr>
              <a:t>http://netcinema.com</a:t>
            </a:r>
            <a:r>
              <a:rPr lang="en-US" sz="2800" dirty="0">
                <a:latin typeface="+mn-lt"/>
                <a:ea typeface="ＭＳ Ｐゴシック" charset="0"/>
              </a:rPr>
              <a:t>/</a:t>
            </a:r>
            <a:r>
              <a:rPr lang="en-US" sz="2400" dirty="0">
                <a:latin typeface="+mn-lt"/>
                <a:ea typeface="ＭＳ Ｐゴシック" charset="0"/>
              </a:rPr>
              <a:t>6Y7B23V</a:t>
            </a:r>
          </a:p>
          <a:p>
            <a:pPr marL="457200" indent="-230188">
              <a:buClr>
                <a:srgbClr val="0000A3"/>
              </a:buClr>
              <a:buFont typeface="Wingdings" charset="2"/>
              <a:buChar char="§"/>
              <a:defRPr/>
            </a:pPr>
            <a:r>
              <a:rPr lang="en-US" dirty="0">
                <a:latin typeface="+mn-lt"/>
                <a:ea typeface="ＭＳ Ｐゴシック" charset="0"/>
              </a:rPr>
              <a:t>video stored in CDN at http://KingCDN.com/NetC6y&amp;B23V</a:t>
            </a:r>
          </a:p>
        </p:txBody>
      </p:sp>
      <p:sp>
        <p:nvSpPr>
          <p:cNvPr id="211" name="Slide Number Placeholder 2">
            <a:extLst>
              <a:ext uri="{FF2B5EF4-FFF2-40B4-BE49-F238E27FC236}">
                <a16:creationId xmlns:a16="http://schemas.microsoft.com/office/drawing/2014/main" id="{48DF00BD-E29D-9D49-965F-FBED620571E7}"/>
              </a:ext>
            </a:extLst>
          </p:cNvPr>
          <p:cNvSpPr>
            <a:spLocks noGrp="1"/>
          </p:cNvSpPr>
          <p:nvPr>
            <p:ph type="sldNum" sz="quarter" idx="4"/>
          </p:nvPr>
        </p:nvSpPr>
        <p:spPr>
          <a:xfrm>
            <a:off x="9219616" y="6443089"/>
            <a:ext cx="2743200" cy="365125"/>
          </a:xfrm>
        </p:spPr>
        <p:txBody>
          <a:bodyPr/>
          <a:lstStyle/>
          <a:p>
            <a:r>
              <a:rPr lang="en-US"/>
              <a:t>Application Layer: 2-</a:t>
            </a:r>
            <a:fld id="{C4204591-24BD-A542-B9D5-F8D8A88D2FEE}" type="slidenum">
              <a:rPr lang="en-US" smtClean="0"/>
              <a:pPr/>
              <a:t>106</a:t>
            </a:fld>
            <a:endParaRPr lang="en-US" dirty="0"/>
          </a:p>
        </p:txBody>
      </p:sp>
    </p:spTree>
    <p:extLst>
      <p:ext uri="{BB962C8B-B14F-4D97-AF65-F5344CB8AC3E}">
        <p14:creationId xmlns:p14="http://schemas.microsoft.com/office/powerpoint/2010/main" val="3587309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86"/>
                                        </p:tgtEl>
                                        <p:attrNameLst>
                                          <p:attrName>style.visibility</p:attrName>
                                        </p:attrNameLst>
                                      </p:cBhvr>
                                      <p:to>
                                        <p:strVal val="visible"/>
                                      </p:to>
                                    </p:set>
                                    <p:animEffect transition="in" filter="dissolve">
                                      <p:cBhvr>
                                        <p:cTn id="7" dur="500"/>
                                        <p:tgtEl>
                                          <p:spTgt spid="38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91"/>
                                        </p:tgtEl>
                                        <p:attrNameLst>
                                          <p:attrName>style.visibility</p:attrName>
                                        </p:attrNameLst>
                                      </p:cBhvr>
                                      <p:to>
                                        <p:strVal val="visible"/>
                                      </p:to>
                                    </p:set>
                                    <p:animEffect transition="in" filter="dissolve">
                                      <p:cBhvr>
                                        <p:cTn id="10" dur="500"/>
                                        <p:tgtEl>
                                          <p:spTgt spid="391"/>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1" nodeType="clickEffect">
                                  <p:stCondLst>
                                    <p:cond delay="0"/>
                                  </p:stCondLst>
                                  <p:childTnLst>
                                    <p:animEffect transition="out" filter="dissolve">
                                      <p:cBhvr>
                                        <p:cTn id="14" dur="500"/>
                                        <p:tgtEl>
                                          <p:spTgt spid="391"/>
                                        </p:tgtEl>
                                      </p:cBhvr>
                                    </p:animEffect>
                                    <p:set>
                                      <p:cBhvr>
                                        <p:cTn id="15" dur="1" fill="hold">
                                          <p:stCondLst>
                                            <p:cond delay="499"/>
                                          </p:stCondLst>
                                        </p:cTn>
                                        <p:tgtEl>
                                          <p:spTgt spid="391"/>
                                        </p:tgtEl>
                                        <p:attrNameLst>
                                          <p:attrName>style.visibility</p:attrName>
                                        </p:attrNameLst>
                                      </p:cBhvr>
                                      <p:to>
                                        <p:strVal val="hidden"/>
                                      </p:to>
                                    </p:set>
                                  </p:childTnLst>
                                </p:cTn>
                              </p:par>
                              <p:par>
                                <p:cTn id="16" presetID="22" presetClass="entr" presetSubtype="1" fill="hold" nodeType="withEffect">
                                  <p:stCondLst>
                                    <p:cond delay="0"/>
                                  </p:stCondLst>
                                  <p:childTnLst>
                                    <p:set>
                                      <p:cBhvr>
                                        <p:cTn id="17" dur="1" fill="hold">
                                          <p:stCondLst>
                                            <p:cond delay="0"/>
                                          </p:stCondLst>
                                        </p:cTn>
                                        <p:tgtEl>
                                          <p:spTgt spid="392"/>
                                        </p:tgtEl>
                                        <p:attrNameLst>
                                          <p:attrName>style.visibility</p:attrName>
                                        </p:attrNameLst>
                                      </p:cBhvr>
                                      <p:to>
                                        <p:strVal val="visible"/>
                                      </p:to>
                                    </p:set>
                                    <p:animEffect transition="in" filter="wipe(up)">
                                      <p:cBhvr>
                                        <p:cTn id="18" dur="500"/>
                                        <p:tgtEl>
                                          <p:spTgt spid="392"/>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97"/>
                                        </p:tgtEl>
                                        <p:attrNameLst>
                                          <p:attrName>style.visibility</p:attrName>
                                        </p:attrNameLst>
                                      </p:cBhvr>
                                      <p:to>
                                        <p:strVal val="visible"/>
                                      </p:to>
                                    </p:set>
                                    <p:animEffect transition="in" filter="dissolve">
                                      <p:cBhvr>
                                        <p:cTn id="21" dur="500"/>
                                        <p:tgtEl>
                                          <p:spTgt spid="397"/>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xit" presetSubtype="0" fill="hold" grpId="1" nodeType="clickEffect">
                                  <p:stCondLst>
                                    <p:cond delay="0"/>
                                  </p:stCondLst>
                                  <p:childTnLst>
                                    <p:animEffect transition="out" filter="dissolve">
                                      <p:cBhvr>
                                        <p:cTn id="25" dur="500"/>
                                        <p:tgtEl>
                                          <p:spTgt spid="397"/>
                                        </p:tgtEl>
                                      </p:cBhvr>
                                    </p:animEffect>
                                    <p:set>
                                      <p:cBhvr>
                                        <p:cTn id="26" dur="1" fill="hold">
                                          <p:stCondLst>
                                            <p:cond delay="499"/>
                                          </p:stCondLst>
                                        </p:cTn>
                                        <p:tgtEl>
                                          <p:spTgt spid="397"/>
                                        </p:tgtEl>
                                        <p:attrNameLst>
                                          <p:attrName>style.visibility</p:attrName>
                                        </p:attrNameLst>
                                      </p:cBhvr>
                                      <p:to>
                                        <p:strVal val="hidden"/>
                                      </p:to>
                                    </p:set>
                                  </p:childTnLst>
                                </p:cTn>
                              </p:par>
                              <p:par>
                                <p:cTn id="27" presetID="22" presetClass="entr" presetSubtype="2" fill="hold" nodeType="withEffect">
                                  <p:stCondLst>
                                    <p:cond delay="0"/>
                                  </p:stCondLst>
                                  <p:childTnLst>
                                    <p:set>
                                      <p:cBhvr>
                                        <p:cTn id="28" dur="1" fill="hold">
                                          <p:stCondLst>
                                            <p:cond delay="0"/>
                                          </p:stCondLst>
                                        </p:cTn>
                                        <p:tgtEl>
                                          <p:spTgt spid="399"/>
                                        </p:tgtEl>
                                        <p:attrNameLst>
                                          <p:attrName>style.visibility</p:attrName>
                                        </p:attrNameLst>
                                      </p:cBhvr>
                                      <p:to>
                                        <p:strVal val="visible"/>
                                      </p:to>
                                    </p:set>
                                    <p:animEffect transition="in" filter="wipe(right)">
                                      <p:cBhvr>
                                        <p:cTn id="29" dur="500"/>
                                        <p:tgtEl>
                                          <p:spTgt spid="399"/>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400"/>
                                        </p:tgtEl>
                                        <p:attrNameLst>
                                          <p:attrName>style.visibility</p:attrName>
                                        </p:attrNameLst>
                                      </p:cBhvr>
                                      <p:to>
                                        <p:strVal val="visible"/>
                                      </p:to>
                                    </p:set>
                                    <p:animEffect transition="in" filter="wipe(left)">
                                      <p:cBhvr>
                                        <p:cTn id="33" dur="500"/>
                                        <p:tgtEl>
                                          <p:spTgt spid="400"/>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401"/>
                                        </p:tgtEl>
                                        <p:attrNameLst>
                                          <p:attrName>style.visibility</p:attrName>
                                        </p:attrNameLst>
                                      </p:cBhvr>
                                      <p:to>
                                        <p:strVal val="visible"/>
                                      </p:to>
                                    </p:set>
                                    <p:animEffect transition="in" filter="dissolve">
                                      <p:cBhvr>
                                        <p:cTn id="37" dur="500"/>
                                        <p:tgtEl>
                                          <p:spTgt spid="401"/>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404"/>
                                        </p:tgtEl>
                                        <p:attrNameLst>
                                          <p:attrName>style.visibility</p:attrName>
                                        </p:attrNameLst>
                                      </p:cBhvr>
                                      <p:to>
                                        <p:strVal val="visible"/>
                                      </p:to>
                                    </p:set>
                                    <p:animEffect transition="in" filter="dissolve">
                                      <p:cBhvr>
                                        <p:cTn id="40" dur="500"/>
                                        <p:tgtEl>
                                          <p:spTgt spid="404"/>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xit" presetSubtype="0" fill="hold" grpId="1" nodeType="clickEffect">
                                  <p:stCondLst>
                                    <p:cond delay="0"/>
                                  </p:stCondLst>
                                  <p:childTnLst>
                                    <p:animEffect transition="out" filter="dissolve">
                                      <p:cBhvr>
                                        <p:cTn id="44" dur="500"/>
                                        <p:tgtEl>
                                          <p:spTgt spid="404"/>
                                        </p:tgtEl>
                                      </p:cBhvr>
                                    </p:animEffect>
                                    <p:set>
                                      <p:cBhvr>
                                        <p:cTn id="45" dur="1" fill="hold">
                                          <p:stCondLst>
                                            <p:cond delay="499"/>
                                          </p:stCondLst>
                                        </p:cTn>
                                        <p:tgtEl>
                                          <p:spTgt spid="404"/>
                                        </p:tgtEl>
                                        <p:attrNameLst>
                                          <p:attrName>style.visibility</p:attrName>
                                        </p:attrNameLst>
                                      </p:cBhvr>
                                      <p:to>
                                        <p:strVal val="hidden"/>
                                      </p:to>
                                    </p:set>
                                  </p:childTnLst>
                                </p:cTn>
                              </p:par>
                              <p:par>
                                <p:cTn id="46" presetID="22" presetClass="entr" presetSubtype="1" fill="hold" nodeType="withEffect">
                                  <p:stCondLst>
                                    <p:cond delay="0"/>
                                  </p:stCondLst>
                                  <p:childTnLst>
                                    <p:set>
                                      <p:cBhvr>
                                        <p:cTn id="47" dur="1" fill="hold">
                                          <p:stCondLst>
                                            <p:cond delay="0"/>
                                          </p:stCondLst>
                                        </p:cTn>
                                        <p:tgtEl>
                                          <p:spTgt spid="405"/>
                                        </p:tgtEl>
                                        <p:attrNameLst>
                                          <p:attrName>style.visibility</p:attrName>
                                        </p:attrNameLst>
                                      </p:cBhvr>
                                      <p:to>
                                        <p:strVal val="visible"/>
                                      </p:to>
                                    </p:set>
                                    <p:animEffect transition="in" filter="wipe(up)">
                                      <p:cBhvr>
                                        <p:cTn id="48" dur="500"/>
                                        <p:tgtEl>
                                          <p:spTgt spid="405"/>
                                        </p:tgtEl>
                                      </p:cBhvr>
                                    </p:animEffect>
                                  </p:childTnLst>
                                </p:cTn>
                              </p:par>
                            </p:childTnLst>
                          </p:cTn>
                        </p:par>
                        <p:par>
                          <p:cTn id="49" fill="hold">
                            <p:stCondLst>
                              <p:cond delay="500"/>
                            </p:stCondLst>
                            <p:childTnLst>
                              <p:par>
                                <p:cTn id="50" presetID="22" presetClass="entr" presetSubtype="4" fill="hold" nodeType="afterEffect">
                                  <p:stCondLst>
                                    <p:cond delay="0"/>
                                  </p:stCondLst>
                                  <p:childTnLst>
                                    <p:set>
                                      <p:cBhvr>
                                        <p:cTn id="51" dur="1" fill="hold">
                                          <p:stCondLst>
                                            <p:cond delay="0"/>
                                          </p:stCondLst>
                                        </p:cTn>
                                        <p:tgtEl>
                                          <p:spTgt spid="406"/>
                                        </p:tgtEl>
                                        <p:attrNameLst>
                                          <p:attrName>style.visibility</p:attrName>
                                        </p:attrNameLst>
                                      </p:cBhvr>
                                      <p:to>
                                        <p:strVal val="visible"/>
                                      </p:to>
                                    </p:set>
                                    <p:animEffect transition="in" filter="wipe(down)">
                                      <p:cBhvr>
                                        <p:cTn id="52" dur="500"/>
                                        <p:tgtEl>
                                          <p:spTgt spid="406"/>
                                        </p:tgtEl>
                                      </p:cBhvr>
                                    </p:animEffect>
                                  </p:childTnLst>
                                </p:cTn>
                              </p:par>
                            </p:childTnLst>
                          </p:cTn>
                        </p:par>
                        <p:par>
                          <p:cTn id="53" fill="hold">
                            <p:stCondLst>
                              <p:cond delay="1000"/>
                            </p:stCondLst>
                            <p:childTnLst>
                              <p:par>
                                <p:cTn id="54" presetID="9" presetClass="entr" presetSubtype="0" fill="hold" nodeType="afterEffect">
                                  <p:stCondLst>
                                    <p:cond delay="0"/>
                                  </p:stCondLst>
                                  <p:childTnLst>
                                    <p:set>
                                      <p:cBhvr>
                                        <p:cTn id="55" dur="1" fill="hold">
                                          <p:stCondLst>
                                            <p:cond delay="0"/>
                                          </p:stCondLst>
                                        </p:cTn>
                                        <p:tgtEl>
                                          <p:spTgt spid="407"/>
                                        </p:tgtEl>
                                        <p:attrNameLst>
                                          <p:attrName>style.visibility</p:attrName>
                                        </p:attrNameLst>
                                      </p:cBhvr>
                                      <p:to>
                                        <p:strVal val="visible"/>
                                      </p:to>
                                    </p:set>
                                    <p:animEffect transition="in" filter="dissolve">
                                      <p:cBhvr>
                                        <p:cTn id="56" dur="500"/>
                                        <p:tgtEl>
                                          <p:spTgt spid="407"/>
                                        </p:tgtEl>
                                      </p:cBhvr>
                                    </p:animEffect>
                                  </p:childTnLst>
                                </p:cTn>
                              </p:par>
                            </p:childTnLst>
                          </p:cTn>
                        </p:par>
                        <p:par>
                          <p:cTn id="57" fill="hold">
                            <p:stCondLst>
                              <p:cond delay="1500"/>
                            </p:stCondLst>
                            <p:childTnLst>
                              <p:par>
                                <p:cTn id="58" presetID="22" presetClass="entr" presetSubtype="4" fill="hold" nodeType="afterEffect">
                                  <p:stCondLst>
                                    <p:cond delay="0"/>
                                  </p:stCondLst>
                                  <p:childTnLst>
                                    <p:set>
                                      <p:cBhvr>
                                        <p:cTn id="59" dur="1" fill="hold">
                                          <p:stCondLst>
                                            <p:cond delay="0"/>
                                          </p:stCondLst>
                                        </p:cTn>
                                        <p:tgtEl>
                                          <p:spTgt spid="410"/>
                                        </p:tgtEl>
                                        <p:attrNameLst>
                                          <p:attrName>style.visibility</p:attrName>
                                        </p:attrNameLst>
                                      </p:cBhvr>
                                      <p:to>
                                        <p:strVal val="visible"/>
                                      </p:to>
                                    </p:set>
                                    <p:animEffect transition="in" filter="wipe(down)">
                                      <p:cBhvr>
                                        <p:cTn id="60" dur="500"/>
                                        <p:tgtEl>
                                          <p:spTgt spid="410"/>
                                        </p:tgtEl>
                                      </p:cBhvr>
                                    </p:animEffect>
                                  </p:childTnLst>
                                </p:cTn>
                              </p:par>
                            </p:childTnLst>
                          </p:cTn>
                        </p:par>
                        <p:par>
                          <p:cTn id="61" fill="hold">
                            <p:stCondLst>
                              <p:cond delay="2000"/>
                            </p:stCondLst>
                            <p:childTnLst>
                              <p:par>
                                <p:cTn id="62" presetID="9" presetClass="entr" presetSubtype="0" fill="hold" nodeType="afterEffect">
                                  <p:stCondLst>
                                    <p:cond delay="0"/>
                                  </p:stCondLst>
                                  <p:childTnLst>
                                    <p:set>
                                      <p:cBhvr>
                                        <p:cTn id="63" dur="1" fill="hold">
                                          <p:stCondLst>
                                            <p:cond delay="0"/>
                                          </p:stCondLst>
                                        </p:cTn>
                                        <p:tgtEl>
                                          <p:spTgt spid="411"/>
                                        </p:tgtEl>
                                        <p:attrNameLst>
                                          <p:attrName>style.visibility</p:attrName>
                                        </p:attrNameLst>
                                      </p:cBhvr>
                                      <p:to>
                                        <p:strVal val="visible"/>
                                      </p:to>
                                    </p:set>
                                    <p:animEffect transition="in" filter="dissolve">
                                      <p:cBhvr>
                                        <p:cTn id="64" dur="500"/>
                                        <p:tgtEl>
                                          <p:spTgt spid="411"/>
                                        </p:tgtEl>
                                      </p:cBhvr>
                                    </p:animEffect>
                                  </p:childTnLst>
                                </p:cTn>
                              </p:par>
                            </p:childTnLst>
                          </p:cTn>
                        </p:par>
                        <p:par>
                          <p:cTn id="65" fill="hold">
                            <p:stCondLst>
                              <p:cond delay="2500"/>
                            </p:stCondLst>
                            <p:childTnLst>
                              <p:par>
                                <p:cTn id="66" presetID="22" presetClass="entr" presetSubtype="1" fill="hold" nodeType="afterEffect">
                                  <p:stCondLst>
                                    <p:cond delay="0"/>
                                  </p:stCondLst>
                                  <p:childTnLst>
                                    <p:set>
                                      <p:cBhvr>
                                        <p:cTn id="67" dur="1" fill="hold">
                                          <p:stCondLst>
                                            <p:cond delay="0"/>
                                          </p:stCondLst>
                                        </p:cTn>
                                        <p:tgtEl>
                                          <p:spTgt spid="414"/>
                                        </p:tgtEl>
                                        <p:attrNameLst>
                                          <p:attrName>style.visibility</p:attrName>
                                        </p:attrNameLst>
                                      </p:cBhvr>
                                      <p:to>
                                        <p:strVal val="visible"/>
                                      </p:to>
                                    </p:set>
                                    <p:animEffect transition="in" filter="wipe(up)">
                                      <p:cBhvr>
                                        <p:cTn id="68" dur="500"/>
                                        <p:tgtEl>
                                          <p:spTgt spid="414"/>
                                        </p:tgtEl>
                                      </p:cBhvr>
                                    </p:animEffect>
                                  </p:childTnLst>
                                </p:cTn>
                              </p:par>
                            </p:childTnLst>
                          </p:cTn>
                        </p:par>
                        <p:par>
                          <p:cTn id="69" fill="hold">
                            <p:stCondLst>
                              <p:cond delay="3000"/>
                            </p:stCondLst>
                            <p:childTnLst>
                              <p:par>
                                <p:cTn id="70" presetID="22" presetClass="entr" presetSubtype="4" fill="hold" grpId="0" nodeType="afterEffect">
                                  <p:stCondLst>
                                    <p:cond delay="0"/>
                                  </p:stCondLst>
                                  <p:childTnLst>
                                    <p:set>
                                      <p:cBhvr>
                                        <p:cTn id="71" dur="1" fill="hold">
                                          <p:stCondLst>
                                            <p:cond delay="0"/>
                                          </p:stCondLst>
                                        </p:cTn>
                                        <p:tgtEl>
                                          <p:spTgt spid="415"/>
                                        </p:tgtEl>
                                        <p:attrNameLst>
                                          <p:attrName>style.visibility</p:attrName>
                                        </p:attrNameLst>
                                      </p:cBhvr>
                                      <p:to>
                                        <p:strVal val="visible"/>
                                      </p:to>
                                    </p:set>
                                    <p:animEffect transition="in" filter="wipe(down)">
                                      <p:cBhvr>
                                        <p:cTn id="72" dur="500"/>
                                        <p:tgtEl>
                                          <p:spTgt spid="415"/>
                                        </p:tgtEl>
                                      </p:cBhvr>
                                    </p:animEffect>
                                  </p:childTnLst>
                                </p:cTn>
                              </p:par>
                              <p:par>
                                <p:cTn id="73" presetID="9" presetClass="entr" presetSubtype="0" fill="hold" grpId="0" nodeType="withEffect">
                                  <p:stCondLst>
                                    <p:cond delay="0"/>
                                  </p:stCondLst>
                                  <p:childTnLst>
                                    <p:set>
                                      <p:cBhvr>
                                        <p:cTn id="74" dur="1" fill="hold">
                                          <p:stCondLst>
                                            <p:cond delay="0"/>
                                          </p:stCondLst>
                                        </p:cTn>
                                        <p:tgtEl>
                                          <p:spTgt spid="416"/>
                                        </p:tgtEl>
                                        <p:attrNameLst>
                                          <p:attrName>style.visibility</p:attrName>
                                        </p:attrNameLst>
                                      </p:cBhvr>
                                      <p:to>
                                        <p:strVal val="visible"/>
                                      </p:to>
                                    </p:set>
                                    <p:animEffect transition="in" filter="dissolve">
                                      <p:cBhvr>
                                        <p:cTn id="75" dur="500"/>
                                        <p:tgtEl>
                                          <p:spTgt spid="4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1" grpId="0"/>
      <p:bldP spid="391" grpId="1"/>
      <p:bldP spid="397" grpId="0"/>
      <p:bldP spid="397" grpId="1"/>
      <p:bldP spid="404" grpId="0" animBg="1"/>
      <p:bldP spid="404" grpId="1" animBg="1"/>
      <p:bldP spid="415" grpId="0" animBg="1"/>
      <p:bldP spid="416" grpId="0" animBg="1"/>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Case study: Netflix</a:t>
            </a:r>
          </a:p>
        </p:txBody>
      </p:sp>
      <p:grpSp>
        <p:nvGrpSpPr>
          <p:cNvPr id="211" name="Group 249">
            <a:extLst>
              <a:ext uri="{FF2B5EF4-FFF2-40B4-BE49-F238E27FC236}">
                <a16:creationId xmlns:a16="http://schemas.microsoft.com/office/drawing/2014/main" id="{DC2DE88D-F145-E948-B983-48014339441E}"/>
              </a:ext>
            </a:extLst>
          </p:cNvPr>
          <p:cNvGrpSpPr>
            <a:grpSpLocks/>
          </p:cNvGrpSpPr>
          <p:nvPr/>
        </p:nvGrpSpPr>
        <p:grpSpPr bwMode="auto">
          <a:xfrm>
            <a:off x="2638476" y="3253801"/>
            <a:ext cx="463550" cy="638175"/>
            <a:chOff x="4140" y="429"/>
            <a:chExt cx="1425" cy="2396"/>
          </a:xfrm>
        </p:grpSpPr>
        <p:sp>
          <p:nvSpPr>
            <p:cNvPr id="212" name="Freeform 250">
              <a:extLst>
                <a:ext uri="{FF2B5EF4-FFF2-40B4-BE49-F238E27FC236}">
                  <a16:creationId xmlns:a16="http://schemas.microsoft.com/office/drawing/2014/main" id="{FCB93815-CCA0-E04F-9569-DC05B714ED25}"/>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0" name="Rectangle 251">
              <a:extLst>
                <a:ext uri="{FF2B5EF4-FFF2-40B4-BE49-F238E27FC236}">
                  <a16:creationId xmlns:a16="http://schemas.microsoft.com/office/drawing/2014/main" id="{7D816689-FBD1-FB49-905D-9FD083717175}"/>
                </a:ext>
              </a:extLst>
            </p:cNvPr>
            <p:cNvSpPr>
              <a:spLocks noChangeArrowheads="1"/>
            </p:cNvSpPr>
            <p:nvPr/>
          </p:nvSpPr>
          <p:spPr bwMode="auto">
            <a:xfrm>
              <a:off x="4203" y="429"/>
              <a:ext cx="1049"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21" name="Freeform 252">
              <a:extLst>
                <a:ext uri="{FF2B5EF4-FFF2-40B4-BE49-F238E27FC236}">
                  <a16:creationId xmlns:a16="http://schemas.microsoft.com/office/drawing/2014/main" id="{B56C72C1-DE55-6544-BE9B-D62BDFF695B2}"/>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2" name="Freeform 253">
              <a:extLst>
                <a:ext uri="{FF2B5EF4-FFF2-40B4-BE49-F238E27FC236}">
                  <a16:creationId xmlns:a16="http://schemas.microsoft.com/office/drawing/2014/main" id="{18F64B1F-B17B-C444-9FCC-C0A5F916C54A}"/>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3" name="Rectangle 254">
              <a:extLst>
                <a:ext uri="{FF2B5EF4-FFF2-40B4-BE49-F238E27FC236}">
                  <a16:creationId xmlns:a16="http://schemas.microsoft.com/office/drawing/2014/main" id="{ADFDDCAB-F6AC-1347-B347-1950ACC4C26F}"/>
                </a:ext>
              </a:extLst>
            </p:cNvPr>
            <p:cNvSpPr>
              <a:spLocks noChangeArrowheads="1"/>
            </p:cNvSpPr>
            <p:nvPr/>
          </p:nvSpPr>
          <p:spPr bwMode="auto">
            <a:xfrm>
              <a:off x="4213" y="691"/>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424" name="Group 255">
              <a:extLst>
                <a:ext uri="{FF2B5EF4-FFF2-40B4-BE49-F238E27FC236}">
                  <a16:creationId xmlns:a16="http://schemas.microsoft.com/office/drawing/2014/main" id="{8C6919AC-FFBC-8840-992C-8B188151F96C}"/>
                </a:ext>
              </a:extLst>
            </p:cNvPr>
            <p:cNvGrpSpPr>
              <a:grpSpLocks/>
            </p:cNvGrpSpPr>
            <p:nvPr/>
          </p:nvGrpSpPr>
          <p:grpSpPr bwMode="auto">
            <a:xfrm>
              <a:off x="4749" y="668"/>
              <a:ext cx="581" cy="145"/>
              <a:chOff x="614" y="2568"/>
              <a:chExt cx="725" cy="139"/>
            </a:xfrm>
          </p:grpSpPr>
          <p:sp>
            <p:nvSpPr>
              <p:cNvPr id="449" name="AutoShape 256">
                <a:extLst>
                  <a:ext uri="{FF2B5EF4-FFF2-40B4-BE49-F238E27FC236}">
                    <a16:creationId xmlns:a16="http://schemas.microsoft.com/office/drawing/2014/main" id="{5EFE6127-7B08-2941-9AD4-D2348436316A}"/>
                  </a:ext>
                </a:extLst>
              </p:cNvPr>
              <p:cNvSpPr>
                <a:spLocks noChangeArrowheads="1"/>
              </p:cNvSpPr>
              <p:nvPr/>
            </p:nvSpPr>
            <p:spPr bwMode="auto">
              <a:xfrm>
                <a:off x="615" y="2567"/>
                <a:ext cx="725" cy="12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50" name="AutoShape 257">
                <a:extLst>
                  <a:ext uri="{FF2B5EF4-FFF2-40B4-BE49-F238E27FC236}">
                    <a16:creationId xmlns:a16="http://schemas.microsoft.com/office/drawing/2014/main" id="{7F91CCC8-ABC2-7142-90E5-10399EF7B67D}"/>
                  </a:ext>
                </a:extLst>
              </p:cNvPr>
              <p:cNvSpPr>
                <a:spLocks noChangeArrowheads="1"/>
              </p:cNvSpPr>
              <p:nvPr/>
            </p:nvSpPr>
            <p:spPr bwMode="auto">
              <a:xfrm>
                <a:off x="634" y="2585"/>
                <a:ext cx="688"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425" name="Rectangle 258">
              <a:extLst>
                <a:ext uri="{FF2B5EF4-FFF2-40B4-BE49-F238E27FC236}">
                  <a16:creationId xmlns:a16="http://schemas.microsoft.com/office/drawing/2014/main" id="{3FD3E50C-13FE-454F-970F-4CB1B3863C80}"/>
                </a:ext>
              </a:extLst>
            </p:cNvPr>
            <p:cNvSpPr>
              <a:spLocks noChangeArrowheads="1"/>
            </p:cNvSpPr>
            <p:nvPr/>
          </p:nvSpPr>
          <p:spPr bwMode="auto">
            <a:xfrm>
              <a:off x="4223" y="1019"/>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426" name="Group 259">
              <a:extLst>
                <a:ext uri="{FF2B5EF4-FFF2-40B4-BE49-F238E27FC236}">
                  <a16:creationId xmlns:a16="http://schemas.microsoft.com/office/drawing/2014/main" id="{55FB2F49-5847-5A4F-BB04-3277CE1DAB1F}"/>
                </a:ext>
              </a:extLst>
            </p:cNvPr>
            <p:cNvGrpSpPr>
              <a:grpSpLocks/>
            </p:cNvGrpSpPr>
            <p:nvPr/>
          </p:nvGrpSpPr>
          <p:grpSpPr bwMode="auto">
            <a:xfrm>
              <a:off x="4747" y="994"/>
              <a:ext cx="581" cy="134"/>
              <a:chOff x="614" y="2568"/>
              <a:chExt cx="725" cy="139"/>
            </a:xfrm>
          </p:grpSpPr>
          <p:sp>
            <p:nvSpPr>
              <p:cNvPr id="447" name="AutoShape 260">
                <a:extLst>
                  <a:ext uri="{FF2B5EF4-FFF2-40B4-BE49-F238E27FC236}">
                    <a16:creationId xmlns:a16="http://schemas.microsoft.com/office/drawing/2014/main" id="{09CD9DDB-30B9-864B-BE13-4CCD0DE861D0}"/>
                  </a:ext>
                </a:extLst>
              </p:cNvPr>
              <p:cNvSpPr>
                <a:spLocks noChangeArrowheads="1"/>
              </p:cNvSpPr>
              <p:nvPr/>
            </p:nvSpPr>
            <p:spPr bwMode="auto">
              <a:xfrm>
                <a:off x="612" y="2569"/>
                <a:ext cx="725"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48" name="AutoShape 261">
                <a:extLst>
                  <a:ext uri="{FF2B5EF4-FFF2-40B4-BE49-F238E27FC236}">
                    <a16:creationId xmlns:a16="http://schemas.microsoft.com/office/drawing/2014/main" id="{E7A875A2-1548-0348-B867-F3DB83EC71C3}"/>
                  </a:ext>
                </a:extLst>
              </p:cNvPr>
              <p:cNvSpPr>
                <a:spLocks noChangeArrowheads="1"/>
              </p:cNvSpPr>
              <p:nvPr/>
            </p:nvSpPr>
            <p:spPr bwMode="auto">
              <a:xfrm>
                <a:off x="624" y="2588"/>
                <a:ext cx="694"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427" name="Rectangle 262">
              <a:extLst>
                <a:ext uri="{FF2B5EF4-FFF2-40B4-BE49-F238E27FC236}">
                  <a16:creationId xmlns:a16="http://schemas.microsoft.com/office/drawing/2014/main" id="{44DA1987-6860-2A4B-ADAB-1DC2F5A417A5}"/>
                </a:ext>
              </a:extLst>
            </p:cNvPr>
            <p:cNvSpPr>
              <a:spLocks noChangeArrowheads="1"/>
            </p:cNvSpPr>
            <p:nvPr/>
          </p:nvSpPr>
          <p:spPr bwMode="auto">
            <a:xfrm>
              <a:off x="4218" y="1359"/>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28" name="Rectangle 263">
              <a:extLst>
                <a:ext uri="{FF2B5EF4-FFF2-40B4-BE49-F238E27FC236}">
                  <a16:creationId xmlns:a16="http://schemas.microsoft.com/office/drawing/2014/main" id="{CA71CBCC-E8C6-8545-95E6-8BA3A6DFC4FA}"/>
                </a:ext>
              </a:extLst>
            </p:cNvPr>
            <p:cNvSpPr>
              <a:spLocks noChangeArrowheads="1"/>
            </p:cNvSpPr>
            <p:nvPr/>
          </p:nvSpPr>
          <p:spPr bwMode="auto">
            <a:xfrm>
              <a:off x="4228" y="1657"/>
              <a:ext cx="595" cy="4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429" name="Group 264">
              <a:extLst>
                <a:ext uri="{FF2B5EF4-FFF2-40B4-BE49-F238E27FC236}">
                  <a16:creationId xmlns:a16="http://schemas.microsoft.com/office/drawing/2014/main" id="{AC6CDDE8-625C-2141-A4E8-70428EC84451}"/>
                </a:ext>
              </a:extLst>
            </p:cNvPr>
            <p:cNvGrpSpPr>
              <a:grpSpLocks/>
            </p:cNvGrpSpPr>
            <p:nvPr/>
          </p:nvGrpSpPr>
          <p:grpSpPr bwMode="auto">
            <a:xfrm>
              <a:off x="4735" y="1627"/>
              <a:ext cx="582" cy="151"/>
              <a:chOff x="614" y="2568"/>
              <a:chExt cx="725" cy="139"/>
            </a:xfrm>
          </p:grpSpPr>
          <p:sp>
            <p:nvSpPr>
              <p:cNvPr id="445" name="AutoShape 265">
                <a:extLst>
                  <a:ext uri="{FF2B5EF4-FFF2-40B4-BE49-F238E27FC236}">
                    <a16:creationId xmlns:a16="http://schemas.microsoft.com/office/drawing/2014/main" id="{66961152-A1B9-EE4C-B95E-4BFF3B2DD57D}"/>
                  </a:ext>
                </a:extLst>
              </p:cNvPr>
              <p:cNvSpPr>
                <a:spLocks noChangeArrowheads="1"/>
              </p:cNvSpPr>
              <p:nvPr/>
            </p:nvSpPr>
            <p:spPr bwMode="auto">
              <a:xfrm>
                <a:off x="614" y="2568"/>
                <a:ext cx="717" cy="137"/>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46" name="AutoShape 266">
                <a:extLst>
                  <a:ext uri="{FF2B5EF4-FFF2-40B4-BE49-F238E27FC236}">
                    <a16:creationId xmlns:a16="http://schemas.microsoft.com/office/drawing/2014/main" id="{EBAA2FB9-FFB4-8F48-B73C-8305D27509E2}"/>
                  </a:ext>
                </a:extLst>
              </p:cNvPr>
              <p:cNvSpPr>
                <a:spLocks noChangeArrowheads="1"/>
              </p:cNvSpPr>
              <p:nvPr/>
            </p:nvSpPr>
            <p:spPr bwMode="auto">
              <a:xfrm>
                <a:off x="627" y="2584"/>
                <a:ext cx="687" cy="10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430" name="Freeform 267">
              <a:extLst>
                <a:ext uri="{FF2B5EF4-FFF2-40B4-BE49-F238E27FC236}">
                  <a16:creationId xmlns:a16="http://schemas.microsoft.com/office/drawing/2014/main" id="{C901D83F-7165-6A4D-9A4D-E50847306DF6}"/>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431" name="Group 268">
              <a:extLst>
                <a:ext uri="{FF2B5EF4-FFF2-40B4-BE49-F238E27FC236}">
                  <a16:creationId xmlns:a16="http://schemas.microsoft.com/office/drawing/2014/main" id="{0D1712F2-8FE8-DA4A-BA3A-39DF2386CB21}"/>
                </a:ext>
              </a:extLst>
            </p:cNvPr>
            <p:cNvGrpSpPr>
              <a:grpSpLocks/>
            </p:cNvGrpSpPr>
            <p:nvPr/>
          </p:nvGrpSpPr>
          <p:grpSpPr bwMode="auto">
            <a:xfrm>
              <a:off x="4739" y="1327"/>
              <a:ext cx="582" cy="139"/>
              <a:chOff x="614" y="2568"/>
              <a:chExt cx="725" cy="139"/>
            </a:xfrm>
          </p:grpSpPr>
          <p:sp>
            <p:nvSpPr>
              <p:cNvPr id="443" name="AutoShape 269">
                <a:extLst>
                  <a:ext uri="{FF2B5EF4-FFF2-40B4-BE49-F238E27FC236}">
                    <a16:creationId xmlns:a16="http://schemas.microsoft.com/office/drawing/2014/main" id="{1862B566-A9FF-064B-82BD-E8708A40FE48}"/>
                  </a:ext>
                </a:extLst>
              </p:cNvPr>
              <p:cNvSpPr>
                <a:spLocks noChangeArrowheads="1"/>
              </p:cNvSpPr>
              <p:nvPr/>
            </p:nvSpPr>
            <p:spPr bwMode="auto">
              <a:xfrm>
                <a:off x="616" y="2570"/>
                <a:ext cx="723" cy="137"/>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44" name="AutoShape 270">
                <a:extLst>
                  <a:ext uri="{FF2B5EF4-FFF2-40B4-BE49-F238E27FC236}">
                    <a16:creationId xmlns:a16="http://schemas.microsoft.com/office/drawing/2014/main" id="{A67231C6-49DE-0643-B55E-F32C7FFEF2D6}"/>
                  </a:ext>
                </a:extLst>
              </p:cNvPr>
              <p:cNvSpPr>
                <a:spLocks noChangeArrowheads="1"/>
              </p:cNvSpPr>
              <p:nvPr/>
            </p:nvSpPr>
            <p:spPr bwMode="auto">
              <a:xfrm>
                <a:off x="640" y="2588"/>
                <a:ext cx="681"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432" name="Rectangle 271">
              <a:extLst>
                <a:ext uri="{FF2B5EF4-FFF2-40B4-BE49-F238E27FC236}">
                  <a16:creationId xmlns:a16="http://schemas.microsoft.com/office/drawing/2014/main" id="{90DCDC82-64AC-7646-AC39-C306E476B92D}"/>
                </a:ext>
              </a:extLst>
            </p:cNvPr>
            <p:cNvSpPr>
              <a:spLocks noChangeArrowheads="1"/>
            </p:cNvSpPr>
            <p:nvPr/>
          </p:nvSpPr>
          <p:spPr bwMode="auto">
            <a:xfrm>
              <a:off x="5248" y="429"/>
              <a:ext cx="68" cy="2289"/>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33" name="Freeform 272">
              <a:extLst>
                <a:ext uri="{FF2B5EF4-FFF2-40B4-BE49-F238E27FC236}">
                  <a16:creationId xmlns:a16="http://schemas.microsoft.com/office/drawing/2014/main" id="{40CDD311-9FAC-D64D-AD01-1F5A792B77C2}"/>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4" name="Freeform 273">
              <a:extLst>
                <a:ext uri="{FF2B5EF4-FFF2-40B4-BE49-F238E27FC236}">
                  <a16:creationId xmlns:a16="http://schemas.microsoft.com/office/drawing/2014/main" id="{59A0BF6F-7EFD-C548-8BD6-D827D05E3CD1}"/>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5" name="Oval 274">
              <a:extLst>
                <a:ext uri="{FF2B5EF4-FFF2-40B4-BE49-F238E27FC236}">
                  <a16:creationId xmlns:a16="http://schemas.microsoft.com/office/drawing/2014/main" id="{03BA801D-41FC-014B-A14B-11AA4C732FF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36" name="Freeform 275">
              <a:extLst>
                <a:ext uri="{FF2B5EF4-FFF2-40B4-BE49-F238E27FC236}">
                  <a16:creationId xmlns:a16="http://schemas.microsoft.com/office/drawing/2014/main" id="{099A575D-83C3-F842-8CD8-831A2DAA7DC5}"/>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7" name="AutoShape 276">
              <a:extLst>
                <a:ext uri="{FF2B5EF4-FFF2-40B4-BE49-F238E27FC236}">
                  <a16:creationId xmlns:a16="http://schemas.microsoft.com/office/drawing/2014/main" id="{D7677505-F626-1746-A735-2E420950B7AB}"/>
                </a:ext>
              </a:extLst>
            </p:cNvPr>
            <p:cNvSpPr>
              <a:spLocks noChangeArrowheads="1"/>
            </p:cNvSpPr>
            <p:nvPr/>
          </p:nvSpPr>
          <p:spPr bwMode="auto">
            <a:xfrm>
              <a:off x="4140" y="2682"/>
              <a:ext cx="1201" cy="143"/>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38" name="AutoShape 277">
              <a:extLst>
                <a:ext uri="{FF2B5EF4-FFF2-40B4-BE49-F238E27FC236}">
                  <a16:creationId xmlns:a16="http://schemas.microsoft.com/office/drawing/2014/main" id="{E1BB1DA2-72D8-FC4E-BE3B-8833A67B046B}"/>
                </a:ext>
              </a:extLst>
            </p:cNvPr>
            <p:cNvSpPr>
              <a:spLocks noChangeArrowheads="1"/>
            </p:cNvSpPr>
            <p:nvPr/>
          </p:nvSpPr>
          <p:spPr bwMode="auto">
            <a:xfrm>
              <a:off x="4203" y="2712"/>
              <a:ext cx="1074" cy="77"/>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39" name="Oval 278">
              <a:extLst>
                <a:ext uri="{FF2B5EF4-FFF2-40B4-BE49-F238E27FC236}">
                  <a16:creationId xmlns:a16="http://schemas.microsoft.com/office/drawing/2014/main" id="{86DD6C5F-5AD3-7244-AE6F-7BB38F86DEBC}"/>
                </a:ext>
              </a:extLst>
            </p:cNvPr>
            <p:cNvSpPr>
              <a:spLocks noChangeArrowheads="1"/>
            </p:cNvSpPr>
            <p:nvPr/>
          </p:nvSpPr>
          <p:spPr bwMode="auto">
            <a:xfrm>
              <a:off x="4306" y="2384"/>
              <a:ext cx="161"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40" name="Oval 279">
              <a:extLst>
                <a:ext uri="{FF2B5EF4-FFF2-40B4-BE49-F238E27FC236}">
                  <a16:creationId xmlns:a16="http://schemas.microsoft.com/office/drawing/2014/main" id="{30874699-F299-B244-82CD-DF1DDDFD0D2B}"/>
                </a:ext>
              </a:extLst>
            </p:cNvPr>
            <p:cNvSpPr>
              <a:spLocks noChangeArrowheads="1"/>
            </p:cNvSpPr>
            <p:nvPr/>
          </p:nvSpPr>
          <p:spPr bwMode="auto">
            <a:xfrm>
              <a:off x="4486" y="2384"/>
              <a:ext cx="161"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buFont typeface="ZapfDingbats" charset="0"/>
                <a:buNone/>
                <a:defRPr/>
              </a:pPr>
              <a:endParaRPr lang="en-US" dirty="0">
                <a:solidFill>
                  <a:srgbClr val="FF0000"/>
                </a:solidFill>
                <a:latin typeface="Arial" charset="0"/>
                <a:ea typeface="ＭＳ Ｐゴシック" charset="0"/>
              </a:endParaRPr>
            </a:p>
          </p:txBody>
        </p:sp>
        <p:sp>
          <p:nvSpPr>
            <p:cNvPr id="441" name="Oval 280">
              <a:extLst>
                <a:ext uri="{FF2B5EF4-FFF2-40B4-BE49-F238E27FC236}">
                  <a16:creationId xmlns:a16="http://schemas.microsoft.com/office/drawing/2014/main" id="{D9E7AAA9-D715-814A-8A10-88AC4520AB23}"/>
                </a:ext>
              </a:extLst>
            </p:cNvPr>
            <p:cNvSpPr>
              <a:spLocks noChangeArrowheads="1"/>
            </p:cNvSpPr>
            <p:nvPr/>
          </p:nvSpPr>
          <p:spPr bwMode="auto">
            <a:xfrm>
              <a:off x="4662" y="2378"/>
              <a:ext cx="156"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42" name="Rectangle 281">
              <a:extLst>
                <a:ext uri="{FF2B5EF4-FFF2-40B4-BE49-F238E27FC236}">
                  <a16:creationId xmlns:a16="http://schemas.microsoft.com/office/drawing/2014/main" id="{D7FC1755-A8B1-6E42-B025-CE2DB51AF8C6}"/>
                </a:ext>
              </a:extLst>
            </p:cNvPr>
            <p:cNvSpPr>
              <a:spLocks noChangeArrowheads="1"/>
            </p:cNvSpPr>
            <p:nvPr/>
          </p:nvSpPr>
          <p:spPr bwMode="auto">
            <a:xfrm>
              <a:off x="5062" y="1836"/>
              <a:ext cx="83" cy="763"/>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grpSp>
        <p:nvGrpSpPr>
          <p:cNvPr id="451" name="Group 542">
            <a:extLst>
              <a:ext uri="{FF2B5EF4-FFF2-40B4-BE49-F238E27FC236}">
                <a16:creationId xmlns:a16="http://schemas.microsoft.com/office/drawing/2014/main" id="{7A38A836-6593-9A42-AE63-1ED4221CF20E}"/>
              </a:ext>
            </a:extLst>
          </p:cNvPr>
          <p:cNvGrpSpPr>
            <a:grpSpLocks/>
          </p:cNvGrpSpPr>
          <p:nvPr/>
        </p:nvGrpSpPr>
        <p:grpSpPr bwMode="auto">
          <a:xfrm>
            <a:off x="4670476" y="5093714"/>
            <a:ext cx="963612" cy="835025"/>
            <a:chOff x="-44" y="1473"/>
            <a:chExt cx="981" cy="1105"/>
          </a:xfrm>
        </p:grpSpPr>
        <p:pic>
          <p:nvPicPr>
            <p:cNvPr id="452" name="Picture 529" descr="desktop_computer_stylized_medium">
              <a:extLst>
                <a:ext uri="{FF2B5EF4-FFF2-40B4-BE49-F238E27FC236}">
                  <a16:creationId xmlns:a16="http://schemas.microsoft.com/office/drawing/2014/main" id="{B3BCEE82-F766-0D48-BEBF-5FD9F23EF7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3" name="Freeform 530">
              <a:extLst>
                <a:ext uri="{FF2B5EF4-FFF2-40B4-BE49-F238E27FC236}">
                  <a16:creationId xmlns:a16="http://schemas.microsoft.com/office/drawing/2014/main" id="{05562E7D-AE9A-C04C-BE98-096033A1FF44}"/>
                </a:ext>
              </a:extLst>
            </p:cNvPr>
            <p:cNvSpPr>
              <a:spLocks/>
            </p:cNvSpPr>
            <p:nvPr/>
          </p:nvSpPr>
          <p:spPr bwMode="auto">
            <a:xfrm flipH="1">
              <a:off x="374" y="1579"/>
              <a:ext cx="477" cy="506"/>
            </a:xfrm>
            <a:custGeom>
              <a:avLst/>
              <a:gdLst>
                <a:gd name="T0" fmla="*/ 0 w 356"/>
                <a:gd name="T1" fmla="*/ 0 h 368"/>
                <a:gd name="T2" fmla="*/ 1736 w 356"/>
                <a:gd name="T3" fmla="*/ 95 h 368"/>
                <a:gd name="T4" fmla="*/ 2059 w 356"/>
                <a:gd name="T5" fmla="*/ 1990 h 368"/>
                <a:gd name="T6" fmla="*/ 454 w 356"/>
                <a:gd name="T7" fmla="*/ 2489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grpSp>
      <p:pic>
        <p:nvPicPr>
          <p:cNvPr id="454" name="Picture 7" descr="Bob">
            <a:extLst>
              <a:ext uri="{FF2B5EF4-FFF2-40B4-BE49-F238E27FC236}">
                <a16:creationId xmlns:a16="http://schemas.microsoft.com/office/drawing/2014/main" id="{12821AF3-0AD5-E040-8D7E-E82A80B4B9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34026" y="5898576"/>
            <a:ext cx="533400" cy="54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Group 1">
            <a:extLst>
              <a:ext uri="{FF2B5EF4-FFF2-40B4-BE49-F238E27FC236}">
                <a16:creationId xmlns:a16="http://schemas.microsoft.com/office/drawing/2014/main" id="{A1403789-EA42-2A49-8265-DC4A656386FD}"/>
              </a:ext>
            </a:extLst>
          </p:cNvPr>
          <p:cNvGrpSpPr/>
          <p:nvPr/>
        </p:nvGrpSpPr>
        <p:grpSpPr>
          <a:xfrm>
            <a:off x="3016301" y="3906264"/>
            <a:ext cx="1804987" cy="1489075"/>
            <a:chOff x="3016301" y="3906264"/>
            <a:chExt cx="1804987" cy="1489075"/>
          </a:xfrm>
        </p:grpSpPr>
        <p:cxnSp>
          <p:nvCxnSpPr>
            <p:cNvPr id="455" name="Straight Arrow Connector 484">
              <a:extLst>
                <a:ext uri="{FF2B5EF4-FFF2-40B4-BE49-F238E27FC236}">
                  <a16:creationId xmlns:a16="http://schemas.microsoft.com/office/drawing/2014/main" id="{D44E3F5B-9AB2-4D4B-B90E-A5FD4645A3F6}"/>
                </a:ext>
              </a:extLst>
            </p:cNvPr>
            <p:cNvCxnSpPr>
              <a:cxnSpLocks noChangeShapeType="1"/>
            </p:cNvCxnSpPr>
            <p:nvPr/>
          </p:nvCxnSpPr>
          <p:spPr bwMode="auto">
            <a:xfrm>
              <a:off x="3016301" y="3906264"/>
              <a:ext cx="1804987" cy="1489075"/>
            </a:xfrm>
            <a:prstGeom prst="straightConnector1">
              <a:avLst/>
            </a:prstGeom>
            <a:noFill/>
            <a:ln w="254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56" name="Group 61440">
              <a:extLst>
                <a:ext uri="{FF2B5EF4-FFF2-40B4-BE49-F238E27FC236}">
                  <a16:creationId xmlns:a16="http://schemas.microsoft.com/office/drawing/2014/main" id="{0B16557C-7573-BA4A-856A-D33B5CB5B7A3}"/>
                </a:ext>
              </a:extLst>
            </p:cNvPr>
            <p:cNvGrpSpPr>
              <a:grpSpLocks/>
            </p:cNvGrpSpPr>
            <p:nvPr/>
          </p:nvGrpSpPr>
          <p:grpSpPr bwMode="auto">
            <a:xfrm>
              <a:off x="3403651" y="4149151"/>
              <a:ext cx="317500" cy="368300"/>
              <a:chOff x="1614533" y="4280420"/>
              <a:chExt cx="317511" cy="369332"/>
            </a:xfrm>
          </p:grpSpPr>
          <p:sp>
            <p:nvSpPr>
              <p:cNvPr id="457" name="Oval 486">
                <a:extLst>
                  <a:ext uri="{FF2B5EF4-FFF2-40B4-BE49-F238E27FC236}">
                    <a16:creationId xmlns:a16="http://schemas.microsoft.com/office/drawing/2014/main" id="{6FBDEA9B-A4E3-DC45-99F2-3CD2D3743FE9}"/>
                  </a:ext>
                </a:extLst>
              </p:cNvPr>
              <p:cNvSpPr>
                <a:spLocks noChangeArrowheads="1"/>
              </p:cNvSpPr>
              <p:nvPr/>
            </p:nvSpPr>
            <p:spPr bwMode="auto">
              <a:xfrm>
                <a:off x="1628337" y="4321838"/>
                <a:ext cx="303707" cy="303707"/>
              </a:xfrm>
              <a:prstGeom prst="ellipse">
                <a:avLst/>
              </a:prstGeom>
              <a:solidFill>
                <a:schemeClr val="bg1"/>
              </a:solidFill>
              <a:ln w="15875">
                <a:solidFill>
                  <a:schemeClr val="tx1"/>
                </a:solidFill>
                <a:round/>
                <a:headEnd/>
                <a:tailEnd/>
              </a:ln>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58" name="TextBox 487">
                <a:extLst>
                  <a:ext uri="{FF2B5EF4-FFF2-40B4-BE49-F238E27FC236}">
                    <a16:creationId xmlns:a16="http://schemas.microsoft.com/office/drawing/2014/main" id="{BF956028-FA6A-E048-A4DE-AA5FE56A2532}"/>
                  </a:ext>
                </a:extLst>
              </p:cNvPr>
              <p:cNvSpPr txBox="1">
                <a:spLocks noChangeArrowheads="1"/>
              </p:cNvSpPr>
              <p:nvPr/>
            </p:nvSpPr>
            <p:spPr bwMode="auto">
              <a:xfrm>
                <a:off x="1614533" y="4280420"/>
                <a:ext cx="3130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r>
                  <a:rPr lang="en-US" altLang="en-US" sz="1800"/>
                  <a:t>1</a:t>
                </a:r>
              </a:p>
            </p:txBody>
          </p:sp>
        </p:grpSp>
      </p:grpSp>
      <p:sp>
        <p:nvSpPr>
          <p:cNvPr id="459" name="TextBox 488">
            <a:extLst>
              <a:ext uri="{FF2B5EF4-FFF2-40B4-BE49-F238E27FC236}">
                <a16:creationId xmlns:a16="http://schemas.microsoft.com/office/drawing/2014/main" id="{7CD9529E-BB69-674C-8CCE-D620F80DD720}"/>
              </a:ext>
            </a:extLst>
          </p:cNvPr>
          <p:cNvSpPr txBox="1">
            <a:spLocks noChangeArrowheads="1"/>
          </p:cNvSpPr>
          <p:nvPr/>
        </p:nvSpPr>
        <p:spPr bwMode="auto">
          <a:xfrm>
            <a:off x="2317984" y="4489458"/>
            <a:ext cx="2033587" cy="565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5000"/>
              </a:lnSpc>
            </a:pPr>
            <a:r>
              <a:rPr lang="en-US" altLang="en-US" sz="1800" dirty="0">
                <a:latin typeface="Calibri" panose="020F0502020204030204" pitchFamily="34" charset="0"/>
                <a:cs typeface="Calibri" panose="020F0502020204030204" pitchFamily="34" charset="0"/>
              </a:rPr>
              <a:t>Bob manages      Netflix account</a:t>
            </a:r>
          </a:p>
        </p:txBody>
      </p:sp>
      <p:sp>
        <p:nvSpPr>
          <p:cNvPr id="460" name="TextBox 490">
            <a:extLst>
              <a:ext uri="{FF2B5EF4-FFF2-40B4-BE49-F238E27FC236}">
                <a16:creationId xmlns:a16="http://schemas.microsoft.com/office/drawing/2014/main" id="{9CF55E3F-8313-CD40-8CD5-485D44A5AA6B}"/>
              </a:ext>
            </a:extLst>
          </p:cNvPr>
          <p:cNvSpPr txBox="1">
            <a:spLocks noChangeArrowheads="1"/>
          </p:cNvSpPr>
          <p:nvPr/>
        </p:nvSpPr>
        <p:spPr bwMode="auto">
          <a:xfrm>
            <a:off x="1932038" y="2701351"/>
            <a:ext cx="203358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a:lnSpc>
                <a:spcPts val="1600"/>
              </a:lnSpc>
            </a:pPr>
            <a:r>
              <a:rPr lang="en-US" altLang="en-US" sz="1800">
                <a:latin typeface="Arial Narrow" panose="020B0604020202020204" pitchFamily="34" charset="0"/>
              </a:rPr>
              <a:t>Netflix registration,</a:t>
            </a:r>
          </a:p>
          <a:p>
            <a:pPr algn="ctr">
              <a:lnSpc>
                <a:spcPts val="1600"/>
              </a:lnSpc>
            </a:pPr>
            <a:r>
              <a:rPr lang="en-US" altLang="en-US" sz="1800">
                <a:latin typeface="Arial Narrow" panose="020B0604020202020204" pitchFamily="34" charset="0"/>
              </a:rPr>
              <a:t>accounting servers</a:t>
            </a:r>
          </a:p>
        </p:txBody>
      </p:sp>
      <p:sp>
        <p:nvSpPr>
          <p:cNvPr id="461" name="Freeform 1287">
            <a:extLst>
              <a:ext uri="{FF2B5EF4-FFF2-40B4-BE49-F238E27FC236}">
                <a16:creationId xmlns:a16="http://schemas.microsoft.com/office/drawing/2014/main" id="{AE7634ED-5E64-3B47-8B51-CF5A43DAB0D5}"/>
              </a:ext>
            </a:extLst>
          </p:cNvPr>
          <p:cNvSpPr>
            <a:spLocks/>
          </p:cNvSpPr>
          <p:nvPr/>
        </p:nvSpPr>
        <p:spPr bwMode="auto">
          <a:xfrm>
            <a:off x="4197401" y="1571051"/>
            <a:ext cx="3133725" cy="1508125"/>
          </a:xfrm>
          <a:custGeom>
            <a:avLst/>
            <a:gdLst>
              <a:gd name="T0" fmla="*/ 2147483647 w 10000"/>
              <a:gd name="T1" fmla="*/ 431447115 h 10000"/>
              <a:gd name="T2" fmla="*/ 2147483647 w 10000"/>
              <a:gd name="T3" fmla="*/ 2147483647 h 10000"/>
              <a:gd name="T4" fmla="*/ 2147483647 w 10000"/>
              <a:gd name="T5" fmla="*/ 2147483647 h 10000"/>
              <a:gd name="T6" fmla="*/ 2147483647 w 10000"/>
              <a:gd name="T7" fmla="*/ 2147483647 h 10000"/>
              <a:gd name="T8" fmla="*/ 2147483647 w 10000"/>
              <a:gd name="T9" fmla="*/ 2147483647 h 10000"/>
              <a:gd name="T10" fmla="*/ 2147483647 w 10000"/>
              <a:gd name="T11" fmla="*/ 2147483647 h 10000"/>
              <a:gd name="T12" fmla="*/ 2147483647 w 10000"/>
              <a:gd name="T13" fmla="*/ 2147483647 h 10000"/>
              <a:gd name="T14" fmla="*/ 2147483647 w 10000"/>
              <a:gd name="T15" fmla="*/ 2147483647 h 10000"/>
              <a:gd name="T16" fmla="*/ 2147483647 w 10000"/>
              <a:gd name="T17" fmla="*/ 2147483647 h 10000"/>
              <a:gd name="T18" fmla="*/ 2147483647 w 10000"/>
              <a:gd name="T19" fmla="*/ 2147483647 h 10000"/>
              <a:gd name="T20" fmla="*/ 2147483647 w 10000"/>
              <a:gd name="T21" fmla="*/ 2147483647 h 10000"/>
              <a:gd name="T22" fmla="*/ 2147483647 w 10000"/>
              <a:gd name="T23" fmla="*/ 2147483647 h 10000"/>
              <a:gd name="T24" fmla="*/ 2147483647 w 10000"/>
              <a:gd name="T25" fmla="*/ 2147483647 h 10000"/>
              <a:gd name="T26" fmla="*/ 2147483647 w 10000"/>
              <a:gd name="T27" fmla="*/ 2147483647 h 10000"/>
              <a:gd name="T28" fmla="*/ 2147483647 w 10000"/>
              <a:gd name="T29" fmla="*/ 2147483647 h 10000"/>
              <a:gd name="T30" fmla="*/ 2147483647 w 10000"/>
              <a:gd name="T31" fmla="*/ 739636681 h 10000"/>
              <a:gd name="T32" fmla="*/ 2147483647 w 10000"/>
              <a:gd name="T33" fmla="*/ 17111488 h 10000"/>
              <a:gd name="T34" fmla="*/ 2147483647 w 10000"/>
              <a:gd name="T35" fmla="*/ 431447115 h 100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000" h="10000">
                <a:moveTo>
                  <a:pt x="6270" y="126"/>
                </a:moveTo>
                <a:cubicBezTo>
                  <a:pt x="5642" y="245"/>
                  <a:pt x="4469" y="528"/>
                  <a:pt x="3738" y="756"/>
                </a:cubicBezTo>
                <a:cubicBezTo>
                  <a:pt x="3007" y="984"/>
                  <a:pt x="2405" y="1322"/>
                  <a:pt x="1887" y="1495"/>
                </a:cubicBezTo>
                <a:cubicBezTo>
                  <a:pt x="1369" y="1668"/>
                  <a:pt x="1195" y="1105"/>
                  <a:pt x="629" y="1793"/>
                </a:cubicBezTo>
                <a:cubicBezTo>
                  <a:pt x="63" y="2481"/>
                  <a:pt x="218" y="3574"/>
                  <a:pt x="128" y="4417"/>
                </a:cubicBezTo>
                <a:cubicBezTo>
                  <a:pt x="39" y="5260"/>
                  <a:pt x="-87" y="6368"/>
                  <a:pt x="89" y="6848"/>
                </a:cubicBezTo>
                <a:cubicBezTo>
                  <a:pt x="265" y="7328"/>
                  <a:pt x="491" y="7223"/>
                  <a:pt x="1207" y="7298"/>
                </a:cubicBezTo>
                <a:cubicBezTo>
                  <a:pt x="1924" y="7374"/>
                  <a:pt x="3641" y="7133"/>
                  <a:pt x="4406" y="7298"/>
                </a:cubicBezTo>
                <a:cubicBezTo>
                  <a:pt x="5171" y="7463"/>
                  <a:pt x="5298" y="7868"/>
                  <a:pt x="5779" y="8288"/>
                </a:cubicBezTo>
                <a:cubicBezTo>
                  <a:pt x="6260" y="8709"/>
                  <a:pt x="6848" y="9549"/>
                  <a:pt x="7290" y="9819"/>
                </a:cubicBezTo>
                <a:cubicBezTo>
                  <a:pt x="7731" y="10089"/>
                  <a:pt x="8124" y="10014"/>
                  <a:pt x="8448" y="9879"/>
                </a:cubicBezTo>
                <a:cubicBezTo>
                  <a:pt x="8771" y="9744"/>
                  <a:pt x="9056" y="9549"/>
                  <a:pt x="9252" y="9008"/>
                </a:cubicBezTo>
                <a:cubicBezTo>
                  <a:pt x="9448" y="8469"/>
                  <a:pt x="9537" y="7418"/>
                  <a:pt x="9644" y="6639"/>
                </a:cubicBezTo>
                <a:cubicBezTo>
                  <a:pt x="9752" y="5858"/>
                  <a:pt x="9851" y="5168"/>
                  <a:pt x="9899" y="4327"/>
                </a:cubicBezTo>
                <a:cubicBezTo>
                  <a:pt x="9949" y="3486"/>
                  <a:pt x="10076" y="2256"/>
                  <a:pt x="9939" y="1566"/>
                </a:cubicBezTo>
                <a:cubicBezTo>
                  <a:pt x="9802" y="876"/>
                  <a:pt x="9478" y="471"/>
                  <a:pt x="9075" y="216"/>
                </a:cubicBezTo>
                <a:cubicBezTo>
                  <a:pt x="8674" y="-39"/>
                  <a:pt x="7997" y="20"/>
                  <a:pt x="7525" y="5"/>
                </a:cubicBezTo>
                <a:cubicBezTo>
                  <a:pt x="7055" y="-9"/>
                  <a:pt x="6898" y="5"/>
                  <a:pt x="6270" y="126"/>
                </a:cubicBezTo>
                <a:close/>
              </a:path>
            </a:pathLst>
          </a:custGeom>
          <a:solidFill>
            <a:srgbClr val="9CDFF9"/>
          </a:solidFill>
          <a:ln>
            <a:noFill/>
          </a:ln>
          <a:effectLst/>
        </p:spPr>
        <p:txBody>
          <a:bodyPr/>
          <a:lstStyle/>
          <a:p>
            <a:endParaRPr lang="en-US"/>
          </a:p>
        </p:txBody>
      </p:sp>
      <p:grpSp>
        <p:nvGrpSpPr>
          <p:cNvPr id="462" name="Group 249">
            <a:extLst>
              <a:ext uri="{FF2B5EF4-FFF2-40B4-BE49-F238E27FC236}">
                <a16:creationId xmlns:a16="http://schemas.microsoft.com/office/drawing/2014/main" id="{C832B5AA-BA38-E34B-B461-2A79B48822E7}"/>
              </a:ext>
            </a:extLst>
          </p:cNvPr>
          <p:cNvGrpSpPr>
            <a:grpSpLocks/>
          </p:cNvGrpSpPr>
          <p:nvPr/>
        </p:nvGrpSpPr>
        <p:grpSpPr bwMode="auto">
          <a:xfrm>
            <a:off x="4443463" y="1936176"/>
            <a:ext cx="365125" cy="636588"/>
            <a:chOff x="4140" y="429"/>
            <a:chExt cx="1425" cy="2396"/>
          </a:xfrm>
        </p:grpSpPr>
        <p:sp>
          <p:nvSpPr>
            <p:cNvPr id="463" name="Freeform 250">
              <a:extLst>
                <a:ext uri="{FF2B5EF4-FFF2-40B4-BE49-F238E27FC236}">
                  <a16:creationId xmlns:a16="http://schemas.microsoft.com/office/drawing/2014/main" id="{8B3EFE93-7D1E-D344-B712-AA3E9FADE2DC}"/>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4" name="Rectangle 251">
              <a:extLst>
                <a:ext uri="{FF2B5EF4-FFF2-40B4-BE49-F238E27FC236}">
                  <a16:creationId xmlns:a16="http://schemas.microsoft.com/office/drawing/2014/main" id="{5142709B-53D3-394E-9D07-063DEA97C45C}"/>
                </a:ext>
              </a:extLst>
            </p:cNvPr>
            <p:cNvSpPr>
              <a:spLocks noChangeArrowheads="1"/>
            </p:cNvSpPr>
            <p:nvPr/>
          </p:nvSpPr>
          <p:spPr bwMode="auto">
            <a:xfrm>
              <a:off x="4202" y="435"/>
              <a:ext cx="1053" cy="2276"/>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65" name="Freeform 252">
              <a:extLst>
                <a:ext uri="{FF2B5EF4-FFF2-40B4-BE49-F238E27FC236}">
                  <a16:creationId xmlns:a16="http://schemas.microsoft.com/office/drawing/2014/main" id="{AFA1A026-EFF1-0943-B7EA-BCA478B88E6F}"/>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6" name="Freeform 253">
              <a:extLst>
                <a:ext uri="{FF2B5EF4-FFF2-40B4-BE49-F238E27FC236}">
                  <a16:creationId xmlns:a16="http://schemas.microsoft.com/office/drawing/2014/main" id="{AFC698BF-4C02-BC40-AC93-FB5735095CC4}"/>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7" name="Rectangle 254">
              <a:extLst>
                <a:ext uri="{FF2B5EF4-FFF2-40B4-BE49-F238E27FC236}">
                  <a16:creationId xmlns:a16="http://schemas.microsoft.com/office/drawing/2014/main" id="{27F3B44A-07AD-BA4D-906F-99DF645B4910}"/>
                </a:ext>
              </a:extLst>
            </p:cNvPr>
            <p:cNvSpPr>
              <a:spLocks noChangeArrowheads="1"/>
            </p:cNvSpPr>
            <p:nvPr/>
          </p:nvSpPr>
          <p:spPr bwMode="auto">
            <a:xfrm>
              <a:off x="4214" y="692"/>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468" name="Group 255">
              <a:extLst>
                <a:ext uri="{FF2B5EF4-FFF2-40B4-BE49-F238E27FC236}">
                  <a16:creationId xmlns:a16="http://schemas.microsoft.com/office/drawing/2014/main" id="{C43D2839-B7BF-694D-975D-7CAD2C3C0036}"/>
                </a:ext>
              </a:extLst>
            </p:cNvPr>
            <p:cNvGrpSpPr>
              <a:grpSpLocks/>
            </p:cNvGrpSpPr>
            <p:nvPr/>
          </p:nvGrpSpPr>
          <p:grpSpPr bwMode="auto">
            <a:xfrm>
              <a:off x="4749" y="668"/>
              <a:ext cx="581" cy="145"/>
              <a:chOff x="614" y="2568"/>
              <a:chExt cx="725" cy="139"/>
            </a:xfrm>
          </p:grpSpPr>
          <p:sp>
            <p:nvSpPr>
              <p:cNvPr id="493" name="AutoShape 256">
                <a:extLst>
                  <a:ext uri="{FF2B5EF4-FFF2-40B4-BE49-F238E27FC236}">
                    <a16:creationId xmlns:a16="http://schemas.microsoft.com/office/drawing/2014/main" id="{DF73D935-199A-DB4F-982E-4FD09073BCC3}"/>
                  </a:ext>
                </a:extLst>
              </p:cNvPr>
              <p:cNvSpPr>
                <a:spLocks noChangeArrowheads="1"/>
              </p:cNvSpPr>
              <p:nvPr/>
            </p:nvSpPr>
            <p:spPr bwMode="auto">
              <a:xfrm>
                <a:off x="612" y="2568"/>
                <a:ext cx="727" cy="137"/>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94" name="AutoShape 257">
                <a:extLst>
                  <a:ext uri="{FF2B5EF4-FFF2-40B4-BE49-F238E27FC236}">
                    <a16:creationId xmlns:a16="http://schemas.microsoft.com/office/drawing/2014/main" id="{0B62903F-2CF1-DB41-8BE5-4719AA91FA25}"/>
                  </a:ext>
                </a:extLst>
              </p:cNvPr>
              <p:cNvSpPr>
                <a:spLocks noChangeArrowheads="1"/>
              </p:cNvSpPr>
              <p:nvPr/>
            </p:nvSpPr>
            <p:spPr bwMode="auto">
              <a:xfrm>
                <a:off x="627" y="2585"/>
                <a:ext cx="696"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469" name="Rectangle 258">
              <a:extLst>
                <a:ext uri="{FF2B5EF4-FFF2-40B4-BE49-F238E27FC236}">
                  <a16:creationId xmlns:a16="http://schemas.microsoft.com/office/drawing/2014/main" id="{3EEE95AA-2248-7C48-9119-E8C3321051F1}"/>
                </a:ext>
              </a:extLst>
            </p:cNvPr>
            <p:cNvSpPr>
              <a:spLocks noChangeArrowheads="1"/>
            </p:cNvSpPr>
            <p:nvPr/>
          </p:nvSpPr>
          <p:spPr bwMode="auto">
            <a:xfrm>
              <a:off x="4227" y="1021"/>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470" name="Group 259">
              <a:extLst>
                <a:ext uri="{FF2B5EF4-FFF2-40B4-BE49-F238E27FC236}">
                  <a16:creationId xmlns:a16="http://schemas.microsoft.com/office/drawing/2014/main" id="{9A0290EC-59BF-2F4D-BD25-1C0289B89B4D}"/>
                </a:ext>
              </a:extLst>
            </p:cNvPr>
            <p:cNvGrpSpPr>
              <a:grpSpLocks/>
            </p:cNvGrpSpPr>
            <p:nvPr/>
          </p:nvGrpSpPr>
          <p:grpSpPr bwMode="auto">
            <a:xfrm>
              <a:off x="4747" y="994"/>
              <a:ext cx="581" cy="134"/>
              <a:chOff x="614" y="2568"/>
              <a:chExt cx="725" cy="139"/>
            </a:xfrm>
          </p:grpSpPr>
          <p:sp>
            <p:nvSpPr>
              <p:cNvPr id="491" name="AutoShape 260">
                <a:extLst>
                  <a:ext uri="{FF2B5EF4-FFF2-40B4-BE49-F238E27FC236}">
                    <a16:creationId xmlns:a16="http://schemas.microsoft.com/office/drawing/2014/main" id="{7FBFA811-AD2E-5049-AE53-0186EFA3C48E}"/>
                  </a:ext>
                </a:extLst>
              </p:cNvPr>
              <p:cNvSpPr>
                <a:spLocks noChangeArrowheads="1"/>
              </p:cNvSpPr>
              <p:nvPr/>
            </p:nvSpPr>
            <p:spPr bwMode="auto">
              <a:xfrm>
                <a:off x="614" y="2577"/>
                <a:ext cx="727" cy="13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92" name="AutoShape 261">
                <a:extLst>
                  <a:ext uri="{FF2B5EF4-FFF2-40B4-BE49-F238E27FC236}">
                    <a16:creationId xmlns:a16="http://schemas.microsoft.com/office/drawing/2014/main" id="{52480638-42C8-6641-9C97-E73704C2F0A0}"/>
                  </a:ext>
                </a:extLst>
              </p:cNvPr>
              <p:cNvSpPr>
                <a:spLocks noChangeArrowheads="1"/>
              </p:cNvSpPr>
              <p:nvPr/>
            </p:nvSpPr>
            <p:spPr bwMode="auto">
              <a:xfrm>
                <a:off x="630" y="2596"/>
                <a:ext cx="696" cy="9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471" name="Rectangle 262">
              <a:extLst>
                <a:ext uri="{FF2B5EF4-FFF2-40B4-BE49-F238E27FC236}">
                  <a16:creationId xmlns:a16="http://schemas.microsoft.com/office/drawing/2014/main" id="{BFA8FFEA-5262-2040-AA47-EEDB12FC43D2}"/>
                </a:ext>
              </a:extLst>
            </p:cNvPr>
            <p:cNvSpPr>
              <a:spLocks noChangeArrowheads="1"/>
            </p:cNvSpPr>
            <p:nvPr/>
          </p:nvSpPr>
          <p:spPr bwMode="auto">
            <a:xfrm>
              <a:off x="4214" y="1355"/>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72" name="Rectangle 263">
              <a:extLst>
                <a:ext uri="{FF2B5EF4-FFF2-40B4-BE49-F238E27FC236}">
                  <a16:creationId xmlns:a16="http://schemas.microsoft.com/office/drawing/2014/main" id="{8396F506-0BBD-A443-9550-83889BF429DD}"/>
                </a:ext>
              </a:extLst>
            </p:cNvPr>
            <p:cNvSpPr>
              <a:spLocks noChangeArrowheads="1"/>
            </p:cNvSpPr>
            <p:nvPr/>
          </p:nvSpPr>
          <p:spPr bwMode="auto">
            <a:xfrm>
              <a:off x="4227" y="1654"/>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473" name="Group 264">
              <a:extLst>
                <a:ext uri="{FF2B5EF4-FFF2-40B4-BE49-F238E27FC236}">
                  <a16:creationId xmlns:a16="http://schemas.microsoft.com/office/drawing/2014/main" id="{F2DAEB7E-7F31-F74A-8053-5EA45BC4F954}"/>
                </a:ext>
              </a:extLst>
            </p:cNvPr>
            <p:cNvGrpSpPr>
              <a:grpSpLocks/>
            </p:cNvGrpSpPr>
            <p:nvPr/>
          </p:nvGrpSpPr>
          <p:grpSpPr bwMode="auto">
            <a:xfrm>
              <a:off x="4735" y="1627"/>
              <a:ext cx="582" cy="151"/>
              <a:chOff x="614" y="2568"/>
              <a:chExt cx="725" cy="139"/>
            </a:xfrm>
          </p:grpSpPr>
          <p:sp>
            <p:nvSpPr>
              <p:cNvPr id="489" name="AutoShape 265">
                <a:extLst>
                  <a:ext uri="{FF2B5EF4-FFF2-40B4-BE49-F238E27FC236}">
                    <a16:creationId xmlns:a16="http://schemas.microsoft.com/office/drawing/2014/main" id="{E202102F-D0BF-F043-A101-0585762C43C3}"/>
                  </a:ext>
                </a:extLst>
              </p:cNvPr>
              <p:cNvSpPr>
                <a:spLocks noChangeArrowheads="1"/>
              </p:cNvSpPr>
              <p:nvPr/>
            </p:nvSpPr>
            <p:spPr bwMode="auto">
              <a:xfrm>
                <a:off x="614" y="2576"/>
                <a:ext cx="718" cy="132"/>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90" name="AutoShape 266">
                <a:extLst>
                  <a:ext uri="{FF2B5EF4-FFF2-40B4-BE49-F238E27FC236}">
                    <a16:creationId xmlns:a16="http://schemas.microsoft.com/office/drawing/2014/main" id="{E8A94FF0-B560-A94F-91F4-4E5472AC5321}"/>
                  </a:ext>
                </a:extLst>
              </p:cNvPr>
              <p:cNvSpPr>
                <a:spLocks noChangeArrowheads="1"/>
              </p:cNvSpPr>
              <p:nvPr/>
            </p:nvSpPr>
            <p:spPr bwMode="auto">
              <a:xfrm>
                <a:off x="629" y="2593"/>
                <a:ext cx="687"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474" name="Freeform 267">
              <a:extLst>
                <a:ext uri="{FF2B5EF4-FFF2-40B4-BE49-F238E27FC236}">
                  <a16:creationId xmlns:a16="http://schemas.microsoft.com/office/drawing/2014/main" id="{F55BD7D4-3704-D84A-AE65-92AC70C7FCF5}"/>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475" name="Group 268">
              <a:extLst>
                <a:ext uri="{FF2B5EF4-FFF2-40B4-BE49-F238E27FC236}">
                  <a16:creationId xmlns:a16="http://schemas.microsoft.com/office/drawing/2014/main" id="{76F5D927-0206-E441-A4B8-B6AFBF7041DB}"/>
                </a:ext>
              </a:extLst>
            </p:cNvPr>
            <p:cNvGrpSpPr>
              <a:grpSpLocks/>
            </p:cNvGrpSpPr>
            <p:nvPr/>
          </p:nvGrpSpPr>
          <p:grpSpPr bwMode="auto">
            <a:xfrm>
              <a:off x="4739" y="1327"/>
              <a:ext cx="582" cy="139"/>
              <a:chOff x="614" y="2568"/>
              <a:chExt cx="725" cy="139"/>
            </a:xfrm>
          </p:grpSpPr>
          <p:sp>
            <p:nvSpPr>
              <p:cNvPr id="487" name="AutoShape 269">
                <a:extLst>
                  <a:ext uri="{FF2B5EF4-FFF2-40B4-BE49-F238E27FC236}">
                    <a16:creationId xmlns:a16="http://schemas.microsoft.com/office/drawing/2014/main" id="{A7876F51-5DD6-9D4C-93F2-AA353B717021}"/>
                  </a:ext>
                </a:extLst>
              </p:cNvPr>
              <p:cNvSpPr>
                <a:spLocks noChangeArrowheads="1"/>
              </p:cNvSpPr>
              <p:nvPr/>
            </p:nvSpPr>
            <p:spPr bwMode="auto">
              <a:xfrm>
                <a:off x="616" y="2566"/>
                <a:ext cx="725" cy="14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88" name="AutoShape 270">
                <a:extLst>
                  <a:ext uri="{FF2B5EF4-FFF2-40B4-BE49-F238E27FC236}">
                    <a16:creationId xmlns:a16="http://schemas.microsoft.com/office/drawing/2014/main" id="{B17F25D8-191C-D34B-9D8C-416931495DD1}"/>
                  </a:ext>
                </a:extLst>
              </p:cNvPr>
              <p:cNvSpPr>
                <a:spLocks noChangeArrowheads="1"/>
              </p:cNvSpPr>
              <p:nvPr/>
            </p:nvSpPr>
            <p:spPr bwMode="auto">
              <a:xfrm>
                <a:off x="632" y="2584"/>
                <a:ext cx="695" cy="11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476" name="Rectangle 271">
              <a:extLst>
                <a:ext uri="{FF2B5EF4-FFF2-40B4-BE49-F238E27FC236}">
                  <a16:creationId xmlns:a16="http://schemas.microsoft.com/office/drawing/2014/main" id="{870139C0-3422-414F-BE74-A5D5FC9039F1}"/>
                </a:ext>
              </a:extLst>
            </p:cNvPr>
            <p:cNvSpPr>
              <a:spLocks noChangeArrowheads="1"/>
            </p:cNvSpPr>
            <p:nvPr/>
          </p:nvSpPr>
          <p:spPr bwMode="auto">
            <a:xfrm>
              <a:off x="5249" y="435"/>
              <a:ext cx="68" cy="2282"/>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77" name="Freeform 272">
              <a:extLst>
                <a:ext uri="{FF2B5EF4-FFF2-40B4-BE49-F238E27FC236}">
                  <a16:creationId xmlns:a16="http://schemas.microsoft.com/office/drawing/2014/main" id="{1BF02360-9958-334C-80C1-C05EF171AE74}"/>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8" name="Freeform 273">
              <a:extLst>
                <a:ext uri="{FF2B5EF4-FFF2-40B4-BE49-F238E27FC236}">
                  <a16:creationId xmlns:a16="http://schemas.microsoft.com/office/drawing/2014/main" id="{65FFA63F-5B33-1247-825D-720BA02E1E67}"/>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9" name="Oval 274">
              <a:extLst>
                <a:ext uri="{FF2B5EF4-FFF2-40B4-BE49-F238E27FC236}">
                  <a16:creationId xmlns:a16="http://schemas.microsoft.com/office/drawing/2014/main" id="{7B8A133C-C808-4749-84AB-D3FA37E91374}"/>
                </a:ext>
              </a:extLst>
            </p:cNvPr>
            <p:cNvSpPr>
              <a:spLocks noChangeArrowheads="1"/>
            </p:cNvSpPr>
            <p:nvPr/>
          </p:nvSpPr>
          <p:spPr bwMode="auto">
            <a:xfrm>
              <a:off x="5515" y="2610"/>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80" name="Freeform 275">
              <a:extLst>
                <a:ext uri="{FF2B5EF4-FFF2-40B4-BE49-F238E27FC236}">
                  <a16:creationId xmlns:a16="http://schemas.microsoft.com/office/drawing/2014/main" id="{E6408E07-86FD-C140-AA6A-F706833C2421}"/>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1" name="AutoShape 276">
              <a:extLst>
                <a:ext uri="{FF2B5EF4-FFF2-40B4-BE49-F238E27FC236}">
                  <a16:creationId xmlns:a16="http://schemas.microsoft.com/office/drawing/2014/main" id="{9D7F9ADA-2A0C-CB41-8A6A-25721BFBEBA2}"/>
                </a:ext>
              </a:extLst>
            </p:cNvPr>
            <p:cNvSpPr>
              <a:spLocks noChangeArrowheads="1"/>
            </p:cNvSpPr>
            <p:nvPr/>
          </p:nvSpPr>
          <p:spPr bwMode="auto">
            <a:xfrm>
              <a:off x="4140" y="2682"/>
              <a:ext cx="1202" cy="143"/>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82" name="AutoShape 277">
              <a:extLst>
                <a:ext uri="{FF2B5EF4-FFF2-40B4-BE49-F238E27FC236}">
                  <a16:creationId xmlns:a16="http://schemas.microsoft.com/office/drawing/2014/main" id="{260C5EF9-AEA9-5E42-8C56-F20705FC19D5}"/>
                </a:ext>
              </a:extLst>
            </p:cNvPr>
            <p:cNvSpPr>
              <a:spLocks noChangeArrowheads="1"/>
            </p:cNvSpPr>
            <p:nvPr/>
          </p:nvSpPr>
          <p:spPr bwMode="auto">
            <a:xfrm>
              <a:off x="4202" y="2711"/>
              <a:ext cx="1078" cy="78"/>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83" name="Oval 278">
              <a:extLst>
                <a:ext uri="{FF2B5EF4-FFF2-40B4-BE49-F238E27FC236}">
                  <a16:creationId xmlns:a16="http://schemas.microsoft.com/office/drawing/2014/main" id="{48A974CE-E5E7-0843-AB61-75D84B27AC70}"/>
                </a:ext>
              </a:extLst>
            </p:cNvPr>
            <p:cNvSpPr>
              <a:spLocks noChangeArrowheads="1"/>
            </p:cNvSpPr>
            <p:nvPr/>
          </p:nvSpPr>
          <p:spPr bwMode="auto">
            <a:xfrm>
              <a:off x="4307" y="2383"/>
              <a:ext cx="161"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84" name="Oval 279">
              <a:extLst>
                <a:ext uri="{FF2B5EF4-FFF2-40B4-BE49-F238E27FC236}">
                  <a16:creationId xmlns:a16="http://schemas.microsoft.com/office/drawing/2014/main" id="{8B9436BF-CE3E-FC4C-8122-7385AACCF917}"/>
                </a:ext>
              </a:extLst>
            </p:cNvPr>
            <p:cNvSpPr>
              <a:spLocks noChangeArrowheads="1"/>
            </p:cNvSpPr>
            <p:nvPr/>
          </p:nvSpPr>
          <p:spPr bwMode="auto">
            <a:xfrm>
              <a:off x="4487" y="2383"/>
              <a:ext cx="161"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buFont typeface="ZapfDingbats" charset="0"/>
                <a:buNone/>
                <a:defRPr/>
              </a:pPr>
              <a:endParaRPr lang="en-US" dirty="0">
                <a:solidFill>
                  <a:srgbClr val="FF0000"/>
                </a:solidFill>
                <a:latin typeface="Arial" charset="0"/>
                <a:ea typeface="ＭＳ Ｐゴシック" charset="0"/>
              </a:endParaRPr>
            </a:p>
          </p:txBody>
        </p:sp>
        <p:sp>
          <p:nvSpPr>
            <p:cNvPr id="485" name="Oval 280">
              <a:extLst>
                <a:ext uri="{FF2B5EF4-FFF2-40B4-BE49-F238E27FC236}">
                  <a16:creationId xmlns:a16="http://schemas.microsoft.com/office/drawing/2014/main" id="{85DCCE21-DE23-174A-818D-0DCA727B47F2}"/>
                </a:ext>
              </a:extLst>
            </p:cNvPr>
            <p:cNvSpPr>
              <a:spLocks noChangeArrowheads="1"/>
            </p:cNvSpPr>
            <p:nvPr/>
          </p:nvSpPr>
          <p:spPr bwMode="auto">
            <a:xfrm>
              <a:off x="4660" y="2383"/>
              <a:ext cx="161" cy="13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86" name="Rectangle 281">
              <a:extLst>
                <a:ext uri="{FF2B5EF4-FFF2-40B4-BE49-F238E27FC236}">
                  <a16:creationId xmlns:a16="http://schemas.microsoft.com/office/drawing/2014/main" id="{C8A94C3E-7DAE-EF4F-8A72-248A1E2AD3E4}"/>
                </a:ext>
              </a:extLst>
            </p:cNvPr>
            <p:cNvSpPr>
              <a:spLocks noChangeArrowheads="1"/>
            </p:cNvSpPr>
            <p:nvPr/>
          </p:nvSpPr>
          <p:spPr bwMode="auto">
            <a:xfrm>
              <a:off x="5063" y="1833"/>
              <a:ext cx="87" cy="765"/>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grpSp>
        <p:nvGrpSpPr>
          <p:cNvPr id="495" name="Group 249">
            <a:extLst>
              <a:ext uri="{FF2B5EF4-FFF2-40B4-BE49-F238E27FC236}">
                <a16:creationId xmlns:a16="http://schemas.microsoft.com/office/drawing/2014/main" id="{9A322CEC-1E3F-7643-9B34-48DAE04B90AA}"/>
              </a:ext>
            </a:extLst>
          </p:cNvPr>
          <p:cNvGrpSpPr>
            <a:grpSpLocks/>
          </p:cNvGrpSpPr>
          <p:nvPr/>
        </p:nvGrpSpPr>
        <p:grpSpPr bwMode="auto">
          <a:xfrm>
            <a:off x="5880151" y="2102864"/>
            <a:ext cx="365125" cy="636587"/>
            <a:chOff x="4140" y="429"/>
            <a:chExt cx="1425" cy="2396"/>
          </a:xfrm>
        </p:grpSpPr>
        <p:sp>
          <p:nvSpPr>
            <p:cNvPr id="496" name="Freeform 250">
              <a:extLst>
                <a:ext uri="{FF2B5EF4-FFF2-40B4-BE49-F238E27FC236}">
                  <a16:creationId xmlns:a16="http://schemas.microsoft.com/office/drawing/2014/main" id="{BF704524-7EBB-D046-9683-21898A082D1F}"/>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7" name="Rectangle 251">
              <a:extLst>
                <a:ext uri="{FF2B5EF4-FFF2-40B4-BE49-F238E27FC236}">
                  <a16:creationId xmlns:a16="http://schemas.microsoft.com/office/drawing/2014/main" id="{25DAEF71-0572-E646-9697-11A16EA0AFB2}"/>
                </a:ext>
              </a:extLst>
            </p:cNvPr>
            <p:cNvSpPr>
              <a:spLocks noChangeArrowheads="1"/>
            </p:cNvSpPr>
            <p:nvPr/>
          </p:nvSpPr>
          <p:spPr bwMode="auto">
            <a:xfrm>
              <a:off x="4202" y="435"/>
              <a:ext cx="1053" cy="2277"/>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498" name="Freeform 252">
              <a:extLst>
                <a:ext uri="{FF2B5EF4-FFF2-40B4-BE49-F238E27FC236}">
                  <a16:creationId xmlns:a16="http://schemas.microsoft.com/office/drawing/2014/main" id="{35B829A5-713F-1B4F-9D13-FEC76AAA5F62}"/>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9" name="Freeform 253">
              <a:extLst>
                <a:ext uri="{FF2B5EF4-FFF2-40B4-BE49-F238E27FC236}">
                  <a16:creationId xmlns:a16="http://schemas.microsoft.com/office/drawing/2014/main" id="{6265744D-6FF5-0641-AFBC-2D2A5534BE61}"/>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0" name="Rectangle 254">
              <a:extLst>
                <a:ext uri="{FF2B5EF4-FFF2-40B4-BE49-F238E27FC236}">
                  <a16:creationId xmlns:a16="http://schemas.microsoft.com/office/drawing/2014/main" id="{1AAF2320-D199-C640-AE43-35565BFFD106}"/>
                </a:ext>
              </a:extLst>
            </p:cNvPr>
            <p:cNvSpPr>
              <a:spLocks noChangeArrowheads="1"/>
            </p:cNvSpPr>
            <p:nvPr/>
          </p:nvSpPr>
          <p:spPr bwMode="auto">
            <a:xfrm>
              <a:off x="4214" y="692"/>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501" name="Group 255">
              <a:extLst>
                <a:ext uri="{FF2B5EF4-FFF2-40B4-BE49-F238E27FC236}">
                  <a16:creationId xmlns:a16="http://schemas.microsoft.com/office/drawing/2014/main" id="{B10EABF4-670D-6D45-A736-FED4B682374D}"/>
                </a:ext>
              </a:extLst>
            </p:cNvPr>
            <p:cNvGrpSpPr>
              <a:grpSpLocks/>
            </p:cNvGrpSpPr>
            <p:nvPr/>
          </p:nvGrpSpPr>
          <p:grpSpPr bwMode="auto">
            <a:xfrm>
              <a:off x="4749" y="668"/>
              <a:ext cx="581" cy="145"/>
              <a:chOff x="614" y="2568"/>
              <a:chExt cx="725" cy="139"/>
            </a:xfrm>
          </p:grpSpPr>
          <p:sp>
            <p:nvSpPr>
              <p:cNvPr id="526" name="AutoShape 256">
                <a:extLst>
                  <a:ext uri="{FF2B5EF4-FFF2-40B4-BE49-F238E27FC236}">
                    <a16:creationId xmlns:a16="http://schemas.microsoft.com/office/drawing/2014/main" id="{75E48B8A-3A1E-A141-AF76-5519486A653B}"/>
                  </a:ext>
                </a:extLst>
              </p:cNvPr>
              <p:cNvSpPr>
                <a:spLocks noChangeArrowheads="1"/>
              </p:cNvSpPr>
              <p:nvPr/>
            </p:nvSpPr>
            <p:spPr bwMode="auto">
              <a:xfrm>
                <a:off x="604" y="2574"/>
                <a:ext cx="734" cy="132"/>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27" name="AutoShape 257">
                <a:extLst>
                  <a:ext uri="{FF2B5EF4-FFF2-40B4-BE49-F238E27FC236}">
                    <a16:creationId xmlns:a16="http://schemas.microsoft.com/office/drawing/2014/main" id="{260A31AE-0644-334E-9F1F-F662F259CAB9}"/>
                  </a:ext>
                </a:extLst>
              </p:cNvPr>
              <p:cNvSpPr>
                <a:spLocks noChangeArrowheads="1"/>
              </p:cNvSpPr>
              <p:nvPr/>
            </p:nvSpPr>
            <p:spPr bwMode="auto">
              <a:xfrm>
                <a:off x="627" y="2585"/>
                <a:ext cx="696"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02" name="Rectangle 258">
              <a:extLst>
                <a:ext uri="{FF2B5EF4-FFF2-40B4-BE49-F238E27FC236}">
                  <a16:creationId xmlns:a16="http://schemas.microsoft.com/office/drawing/2014/main" id="{B4BF49CC-58CB-4846-83BB-E502B41B988E}"/>
                </a:ext>
              </a:extLst>
            </p:cNvPr>
            <p:cNvSpPr>
              <a:spLocks noChangeArrowheads="1"/>
            </p:cNvSpPr>
            <p:nvPr/>
          </p:nvSpPr>
          <p:spPr bwMode="auto">
            <a:xfrm>
              <a:off x="4227" y="1021"/>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503" name="Group 259">
              <a:extLst>
                <a:ext uri="{FF2B5EF4-FFF2-40B4-BE49-F238E27FC236}">
                  <a16:creationId xmlns:a16="http://schemas.microsoft.com/office/drawing/2014/main" id="{6B79FC1D-F979-7742-B232-710419BA8176}"/>
                </a:ext>
              </a:extLst>
            </p:cNvPr>
            <p:cNvGrpSpPr>
              <a:grpSpLocks/>
            </p:cNvGrpSpPr>
            <p:nvPr/>
          </p:nvGrpSpPr>
          <p:grpSpPr bwMode="auto">
            <a:xfrm>
              <a:off x="4747" y="994"/>
              <a:ext cx="581" cy="134"/>
              <a:chOff x="614" y="2568"/>
              <a:chExt cx="725" cy="139"/>
            </a:xfrm>
          </p:grpSpPr>
          <p:sp>
            <p:nvSpPr>
              <p:cNvPr id="524" name="AutoShape 260">
                <a:extLst>
                  <a:ext uri="{FF2B5EF4-FFF2-40B4-BE49-F238E27FC236}">
                    <a16:creationId xmlns:a16="http://schemas.microsoft.com/office/drawing/2014/main" id="{074BB552-0E48-7D41-ACD4-2AF8E5822E29}"/>
                  </a:ext>
                </a:extLst>
              </p:cNvPr>
              <p:cNvSpPr>
                <a:spLocks noChangeArrowheads="1"/>
              </p:cNvSpPr>
              <p:nvPr/>
            </p:nvSpPr>
            <p:spPr bwMode="auto">
              <a:xfrm>
                <a:off x="614" y="2577"/>
                <a:ext cx="727" cy="13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25" name="AutoShape 261">
                <a:extLst>
                  <a:ext uri="{FF2B5EF4-FFF2-40B4-BE49-F238E27FC236}">
                    <a16:creationId xmlns:a16="http://schemas.microsoft.com/office/drawing/2014/main" id="{CEE20A4D-9CF2-CA4E-A3DF-6F08CE852BAF}"/>
                  </a:ext>
                </a:extLst>
              </p:cNvPr>
              <p:cNvSpPr>
                <a:spLocks noChangeArrowheads="1"/>
              </p:cNvSpPr>
              <p:nvPr/>
            </p:nvSpPr>
            <p:spPr bwMode="auto">
              <a:xfrm>
                <a:off x="630" y="2596"/>
                <a:ext cx="696" cy="9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04" name="Rectangle 262">
              <a:extLst>
                <a:ext uri="{FF2B5EF4-FFF2-40B4-BE49-F238E27FC236}">
                  <a16:creationId xmlns:a16="http://schemas.microsoft.com/office/drawing/2014/main" id="{A952D499-A470-9C48-AB25-30866EA10103}"/>
                </a:ext>
              </a:extLst>
            </p:cNvPr>
            <p:cNvSpPr>
              <a:spLocks noChangeArrowheads="1"/>
            </p:cNvSpPr>
            <p:nvPr/>
          </p:nvSpPr>
          <p:spPr bwMode="auto">
            <a:xfrm>
              <a:off x="4214" y="1355"/>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05" name="Rectangle 263">
              <a:extLst>
                <a:ext uri="{FF2B5EF4-FFF2-40B4-BE49-F238E27FC236}">
                  <a16:creationId xmlns:a16="http://schemas.microsoft.com/office/drawing/2014/main" id="{C2983F57-3316-D84C-9547-C24897ACD46C}"/>
                </a:ext>
              </a:extLst>
            </p:cNvPr>
            <p:cNvSpPr>
              <a:spLocks noChangeArrowheads="1"/>
            </p:cNvSpPr>
            <p:nvPr/>
          </p:nvSpPr>
          <p:spPr bwMode="auto">
            <a:xfrm>
              <a:off x="4227" y="1654"/>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506" name="Group 264">
              <a:extLst>
                <a:ext uri="{FF2B5EF4-FFF2-40B4-BE49-F238E27FC236}">
                  <a16:creationId xmlns:a16="http://schemas.microsoft.com/office/drawing/2014/main" id="{CBB38ADC-7FEA-984C-9982-22207791C146}"/>
                </a:ext>
              </a:extLst>
            </p:cNvPr>
            <p:cNvGrpSpPr>
              <a:grpSpLocks/>
            </p:cNvGrpSpPr>
            <p:nvPr/>
          </p:nvGrpSpPr>
          <p:grpSpPr bwMode="auto">
            <a:xfrm>
              <a:off x="4735" y="1627"/>
              <a:ext cx="582" cy="151"/>
              <a:chOff x="614" y="2568"/>
              <a:chExt cx="725" cy="139"/>
            </a:xfrm>
          </p:grpSpPr>
          <p:sp>
            <p:nvSpPr>
              <p:cNvPr id="522" name="AutoShape 265">
                <a:extLst>
                  <a:ext uri="{FF2B5EF4-FFF2-40B4-BE49-F238E27FC236}">
                    <a16:creationId xmlns:a16="http://schemas.microsoft.com/office/drawing/2014/main" id="{A2317842-DB5B-E644-9D9F-8476C78D677D}"/>
                  </a:ext>
                </a:extLst>
              </p:cNvPr>
              <p:cNvSpPr>
                <a:spLocks noChangeArrowheads="1"/>
              </p:cNvSpPr>
              <p:nvPr/>
            </p:nvSpPr>
            <p:spPr bwMode="auto">
              <a:xfrm>
                <a:off x="614" y="2576"/>
                <a:ext cx="718" cy="132"/>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23" name="AutoShape 266">
                <a:extLst>
                  <a:ext uri="{FF2B5EF4-FFF2-40B4-BE49-F238E27FC236}">
                    <a16:creationId xmlns:a16="http://schemas.microsoft.com/office/drawing/2014/main" id="{A0C71213-AE36-6649-B799-8915C61A851E}"/>
                  </a:ext>
                </a:extLst>
              </p:cNvPr>
              <p:cNvSpPr>
                <a:spLocks noChangeArrowheads="1"/>
              </p:cNvSpPr>
              <p:nvPr/>
            </p:nvSpPr>
            <p:spPr bwMode="auto">
              <a:xfrm>
                <a:off x="629" y="2593"/>
                <a:ext cx="687"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07" name="Freeform 267">
              <a:extLst>
                <a:ext uri="{FF2B5EF4-FFF2-40B4-BE49-F238E27FC236}">
                  <a16:creationId xmlns:a16="http://schemas.microsoft.com/office/drawing/2014/main" id="{93A02F70-5B23-124A-B911-41DEE4FC47F6}"/>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508" name="Group 268">
              <a:extLst>
                <a:ext uri="{FF2B5EF4-FFF2-40B4-BE49-F238E27FC236}">
                  <a16:creationId xmlns:a16="http://schemas.microsoft.com/office/drawing/2014/main" id="{49C78130-3F29-C246-8034-7EA1AC35B79E}"/>
                </a:ext>
              </a:extLst>
            </p:cNvPr>
            <p:cNvGrpSpPr>
              <a:grpSpLocks/>
            </p:cNvGrpSpPr>
            <p:nvPr/>
          </p:nvGrpSpPr>
          <p:grpSpPr bwMode="auto">
            <a:xfrm>
              <a:off x="4739" y="1327"/>
              <a:ext cx="582" cy="139"/>
              <a:chOff x="614" y="2568"/>
              <a:chExt cx="725" cy="139"/>
            </a:xfrm>
          </p:grpSpPr>
          <p:sp>
            <p:nvSpPr>
              <p:cNvPr id="520" name="AutoShape 269">
                <a:extLst>
                  <a:ext uri="{FF2B5EF4-FFF2-40B4-BE49-F238E27FC236}">
                    <a16:creationId xmlns:a16="http://schemas.microsoft.com/office/drawing/2014/main" id="{9CF90E49-A5F8-4D42-81F8-EB323C0FB663}"/>
                  </a:ext>
                </a:extLst>
              </p:cNvPr>
              <p:cNvSpPr>
                <a:spLocks noChangeArrowheads="1"/>
              </p:cNvSpPr>
              <p:nvPr/>
            </p:nvSpPr>
            <p:spPr bwMode="auto">
              <a:xfrm>
                <a:off x="616" y="2566"/>
                <a:ext cx="725" cy="14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21" name="AutoShape 270">
                <a:extLst>
                  <a:ext uri="{FF2B5EF4-FFF2-40B4-BE49-F238E27FC236}">
                    <a16:creationId xmlns:a16="http://schemas.microsoft.com/office/drawing/2014/main" id="{8BD5AC01-209F-374F-990A-709394222DA8}"/>
                  </a:ext>
                </a:extLst>
              </p:cNvPr>
              <p:cNvSpPr>
                <a:spLocks noChangeArrowheads="1"/>
              </p:cNvSpPr>
              <p:nvPr/>
            </p:nvSpPr>
            <p:spPr bwMode="auto">
              <a:xfrm>
                <a:off x="632" y="2584"/>
                <a:ext cx="695" cy="11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09" name="Rectangle 271">
              <a:extLst>
                <a:ext uri="{FF2B5EF4-FFF2-40B4-BE49-F238E27FC236}">
                  <a16:creationId xmlns:a16="http://schemas.microsoft.com/office/drawing/2014/main" id="{8452103B-F820-B64E-8A84-5DB92471A1A0}"/>
                </a:ext>
              </a:extLst>
            </p:cNvPr>
            <p:cNvSpPr>
              <a:spLocks noChangeArrowheads="1"/>
            </p:cNvSpPr>
            <p:nvPr/>
          </p:nvSpPr>
          <p:spPr bwMode="auto">
            <a:xfrm>
              <a:off x="5249" y="435"/>
              <a:ext cx="68" cy="2282"/>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10" name="Freeform 272">
              <a:extLst>
                <a:ext uri="{FF2B5EF4-FFF2-40B4-BE49-F238E27FC236}">
                  <a16:creationId xmlns:a16="http://schemas.microsoft.com/office/drawing/2014/main" id="{DF6AE29C-AA54-AF4B-9438-6D693A05234A}"/>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1" name="Freeform 273">
              <a:extLst>
                <a:ext uri="{FF2B5EF4-FFF2-40B4-BE49-F238E27FC236}">
                  <a16:creationId xmlns:a16="http://schemas.microsoft.com/office/drawing/2014/main" id="{645422EE-6B97-734C-83EE-52EE465DA554}"/>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2" name="Oval 274">
              <a:extLst>
                <a:ext uri="{FF2B5EF4-FFF2-40B4-BE49-F238E27FC236}">
                  <a16:creationId xmlns:a16="http://schemas.microsoft.com/office/drawing/2014/main" id="{BF1713D7-2793-FC4A-BE4A-2349462FCDD8}"/>
                </a:ext>
              </a:extLst>
            </p:cNvPr>
            <p:cNvSpPr>
              <a:spLocks noChangeArrowheads="1"/>
            </p:cNvSpPr>
            <p:nvPr/>
          </p:nvSpPr>
          <p:spPr bwMode="auto">
            <a:xfrm>
              <a:off x="5515" y="2610"/>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13" name="Freeform 275">
              <a:extLst>
                <a:ext uri="{FF2B5EF4-FFF2-40B4-BE49-F238E27FC236}">
                  <a16:creationId xmlns:a16="http://schemas.microsoft.com/office/drawing/2014/main" id="{A51DBD25-52B0-BE4C-A61F-8F09E6EAD816}"/>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4" name="AutoShape 276">
              <a:extLst>
                <a:ext uri="{FF2B5EF4-FFF2-40B4-BE49-F238E27FC236}">
                  <a16:creationId xmlns:a16="http://schemas.microsoft.com/office/drawing/2014/main" id="{F1BBB2BC-BFA5-6E45-A699-9AFFCF7AFEBC}"/>
                </a:ext>
              </a:extLst>
            </p:cNvPr>
            <p:cNvSpPr>
              <a:spLocks noChangeArrowheads="1"/>
            </p:cNvSpPr>
            <p:nvPr/>
          </p:nvSpPr>
          <p:spPr bwMode="auto">
            <a:xfrm>
              <a:off x="4140" y="2682"/>
              <a:ext cx="1202" cy="143"/>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15" name="AutoShape 277">
              <a:extLst>
                <a:ext uri="{FF2B5EF4-FFF2-40B4-BE49-F238E27FC236}">
                  <a16:creationId xmlns:a16="http://schemas.microsoft.com/office/drawing/2014/main" id="{C01D0AA1-8878-6F41-9F51-63A7E1E592E9}"/>
                </a:ext>
              </a:extLst>
            </p:cNvPr>
            <p:cNvSpPr>
              <a:spLocks noChangeArrowheads="1"/>
            </p:cNvSpPr>
            <p:nvPr/>
          </p:nvSpPr>
          <p:spPr bwMode="auto">
            <a:xfrm>
              <a:off x="4202" y="2711"/>
              <a:ext cx="1078" cy="78"/>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16" name="Oval 278">
              <a:extLst>
                <a:ext uri="{FF2B5EF4-FFF2-40B4-BE49-F238E27FC236}">
                  <a16:creationId xmlns:a16="http://schemas.microsoft.com/office/drawing/2014/main" id="{86038980-DFDC-504D-B38F-BFE07C79E29F}"/>
                </a:ext>
              </a:extLst>
            </p:cNvPr>
            <p:cNvSpPr>
              <a:spLocks noChangeArrowheads="1"/>
            </p:cNvSpPr>
            <p:nvPr/>
          </p:nvSpPr>
          <p:spPr bwMode="auto">
            <a:xfrm>
              <a:off x="4307" y="2383"/>
              <a:ext cx="161"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17" name="Oval 279">
              <a:extLst>
                <a:ext uri="{FF2B5EF4-FFF2-40B4-BE49-F238E27FC236}">
                  <a16:creationId xmlns:a16="http://schemas.microsoft.com/office/drawing/2014/main" id="{4E9AE1C3-2283-664C-B904-DEB17207D2BF}"/>
                </a:ext>
              </a:extLst>
            </p:cNvPr>
            <p:cNvSpPr>
              <a:spLocks noChangeArrowheads="1"/>
            </p:cNvSpPr>
            <p:nvPr/>
          </p:nvSpPr>
          <p:spPr bwMode="auto">
            <a:xfrm>
              <a:off x="4487" y="2383"/>
              <a:ext cx="161"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buFont typeface="ZapfDingbats" charset="0"/>
                <a:buNone/>
                <a:defRPr/>
              </a:pPr>
              <a:endParaRPr lang="en-US" dirty="0">
                <a:solidFill>
                  <a:srgbClr val="FF0000"/>
                </a:solidFill>
                <a:latin typeface="Arial" charset="0"/>
                <a:ea typeface="ＭＳ Ｐゴシック" charset="0"/>
              </a:endParaRPr>
            </a:p>
          </p:txBody>
        </p:sp>
        <p:sp>
          <p:nvSpPr>
            <p:cNvPr id="518" name="Oval 280">
              <a:extLst>
                <a:ext uri="{FF2B5EF4-FFF2-40B4-BE49-F238E27FC236}">
                  <a16:creationId xmlns:a16="http://schemas.microsoft.com/office/drawing/2014/main" id="{F95C5DF0-4A4D-0E4D-954C-6EE487341A4E}"/>
                </a:ext>
              </a:extLst>
            </p:cNvPr>
            <p:cNvSpPr>
              <a:spLocks noChangeArrowheads="1"/>
            </p:cNvSpPr>
            <p:nvPr/>
          </p:nvSpPr>
          <p:spPr bwMode="auto">
            <a:xfrm>
              <a:off x="4660" y="2383"/>
              <a:ext cx="161" cy="13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19" name="Rectangle 281">
              <a:extLst>
                <a:ext uri="{FF2B5EF4-FFF2-40B4-BE49-F238E27FC236}">
                  <a16:creationId xmlns:a16="http://schemas.microsoft.com/office/drawing/2014/main" id="{869D3CEF-B507-1949-9372-758A84CDED48}"/>
                </a:ext>
              </a:extLst>
            </p:cNvPr>
            <p:cNvSpPr>
              <a:spLocks noChangeArrowheads="1"/>
            </p:cNvSpPr>
            <p:nvPr/>
          </p:nvSpPr>
          <p:spPr bwMode="auto">
            <a:xfrm>
              <a:off x="5063" y="1833"/>
              <a:ext cx="87" cy="765"/>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grpSp>
        <p:nvGrpSpPr>
          <p:cNvPr id="528" name="Group 249">
            <a:extLst>
              <a:ext uri="{FF2B5EF4-FFF2-40B4-BE49-F238E27FC236}">
                <a16:creationId xmlns:a16="http://schemas.microsoft.com/office/drawing/2014/main" id="{D87A3822-63BE-DE4E-923C-77DD19E5C9BA}"/>
              </a:ext>
            </a:extLst>
          </p:cNvPr>
          <p:cNvGrpSpPr>
            <a:grpSpLocks/>
          </p:cNvGrpSpPr>
          <p:nvPr/>
        </p:nvGrpSpPr>
        <p:grpSpPr bwMode="auto">
          <a:xfrm>
            <a:off x="6418313" y="2367976"/>
            <a:ext cx="365125" cy="638175"/>
            <a:chOff x="4140" y="429"/>
            <a:chExt cx="1425" cy="2396"/>
          </a:xfrm>
        </p:grpSpPr>
        <p:sp>
          <p:nvSpPr>
            <p:cNvPr id="529" name="Freeform 250">
              <a:extLst>
                <a:ext uri="{FF2B5EF4-FFF2-40B4-BE49-F238E27FC236}">
                  <a16:creationId xmlns:a16="http://schemas.microsoft.com/office/drawing/2014/main" id="{14512CAB-E11B-5F42-8CB5-FA4890394267}"/>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0" name="Rectangle 251">
              <a:extLst>
                <a:ext uri="{FF2B5EF4-FFF2-40B4-BE49-F238E27FC236}">
                  <a16:creationId xmlns:a16="http://schemas.microsoft.com/office/drawing/2014/main" id="{C52A32F4-C426-A14E-A21C-1ED7145F8AED}"/>
                </a:ext>
              </a:extLst>
            </p:cNvPr>
            <p:cNvSpPr>
              <a:spLocks noChangeArrowheads="1"/>
            </p:cNvSpPr>
            <p:nvPr/>
          </p:nvSpPr>
          <p:spPr bwMode="auto">
            <a:xfrm>
              <a:off x="4202"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31" name="Freeform 252">
              <a:extLst>
                <a:ext uri="{FF2B5EF4-FFF2-40B4-BE49-F238E27FC236}">
                  <a16:creationId xmlns:a16="http://schemas.microsoft.com/office/drawing/2014/main" id="{33E364B5-8A56-CB46-A7E8-7457914DF176}"/>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2" name="Freeform 253">
              <a:extLst>
                <a:ext uri="{FF2B5EF4-FFF2-40B4-BE49-F238E27FC236}">
                  <a16:creationId xmlns:a16="http://schemas.microsoft.com/office/drawing/2014/main" id="{29A0FBC5-8C08-3B49-8BFF-C6C9445FE072}"/>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3" name="Rectangle 254">
              <a:extLst>
                <a:ext uri="{FF2B5EF4-FFF2-40B4-BE49-F238E27FC236}">
                  <a16:creationId xmlns:a16="http://schemas.microsoft.com/office/drawing/2014/main" id="{B386DEEC-A47C-D645-B37F-965414584BBD}"/>
                </a:ext>
              </a:extLst>
            </p:cNvPr>
            <p:cNvSpPr>
              <a:spLocks noChangeArrowheads="1"/>
            </p:cNvSpPr>
            <p:nvPr/>
          </p:nvSpPr>
          <p:spPr bwMode="auto">
            <a:xfrm>
              <a:off x="4214" y="691"/>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534" name="Group 255">
              <a:extLst>
                <a:ext uri="{FF2B5EF4-FFF2-40B4-BE49-F238E27FC236}">
                  <a16:creationId xmlns:a16="http://schemas.microsoft.com/office/drawing/2014/main" id="{41829DBF-3353-4A40-A8D2-DDC29C9059E2}"/>
                </a:ext>
              </a:extLst>
            </p:cNvPr>
            <p:cNvGrpSpPr>
              <a:grpSpLocks/>
            </p:cNvGrpSpPr>
            <p:nvPr/>
          </p:nvGrpSpPr>
          <p:grpSpPr bwMode="auto">
            <a:xfrm>
              <a:off x="4749" y="668"/>
              <a:ext cx="581" cy="145"/>
              <a:chOff x="614" y="2568"/>
              <a:chExt cx="725" cy="139"/>
            </a:xfrm>
          </p:grpSpPr>
          <p:sp>
            <p:nvSpPr>
              <p:cNvPr id="559" name="AutoShape 256">
                <a:extLst>
                  <a:ext uri="{FF2B5EF4-FFF2-40B4-BE49-F238E27FC236}">
                    <a16:creationId xmlns:a16="http://schemas.microsoft.com/office/drawing/2014/main" id="{A07DFC07-AC94-3340-9FC4-450F2706896E}"/>
                  </a:ext>
                </a:extLst>
              </p:cNvPr>
              <p:cNvSpPr>
                <a:spLocks noChangeArrowheads="1"/>
              </p:cNvSpPr>
              <p:nvPr/>
            </p:nvSpPr>
            <p:spPr bwMode="auto">
              <a:xfrm>
                <a:off x="612" y="2562"/>
                <a:ext cx="727" cy="137"/>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60" name="AutoShape 257">
                <a:extLst>
                  <a:ext uri="{FF2B5EF4-FFF2-40B4-BE49-F238E27FC236}">
                    <a16:creationId xmlns:a16="http://schemas.microsoft.com/office/drawing/2014/main" id="{8EDD7109-DEB4-E04E-B142-8D4E70D7DC06}"/>
                  </a:ext>
                </a:extLst>
              </p:cNvPr>
              <p:cNvSpPr>
                <a:spLocks noChangeArrowheads="1"/>
              </p:cNvSpPr>
              <p:nvPr/>
            </p:nvSpPr>
            <p:spPr bwMode="auto">
              <a:xfrm>
                <a:off x="627" y="2585"/>
                <a:ext cx="696" cy="9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35" name="Rectangle 258">
              <a:extLst>
                <a:ext uri="{FF2B5EF4-FFF2-40B4-BE49-F238E27FC236}">
                  <a16:creationId xmlns:a16="http://schemas.microsoft.com/office/drawing/2014/main" id="{09C91CD8-2EE2-2544-86DF-17937D3E6B9E}"/>
                </a:ext>
              </a:extLst>
            </p:cNvPr>
            <p:cNvSpPr>
              <a:spLocks noChangeArrowheads="1"/>
            </p:cNvSpPr>
            <p:nvPr/>
          </p:nvSpPr>
          <p:spPr bwMode="auto">
            <a:xfrm>
              <a:off x="4227" y="1019"/>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536" name="Group 259">
              <a:extLst>
                <a:ext uri="{FF2B5EF4-FFF2-40B4-BE49-F238E27FC236}">
                  <a16:creationId xmlns:a16="http://schemas.microsoft.com/office/drawing/2014/main" id="{B94269A8-F61D-9844-A866-66DBB930B2FE}"/>
                </a:ext>
              </a:extLst>
            </p:cNvPr>
            <p:cNvGrpSpPr>
              <a:grpSpLocks/>
            </p:cNvGrpSpPr>
            <p:nvPr/>
          </p:nvGrpSpPr>
          <p:grpSpPr bwMode="auto">
            <a:xfrm>
              <a:off x="4747" y="994"/>
              <a:ext cx="581" cy="134"/>
              <a:chOff x="614" y="2568"/>
              <a:chExt cx="725" cy="139"/>
            </a:xfrm>
          </p:grpSpPr>
          <p:sp>
            <p:nvSpPr>
              <p:cNvPr id="557" name="AutoShape 260">
                <a:extLst>
                  <a:ext uri="{FF2B5EF4-FFF2-40B4-BE49-F238E27FC236}">
                    <a16:creationId xmlns:a16="http://schemas.microsoft.com/office/drawing/2014/main" id="{19FF2509-249B-A34E-9B76-F46346F5770D}"/>
                  </a:ext>
                </a:extLst>
              </p:cNvPr>
              <p:cNvSpPr>
                <a:spLocks noChangeArrowheads="1"/>
              </p:cNvSpPr>
              <p:nvPr/>
            </p:nvSpPr>
            <p:spPr bwMode="auto">
              <a:xfrm>
                <a:off x="614" y="2569"/>
                <a:ext cx="727" cy="13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58" name="AutoShape 261">
                <a:extLst>
                  <a:ext uri="{FF2B5EF4-FFF2-40B4-BE49-F238E27FC236}">
                    <a16:creationId xmlns:a16="http://schemas.microsoft.com/office/drawing/2014/main" id="{9086D41B-4667-BB4B-9B51-752AB48E49A0}"/>
                  </a:ext>
                </a:extLst>
              </p:cNvPr>
              <p:cNvSpPr>
                <a:spLocks noChangeArrowheads="1"/>
              </p:cNvSpPr>
              <p:nvPr/>
            </p:nvSpPr>
            <p:spPr bwMode="auto">
              <a:xfrm>
                <a:off x="630" y="2588"/>
                <a:ext cx="696"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37" name="Rectangle 262">
              <a:extLst>
                <a:ext uri="{FF2B5EF4-FFF2-40B4-BE49-F238E27FC236}">
                  <a16:creationId xmlns:a16="http://schemas.microsoft.com/office/drawing/2014/main" id="{3A16FB66-12F9-E146-BE69-D99FD5A24D75}"/>
                </a:ext>
              </a:extLst>
            </p:cNvPr>
            <p:cNvSpPr>
              <a:spLocks noChangeArrowheads="1"/>
            </p:cNvSpPr>
            <p:nvPr/>
          </p:nvSpPr>
          <p:spPr bwMode="auto">
            <a:xfrm>
              <a:off x="4214" y="1359"/>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38" name="Rectangle 263">
              <a:extLst>
                <a:ext uri="{FF2B5EF4-FFF2-40B4-BE49-F238E27FC236}">
                  <a16:creationId xmlns:a16="http://schemas.microsoft.com/office/drawing/2014/main" id="{0F68A595-C8F0-CD4C-BB86-970E7BB48F7A}"/>
                </a:ext>
              </a:extLst>
            </p:cNvPr>
            <p:cNvSpPr>
              <a:spLocks noChangeArrowheads="1"/>
            </p:cNvSpPr>
            <p:nvPr/>
          </p:nvSpPr>
          <p:spPr bwMode="auto">
            <a:xfrm>
              <a:off x="4227" y="1657"/>
              <a:ext cx="601" cy="4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539" name="Group 264">
              <a:extLst>
                <a:ext uri="{FF2B5EF4-FFF2-40B4-BE49-F238E27FC236}">
                  <a16:creationId xmlns:a16="http://schemas.microsoft.com/office/drawing/2014/main" id="{9F04FF6F-A7C6-B342-B9DC-58EE849A0673}"/>
                </a:ext>
              </a:extLst>
            </p:cNvPr>
            <p:cNvGrpSpPr>
              <a:grpSpLocks/>
            </p:cNvGrpSpPr>
            <p:nvPr/>
          </p:nvGrpSpPr>
          <p:grpSpPr bwMode="auto">
            <a:xfrm>
              <a:off x="4735" y="1627"/>
              <a:ext cx="582" cy="151"/>
              <a:chOff x="614" y="2568"/>
              <a:chExt cx="725" cy="139"/>
            </a:xfrm>
          </p:grpSpPr>
          <p:sp>
            <p:nvSpPr>
              <p:cNvPr id="555" name="AutoShape 265">
                <a:extLst>
                  <a:ext uri="{FF2B5EF4-FFF2-40B4-BE49-F238E27FC236}">
                    <a16:creationId xmlns:a16="http://schemas.microsoft.com/office/drawing/2014/main" id="{56544B7C-E0F5-AE4F-901A-752B5CDF54D9}"/>
                  </a:ext>
                </a:extLst>
              </p:cNvPr>
              <p:cNvSpPr>
                <a:spLocks noChangeArrowheads="1"/>
              </p:cNvSpPr>
              <p:nvPr/>
            </p:nvSpPr>
            <p:spPr bwMode="auto">
              <a:xfrm>
                <a:off x="614" y="2568"/>
                <a:ext cx="718" cy="132"/>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56" name="AutoShape 266">
                <a:extLst>
                  <a:ext uri="{FF2B5EF4-FFF2-40B4-BE49-F238E27FC236}">
                    <a16:creationId xmlns:a16="http://schemas.microsoft.com/office/drawing/2014/main" id="{57D5DB94-D0E3-B443-8A18-5B4C1825C012}"/>
                  </a:ext>
                </a:extLst>
              </p:cNvPr>
              <p:cNvSpPr>
                <a:spLocks noChangeArrowheads="1"/>
              </p:cNvSpPr>
              <p:nvPr/>
            </p:nvSpPr>
            <p:spPr bwMode="auto">
              <a:xfrm>
                <a:off x="629" y="2584"/>
                <a:ext cx="687"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40" name="Freeform 267">
              <a:extLst>
                <a:ext uri="{FF2B5EF4-FFF2-40B4-BE49-F238E27FC236}">
                  <a16:creationId xmlns:a16="http://schemas.microsoft.com/office/drawing/2014/main" id="{C909C8C3-0F93-B84D-8D17-BF2B99AD8A36}"/>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541" name="Group 268">
              <a:extLst>
                <a:ext uri="{FF2B5EF4-FFF2-40B4-BE49-F238E27FC236}">
                  <a16:creationId xmlns:a16="http://schemas.microsoft.com/office/drawing/2014/main" id="{BAE8BD68-19A5-4344-91FC-E0B0DAFBC49C}"/>
                </a:ext>
              </a:extLst>
            </p:cNvPr>
            <p:cNvGrpSpPr>
              <a:grpSpLocks/>
            </p:cNvGrpSpPr>
            <p:nvPr/>
          </p:nvGrpSpPr>
          <p:grpSpPr bwMode="auto">
            <a:xfrm>
              <a:off x="4739" y="1327"/>
              <a:ext cx="582" cy="139"/>
              <a:chOff x="614" y="2568"/>
              <a:chExt cx="725" cy="139"/>
            </a:xfrm>
          </p:grpSpPr>
          <p:sp>
            <p:nvSpPr>
              <p:cNvPr id="553" name="AutoShape 269">
                <a:extLst>
                  <a:ext uri="{FF2B5EF4-FFF2-40B4-BE49-F238E27FC236}">
                    <a16:creationId xmlns:a16="http://schemas.microsoft.com/office/drawing/2014/main" id="{55C97552-0C7F-5348-8506-BCC5E2818296}"/>
                  </a:ext>
                </a:extLst>
              </p:cNvPr>
              <p:cNvSpPr>
                <a:spLocks noChangeArrowheads="1"/>
              </p:cNvSpPr>
              <p:nvPr/>
            </p:nvSpPr>
            <p:spPr bwMode="auto">
              <a:xfrm>
                <a:off x="616" y="2570"/>
                <a:ext cx="725" cy="137"/>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54" name="AutoShape 270">
                <a:extLst>
                  <a:ext uri="{FF2B5EF4-FFF2-40B4-BE49-F238E27FC236}">
                    <a16:creationId xmlns:a16="http://schemas.microsoft.com/office/drawing/2014/main" id="{6887DA92-3D74-3649-841C-A33399D43C9B}"/>
                  </a:ext>
                </a:extLst>
              </p:cNvPr>
              <p:cNvSpPr>
                <a:spLocks noChangeArrowheads="1"/>
              </p:cNvSpPr>
              <p:nvPr/>
            </p:nvSpPr>
            <p:spPr bwMode="auto">
              <a:xfrm>
                <a:off x="632" y="2588"/>
                <a:ext cx="695"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42" name="Rectangle 271">
              <a:extLst>
                <a:ext uri="{FF2B5EF4-FFF2-40B4-BE49-F238E27FC236}">
                  <a16:creationId xmlns:a16="http://schemas.microsoft.com/office/drawing/2014/main" id="{D25D096C-116E-0B4A-9458-602F9F0583AC}"/>
                </a:ext>
              </a:extLst>
            </p:cNvPr>
            <p:cNvSpPr>
              <a:spLocks noChangeArrowheads="1"/>
            </p:cNvSpPr>
            <p:nvPr/>
          </p:nvSpPr>
          <p:spPr bwMode="auto">
            <a:xfrm>
              <a:off x="5249" y="429"/>
              <a:ext cx="68" cy="2289"/>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43" name="Freeform 272">
              <a:extLst>
                <a:ext uri="{FF2B5EF4-FFF2-40B4-BE49-F238E27FC236}">
                  <a16:creationId xmlns:a16="http://schemas.microsoft.com/office/drawing/2014/main" id="{A7322A31-8D32-CE4B-A0D6-0A437A1E3DD7}"/>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4" name="Freeform 273">
              <a:extLst>
                <a:ext uri="{FF2B5EF4-FFF2-40B4-BE49-F238E27FC236}">
                  <a16:creationId xmlns:a16="http://schemas.microsoft.com/office/drawing/2014/main" id="{B8270CA4-9AF9-664A-968D-CC4FCB3B2240}"/>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5" name="Oval 274">
              <a:extLst>
                <a:ext uri="{FF2B5EF4-FFF2-40B4-BE49-F238E27FC236}">
                  <a16:creationId xmlns:a16="http://schemas.microsoft.com/office/drawing/2014/main" id="{80ED103E-D593-1D45-A487-CE801CA47A14}"/>
                </a:ext>
              </a:extLst>
            </p:cNvPr>
            <p:cNvSpPr>
              <a:spLocks noChangeArrowheads="1"/>
            </p:cNvSpPr>
            <p:nvPr/>
          </p:nvSpPr>
          <p:spPr bwMode="auto">
            <a:xfrm>
              <a:off x="5515" y="2610"/>
              <a:ext cx="50"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46" name="Freeform 275">
              <a:extLst>
                <a:ext uri="{FF2B5EF4-FFF2-40B4-BE49-F238E27FC236}">
                  <a16:creationId xmlns:a16="http://schemas.microsoft.com/office/drawing/2014/main" id="{BBC99B8F-6C4E-A64E-AEF1-613A67FA8F73}"/>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7" name="AutoShape 276">
              <a:extLst>
                <a:ext uri="{FF2B5EF4-FFF2-40B4-BE49-F238E27FC236}">
                  <a16:creationId xmlns:a16="http://schemas.microsoft.com/office/drawing/2014/main" id="{8EF1928B-1D6C-CA4B-A7F8-FE8BEA0F34D9}"/>
                </a:ext>
              </a:extLst>
            </p:cNvPr>
            <p:cNvSpPr>
              <a:spLocks noChangeArrowheads="1"/>
            </p:cNvSpPr>
            <p:nvPr/>
          </p:nvSpPr>
          <p:spPr bwMode="auto">
            <a:xfrm>
              <a:off x="4140" y="2682"/>
              <a:ext cx="1202" cy="143"/>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48" name="AutoShape 277">
              <a:extLst>
                <a:ext uri="{FF2B5EF4-FFF2-40B4-BE49-F238E27FC236}">
                  <a16:creationId xmlns:a16="http://schemas.microsoft.com/office/drawing/2014/main" id="{255D87A2-D9E2-144D-92CB-7C261A03F8F6}"/>
                </a:ext>
              </a:extLst>
            </p:cNvPr>
            <p:cNvSpPr>
              <a:spLocks noChangeArrowheads="1"/>
            </p:cNvSpPr>
            <p:nvPr/>
          </p:nvSpPr>
          <p:spPr bwMode="auto">
            <a:xfrm>
              <a:off x="4202" y="2712"/>
              <a:ext cx="1078" cy="77"/>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49" name="Oval 278">
              <a:extLst>
                <a:ext uri="{FF2B5EF4-FFF2-40B4-BE49-F238E27FC236}">
                  <a16:creationId xmlns:a16="http://schemas.microsoft.com/office/drawing/2014/main" id="{447DA4C3-7DD6-D44C-9DB4-6876489424BA}"/>
                </a:ext>
              </a:extLst>
            </p:cNvPr>
            <p:cNvSpPr>
              <a:spLocks noChangeArrowheads="1"/>
            </p:cNvSpPr>
            <p:nvPr/>
          </p:nvSpPr>
          <p:spPr bwMode="auto">
            <a:xfrm>
              <a:off x="4307" y="2384"/>
              <a:ext cx="161"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50" name="Oval 279">
              <a:extLst>
                <a:ext uri="{FF2B5EF4-FFF2-40B4-BE49-F238E27FC236}">
                  <a16:creationId xmlns:a16="http://schemas.microsoft.com/office/drawing/2014/main" id="{298CF16E-B0F3-C34F-8C61-8BE687955672}"/>
                </a:ext>
              </a:extLst>
            </p:cNvPr>
            <p:cNvSpPr>
              <a:spLocks noChangeArrowheads="1"/>
            </p:cNvSpPr>
            <p:nvPr/>
          </p:nvSpPr>
          <p:spPr bwMode="auto">
            <a:xfrm>
              <a:off x="4487" y="2384"/>
              <a:ext cx="161"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buFont typeface="ZapfDingbats" charset="0"/>
                <a:buNone/>
                <a:defRPr/>
              </a:pPr>
              <a:endParaRPr lang="en-US" dirty="0">
                <a:solidFill>
                  <a:srgbClr val="FF0000"/>
                </a:solidFill>
                <a:latin typeface="Arial" charset="0"/>
                <a:ea typeface="ＭＳ Ｐゴシック" charset="0"/>
              </a:endParaRPr>
            </a:p>
          </p:txBody>
        </p:sp>
        <p:sp>
          <p:nvSpPr>
            <p:cNvPr id="551" name="Oval 280">
              <a:extLst>
                <a:ext uri="{FF2B5EF4-FFF2-40B4-BE49-F238E27FC236}">
                  <a16:creationId xmlns:a16="http://schemas.microsoft.com/office/drawing/2014/main" id="{B5079D37-F156-5646-8FC4-66611EADCE53}"/>
                </a:ext>
              </a:extLst>
            </p:cNvPr>
            <p:cNvSpPr>
              <a:spLocks noChangeArrowheads="1"/>
            </p:cNvSpPr>
            <p:nvPr/>
          </p:nvSpPr>
          <p:spPr bwMode="auto">
            <a:xfrm>
              <a:off x="4660" y="2378"/>
              <a:ext cx="161"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52" name="Rectangle 281">
              <a:extLst>
                <a:ext uri="{FF2B5EF4-FFF2-40B4-BE49-F238E27FC236}">
                  <a16:creationId xmlns:a16="http://schemas.microsoft.com/office/drawing/2014/main" id="{375885E7-0553-DC4E-AE9D-1F5C7C2E0E50}"/>
                </a:ext>
              </a:extLst>
            </p:cNvPr>
            <p:cNvSpPr>
              <a:spLocks noChangeArrowheads="1"/>
            </p:cNvSpPr>
            <p:nvPr/>
          </p:nvSpPr>
          <p:spPr bwMode="auto">
            <a:xfrm>
              <a:off x="5063" y="1836"/>
              <a:ext cx="87" cy="763"/>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61" name="TextBox 491">
            <a:extLst>
              <a:ext uri="{FF2B5EF4-FFF2-40B4-BE49-F238E27FC236}">
                <a16:creationId xmlns:a16="http://schemas.microsoft.com/office/drawing/2014/main" id="{0BB7C592-170B-EC4D-9E19-A7D9F25FE7AA}"/>
              </a:ext>
            </a:extLst>
          </p:cNvPr>
          <p:cNvSpPr txBox="1">
            <a:spLocks noChangeArrowheads="1"/>
          </p:cNvSpPr>
          <p:nvPr/>
        </p:nvSpPr>
        <p:spPr bwMode="auto">
          <a:xfrm>
            <a:off x="5026076" y="1707576"/>
            <a:ext cx="15017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r>
              <a:rPr lang="en-US" altLang="en-US" sz="1800">
                <a:latin typeface="Arial Narrow" panose="020B0604020202020204" pitchFamily="34" charset="0"/>
              </a:rPr>
              <a:t>Amazon cloud</a:t>
            </a:r>
          </a:p>
        </p:txBody>
      </p:sp>
      <p:grpSp>
        <p:nvGrpSpPr>
          <p:cNvPr id="562" name="Group 1">
            <a:extLst>
              <a:ext uri="{FF2B5EF4-FFF2-40B4-BE49-F238E27FC236}">
                <a16:creationId xmlns:a16="http://schemas.microsoft.com/office/drawing/2014/main" id="{B3D08E99-C188-2449-AA63-CFA38B000FE6}"/>
              </a:ext>
            </a:extLst>
          </p:cNvPr>
          <p:cNvGrpSpPr>
            <a:grpSpLocks/>
          </p:cNvGrpSpPr>
          <p:nvPr/>
        </p:nvGrpSpPr>
        <p:grpSpPr bwMode="auto">
          <a:xfrm>
            <a:off x="8856713" y="1799651"/>
            <a:ext cx="1376363" cy="1355725"/>
            <a:chOff x="7030938" y="1184076"/>
            <a:chExt cx="1375947" cy="1355492"/>
          </a:xfrm>
        </p:grpSpPr>
        <p:sp>
          <p:nvSpPr>
            <p:cNvPr id="563" name="Freeform 1287">
              <a:extLst>
                <a:ext uri="{FF2B5EF4-FFF2-40B4-BE49-F238E27FC236}">
                  <a16:creationId xmlns:a16="http://schemas.microsoft.com/office/drawing/2014/main" id="{CADF4606-1C3F-BF4E-802D-340A56A608E9}"/>
                </a:ext>
              </a:extLst>
            </p:cNvPr>
            <p:cNvSpPr>
              <a:spLocks/>
            </p:cNvSpPr>
            <p:nvPr/>
          </p:nvSpPr>
          <p:spPr bwMode="auto">
            <a:xfrm rot="10800000">
              <a:off x="7030938" y="1184076"/>
              <a:ext cx="1300345" cy="1355492"/>
            </a:xfrm>
            <a:custGeom>
              <a:avLst/>
              <a:gdLst>
                <a:gd name="T0" fmla="*/ 2147483647 w 10000"/>
                <a:gd name="T1" fmla="*/ 313820797 h 10000"/>
                <a:gd name="T2" fmla="*/ 2147483647 w 10000"/>
                <a:gd name="T3" fmla="*/ 1882906618 h 10000"/>
                <a:gd name="T4" fmla="*/ 2147483647 w 10000"/>
                <a:gd name="T5" fmla="*/ 2147483647 h 10000"/>
                <a:gd name="T6" fmla="*/ 1806182456 w 10000"/>
                <a:gd name="T7" fmla="*/ 2147483647 h 10000"/>
                <a:gd name="T8" fmla="*/ 367550316 w 10000"/>
                <a:gd name="T9" fmla="*/ 2147483647 h 10000"/>
                <a:gd name="T10" fmla="*/ 255562134 w 10000"/>
                <a:gd name="T11" fmla="*/ 2147483647 h 10000"/>
                <a:gd name="T12" fmla="*/ 2147483647 w 10000"/>
                <a:gd name="T13" fmla="*/ 2147483647 h 10000"/>
                <a:gd name="T14" fmla="*/ 2147483647 w 10000"/>
                <a:gd name="T15" fmla="*/ 2147483647 h 10000"/>
                <a:gd name="T16" fmla="*/ 2147483647 w 10000"/>
                <a:gd name="T17" fmla="*/ 2147483647 h 10000"/>
                <a:gd name="T18" fmla="*/ 2147483647 w 10000"/>
                <a:gd name="T19" fmla="*/ 2147483647 h 10000"/>
                <a:gd name="T20" fmla="*/ 2147483647 w 10000"/>
                <a:gd name="T21" fmla="*/ 2147483647 h 10000"/>
                <a:gd name="T22" fmla="*/ 2147483647 w 10000"/>
                <a:gd name="T23" fmla="*/ 2147483647 h 10000"/>
                <a:gd name="T24" fmla="*/ 2147483647 w 10000"/>
                <a:gd name="T25" fmla="*/ 2147483647 h 10000"/>
                <a:gd name="T26" fmla="*/ 2147483647 w 10000"/>
                <a:gd name="T27" fmla="*/ 2147483647 h 10000"/>
                <a:gd name="T28" fmla="*/ 2147483647 w 10000"/>
                <a:gd name="T29" fmla="*/ 2147483647 h 10000"/>
                <a:gd name="T30" fmla="*/ 2147483647 w 10000"/>
                <a:gd name="T31" fmla="*/ 537978644 h 10000"/>
                <a:gd name="T32" fmla="*/ 2147483647 w 10000"/>
                <a:gd name="T33" fmla="*/ 12457243 h 10000"/>
                <a:gd name="T34" fmla="*/ 2147483647 w 10000"/>
                <a:gd name="T35" fmla="*/ 313820797 h 100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000" h="10000">
                  <a:moveTo>
                    <a:pt x="6270" y="126"/>
                  </a:moveTo>
                  <a:cubicBezTo>
                    <a:pt x="5642" y="245"/>
                    <a:pt x="4469" y="528"/>
                    <a:pt x="3738" y="756"/>
                  </a:cubicBezTo>
                  <a:cubicBezTo>
                    <a:pt x="3007" y="984"/>
                    <a:pt x="2405" y="1322"/>
                    <a:pt x="1887" y="1495"/>
                  </a:cubicBezTo>
                  <a:cubicBezTo>
                    <a:pt x="1369" y="1668"/>
                    <a:pt x="1195" y="1105"/>
                    <a:pt x="629" y="1793"/>
                  </a:cubicBezTo>
                  <a:cubicBezTo>
                    <a:pt x="63" y="2481"/>
                    <a:pt x="218" y="3574"/>
                    <a:pt x="128" y="4417"/>
                  </a:cubicBezTo>
                  <a:cubicBezTo>
                    <a:pt x="39" y="5260"/>
                    <a:pt x="-87" y="6368"/>
                    <a:pt x="89" y="6848"/>
                  </a:cubicBezTo>
                  <a:cubicBezTo>
                    <a:pt x="265" y="7328"/>
                    <a:pt x="491" y="7223"/>
                    <a:pt x="1207" y="7298"/>
                  </a:cubicBezTo>
                  <a:cubicBezTo>
                    <a:pt x="1924" y="7374"/>
                    <a:pt x="3641" y="7133"/>
                    <a:pt x="4406" y="7298"/>
                  </a:cubicBezTo>
                  <a:cubicBezTo>
                    <a:pt x="5171" y="7463"/>
                    <a:pt x="5298" y="7868"/>
                    <a:pt x="5779" y="8288"/>
                  </a:cubicBezTo>
                  <a:cubicBezTo>
                    <a:pt x="6260" y="8709"/>
                    <a:pt x="6848" y="9549"/>
                    <a:pt x="7290" y="9819"/>
                  </a:cubicBezTo>
                  <a:cubicBezTo>
                    <a:pt x="7731" y="10089"/>
                    <a:pt x="8124" y="10014"/>
                    <a:pt x="8448" y="9879"/>
                  </a:cubicBezTo>
                  <a:cubicBezTo>
                    <a:pt x="8771" y="9744"/>
                    <a:pt x="9056" y="9549"/>
                    <a:pt x="9252" y="9008"/>
                  </a:cubicBezTo>
                  <a:cubicBezTo>
                    <a:pt x="9448" y="8469"/>
                    <a:pt x="9537" y="7418"/>
                    <a:pt x="9644" y="6639"/>
                  </a:cubicBezTo>
                  <a:cubicBezTo>
                    <a:pt x="9752" y="5858"/>
                    <a:pt x="9851" y="5168"/>
                    <a:pt x="9899" y="4327"/>
                  </a:cubicBezTo>
                  <a:cubicBezTo>
                    <a:pt x="9949" y="3486"/>
                    <a:pt x="10076" y="2256"/>
                    <a:pt x="9939" y="1566"/>
                  </a:cubicBezTo>
                  <a:cubicBezTo>
                    <a:pt x="9802" y="876"/>
                    <a:pt x="9478" y="471"/>
                    <a:pt x="9075" y="216"/>
                  </a:cubicBezTo>
                  <a:cubicBezTo>
                    <a:pt x="8674" y="-39"/>
                    <a:pt x="7997" y="20"/>
                    <a:pt x="7525" y="5"/>
                  </a:cubicBezTo>
                  <a:cubicBezTo>
                    <a:pt x="7055" y="-9"/>
                    <a:pt x="6898" y="5"/>
                    <a:pt x="6270" y="126"/>
                  </a:cubicBezTo>
                  <a:close/>
                </a:path>
              </a:pathLst>
            </a:custGeom>
            <a:solidFill>
              <a:srgbClr val="9CDFF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564" name="Group 249">
              <a:extLst>
                <a:ext uri="{FF2B5EF4-FFF2-40B4-BE49-F238E27FC236}">
                  <a16:creationId xmlns:a16="http://schemas.microsoft.com/office/drawing/2014/main" id="{0005E01B-4758-5142-9D09-09159735CC72}"/>
                </a:ext>
              </a:extLst>
            </p:cNvPr>
            <p:cNvGrpSpPr>
              <a:grpSpLocks/>
            </p:cNvGrpSpPr>
            <p:nvPr/>
          </p:nvGrpSpPr>
          <p:grpSpPr bwMode="auto">
            <a:xfrm>
              <a:off x="7191141" y="1665569"/>
              <a:ext cx="365533" cy="637551"/>
              <a:chOff x="4140" y="429"/>
              <a:chExt cx="1425" cy="2396"/>
            </a:xfrm>
          </p:grpSpPr>
          <p:sp>
            <p:nvSpPr>
              <p:cNvPr id="566" name="Freeform 250">
                <a:extLst>
                  <a:ext uri="{FF2B5EF4-FFF2-40B4-BE49-F238E27FC236}">
                    <a16:creationId xmlns:a16="http://schemas.microsoft.com/office/drawing/2014/main" id="{0FC6CDEF-AC0C-D244-8E9E-7C11A06D0EE3}"/>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7" name="Rectangle 251">
                <a:extLst>
                  <a:ext uri="{FF2B5EF4-FFF2-40B4-BE49-F238E27FC236}">
                    <a16:creationId xmlns:a16="http://schemas.microsoft.com/office/drawing/2014/main" id="{DC85509D-A27C-294A-9108-8211BA6751CA}"/>
                  </a:ext>
                </a:extLst>
              </p:cNvPr>
              <p:cNvSpPr>
                <a:spLocks noChangeArrowheads="1"/>
              </p:cNvSpPr>
              <p:nvPr/>
            </p:nvSpPr>
            <p:spPr bwMode="auto">
              <a:xfrm>
                <a:off x="4202" y="433"/>
                <a:ext cx="1052" cy="2279"/>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68" name="Freeform 252">
                <a:extLst>
                  <a:ext uri="{FF2B5EF4-FFF2-40B4-BE49-F238E27FC236}">
                    <a16:creationId xmlns:a16="http://schemas.microsoft.com/office/drawing/2014/main" id="{2389AC28-671F-314A-BD3F-02A4250EF974}"/>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9" name="Freeform 253">
                <a:extLst>
                  <a:ext uri="{FF2B5EF4-FFF2-40B4-BE49-F238E27FC236}">
                    <a16:creationId xmlns:a16="http://schemas.microsoft.com/office/drawing/2014/main" id="{9934DA9D-06E5-E044-9496-98747401D2E7}"/>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70" name="Rectangle 254">
                <a:extLst>
                  <a:ext uri="{FF2B5EF4-FFF2-40B4-BE49-F238E27FC236}">
                    <a16:creationId xmlns:a16="http://schemas.microsoft.com/office/drawing/2014/main" id="{43C62EC2-7800-D541-88DF-88EF430B25D9}"/>
                  </a:ext>
                </a:extLst>
              </p:cNvPr>
              <p:cNvSpPr>
                <a:spLocks noChangeArrowheads="1"/>
              </p:cNvSpPr>
              <p:nvPr/>
            </p:nvSpPr>
            <p:spPr bwMode="auto">
              <a:xfrm>
                <a:off x="4215" y="695"/>
                <a:ext cx="594"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571" name="Group 255">
                <a:extLst>
                  <a:ext uri="{FF2B5EF4-FFF2-40B4-BE49-F238E27FC236}">
                    <a16:creationId xmlns:a16="http://schemas.microsoft.com/office/drawing/2014/main" id="{91D7C476-C146-3644-B17A-005D3C656A9F}"/>
                  </a:ext>
                </a:extLst>
              </p:cNvPr>
              <p:cNvGrpSpPr>
                <a:grpSpLocks/>
              </p:cNvGrpSpPr>
              <p:nvPr/>
            </p:nvGrpSpPr>
            <p:grpSpPr bwMode="auto">
              <a:xfrm>
                <a:off x="4749" y="668"/>
                <a:ext cx="581" cy="145"/>
                <a:chOff x="614" y="2568"/>
                <a:chExt cx="725" cy="139"/>
              </a:xfrm>
            </p:grpSpPr>
            <p:sp>
              <p:nvSpPr>
                <p:cNvPr id="596" name="AutoShape 256">
                  <a:extLst>
                    <a:ext uri="{FF2B5EF4-FFF2-40B4-BE49-F238E27FC236}">
                      <a16:creationId xmlns:a16="http://schemas.microsoft.com/office/drawing/2014/main" id="{EB8D524C-4784-6D41-8863-54EB991F2A65}"/>
                    </a:ext>
                  </a:extLst>
                </p:cNvPr>
                <p:cNvSpPr>
                  <a:spLocks noChangeArrowheads="1"/>
                </p:cNvSpPr>
                <p:nvPr/>
              </p:nvSpPr>
              <p:spPr bwMode="auto">
                <a:xfrm>
                  <a:off x="611" y="2571"/>
                  <a:ext cx="726" cy="12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97" name="AutoShape 257">
                  <a:extLst>
                    <a:ext uri="{FF2B5EF4-FFF2-40B4-BE49-F238E27FC236}">
                      <a16:creationId xmlns:a16="http://schemas.microsoft.com/office/drawing/2014/main" id="{2995BC1D-4243-F64D-B982-66421C4295BC}"/>
                    </a:ext>
                  </a:extLst>
                </p:cNvPr>
                <p:cNvSpPr>
                  <a:spLocks noChangeArrowheads="1"/>
                </p:cNvSpPr>
                <p:nvPr/>
              </p:nvSpPr>
              <p:spPr bwMode="auto">
                <a:xfrm>
                  <a:off x="627" y="2583"/>
                  <a:ext cx="695" cy="9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72" name="Rectangle 258">
                <a:extLst>
                  <a:ext uri="{FF2B5EF4-FFF2-40B4-BE49-F238E27FC236}">
                    <a16:creationId xmlns:a16="http://schemas.microsoft.com/office/drawing/2014/main" id="{D23B1266-2C21-D448-B1F8-2C6290825F4B}"/>
                  </a:ext>
                </a:extLst>
              </p:cNvPr>
              <p:cNvSpPr>
                <a:spLocks noChangeArrowheads="1"/>
              </p:cNvSpPr>
              <p:nvPr/>
            </p:nvSpPr>
            <p:spPr bwMode="auto">
              <a:xfrm>
                <a:off x="4227" y="1023"/>
                <a:ext cx="594"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573" name="Group 259">
                <a:extLst>
                  <a:ext uri="{FF2B5EF4-FFF2-40B4-BE49-F238E27FC236}">
                    <a16:creationId xmlns:a16="http://schemas.microsoft.com/office/drawing/2014/main" id="{9587E9D6-FE3E-1745-9D21-5ABA7FBE2A63}"/>
                  </a:ext>
                </a:extLst>
              </p:cNvPr>
              <p:cNvGrpSpPr>
                <a:grpSpLocks/>
              </p:cNvGrpSpPr>
              <p:nvPr/>
            </p:nvGrpSpPr>
            <p:grpSpPr bwMode="auto">
              <a:xfrm>
                <a:off x="4747" y="994"/>
                <a:ext cx="581" cy="134"/>
                <a:chOff x="614" y="2568"/>
                <a:chExt cx="725" cy="139"/>
              </a:xfrm>
            </p:grpSpPr>
            <p:sp>
              <p:nvSpPr>
                <p:cNvPr id="594" name="AutoShape 260">
                  <a:extLst>
                    <a:ext uri="{FF2B5EF4-FFF2-40B4-BE49-F238E27FC236}">
                      <a16:creationId xmlns:a16="http://schemas.microsoft.com/office/drawing/2014/main" id="{39A78A8F-2385-0F48-9151-49262F46D685}"/>
                    </a:ext>
                  </a:extLst>
                </p:cNvPr>
                <p:cNvSpPr>
                  <a:spLocks noChangeArrowheads="1"/>
                </p:cNvSpPr>
                <p:nvPr/>
              </p:nvSpPr>
              <p:spPr bwMode="auto">
                <a:xfrm>
                  <a:off x="614" y="2574"/>
                  <a:ext cx="726" cy="13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95" name="AutoShape 261">
                  <a:extLst>
                    <a:ext uri="{FF2B5EF4-FFF2-40B4-BE49-F238E27FC236}">
                      <a16:creationId xmlns:a16="http://schemas.microsoft.com/office/drawing/2014/main" id="{C2A5EAC0-4A72-AD48-A4E4-DCA477F6241A}"/>
                    </a:ext>
                  </a:extLst>
                </p:cNvPr>
                <p:cNvSpPr>
                  <a:spLocks noChangeArrowheads="1"/>
                </p:cNvSpPr>
                <p:nvPr/>
              </p:nvSpPr>
              <p:spPr bwMode="auto">
                <a:xfrm>
                  <a:off x="629" y="2592"/>
                  <a:ext cx="695" cy="9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74" name="Rectangle 262">
                <a:extLst>
                  <a:ext uri="{FF2B5EF4-FFF2-40B4-BE49-F238E27FC236}">
                    <a16:creationId xmlns:a16="http://schemas.microsoft.com/office/drawing/2014/main" id="{985CA534-D4D1-AA45-A2B4-307D8D6637AF}"/>
                  </a:ext>
                </a:extLst>
              </p:cNvPr>
              <p:cNvSpPr>
                <a:spLocks noChangeArrowheads="1"/>
              </p:cNvSpPr>
              <p:nvPr/>
            </p:nvSpPr>
            <p:spPr bwMode="auto">
              <a:xfrm>
                <a:off x="4215" y="1357"/>
                <a:ext cx="594"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75" name="Rectangle 263">
                <a:extLst>
                  <a:ext uri="{FF2B5EF4-FFF2-40B4-BE49-F238E27FC236}">
                    <a16:creationId xmlns:a16="http://schemas.microsoft.com/office/drawing/2014/main" id="{DA11933E-EFBE-8541-8B29-5672DE701423}"/>
                  </a:ext>
                </a:extLst>
              </p:cNvPr>
              <p:cNvSpPr>
                <a:spLocks noChangeArrowheads="1"/>
              </p:cNvSpPr>
              <p:nvPr/>
            </p:nvSpPr>
            <p:spPr bwMode="auto">
              <a:xfrm>
                <a:off x="4227" y="1656"/>
                <a:ext cx="600"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576" name="Group 264">
                <a:extLst>
                  <a:ext uri="{FF2B5EF4-FFF2-40B4-BE49-F238E27FC236}">
                    <a16:creationId xmlns:a16="http://schemas.microsoft.com/office/drawing/2014/main" id="{1CF9E199-8309-BD4E-B79A-3B5F2865D433}"/>
                  </a:ext>
                </a:extLst>
              </p:cNvPr>
              <p:cNvGrpSpPr>
                <a:grpSpLocks/>
              </p:cNvGrpSpPr>
              <p:nvPr/>
            </p:nvGrpSpPr>
            <p:grpSpPr bwMode="auto">
              <a:xfrm>
                <a:off x="4735" y="1627"/>
                <a:ext cx="582" cy="151"/>
                <a:chOff x="614" y="2568"/>
                <a:chExt cx="725" cy="139"/>
              </a:xfrm>
            </p:grpSpPr>
            <p:sp>
              <p:nvSpPr>
                <p:cNvPr id="592" name="AutoShape 265">
                  <a:extLst>
                    <a:ext uri="{FF2B5EF4-FFF2-40B4-BE49-F238E27FC236}">
                      <a16:creationId xmlns:a16="http://schemas.microsoft.com/office/drawing/2014/main" id="{D1AC5BF4-E89D-C54C-9532-3145197FC767}"/>
                    </a:ext>
                  </a:extLst>
                </p:cNvPr>
                <p:cNvSpPr>
                  <a:spLocks noChangeArrowheads="1"/>
                </p:cNvSpPr>
                <p:nvPr/>
              </p:nvSpPr>
              <p:spPr bwMode="auto">
                <a:xfrm>
                  <a:off x="613" y="2572"/>
                  <a:ext cx="717" cy="12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93" name="AutoShape 266">
                  <a:extLst>
                    <a:ext uri="{FF2B5EF4-FFF2-40B4-BE49-F238E27FC236}">
                      <a16:creationId xmlns:a16="http://schemas.microsoft.com/office/drawing/2014/main" id="{B591C210-483D-664F-890E-AFBB39A67B9B}"/>
                    </a:ext>
                  </a:extLst>
                </p:cNvPr>
                <p:cNvSpPr>
                  <a:spLocks noChangeArrowheads="1"/>
                </p:cNvSpPr>
                <p:nvPr/>
              </p:nvSpPr>
              <p:spPr bwMode="auto">
                <a:xfrm>
                  <a:off x="629" y="2589"/>
                  <a:ext cx="686"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77" name="Freeform 267">
                <a:extLst>
                  <a:ext uri="{FF2B5EF4-FFF2-40B4-BE49-F238E27FC236}">
                    <a16:creationId xmlns:a16="http://schemas.microsoft.com/office/drawing/2014/main" id="{B8C6C70D-CC0F-694B-A669-9BBB4ACE8254}"/>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578" name="Group 268">
                <a:extLst>
                  <a:ext uri="{FF2B5EF4-FFF2-40B4-BE49-F238E27FC236}">
                    <a16:creationId xmlns:a16="http://schemas.microsoft.com/office/drawing/2014/main" id="{4E462C3F-F7E9-D246-B63B-18D693CCA681}"/>
                  </a:ext>
                </a:extLst>
              </p:cNvPr>
              <p:cNvGrpSpPr>
                <a:grpSpLocks/>
              </p:cNvGrpSpPr>
              <p:nvPr/>
            </p:nvGrpSpPr>
            <p:grpSpPr bwMode="auto">
              <a:xfrm>
                <a:off x="4739" y="1327"/>
                <a:ext cx="582" cy="139"/>
                <a:chOff x="614" y="2568"/>
                <a:chExt cx="725" cy="139"/>
              </a:xfrm>
            </p:grpSpPr>
            <p:sp>
              <p:nvSpPr>
                <p:cNvPr id="590" name="AutoShape 269">
                  <a:extLst>
                    <a:ext uri="{FF2B5EF4-FFF2-40B4-BE49-F238E27FC236}">
                      <a16:creationId xmlns:a16="http://schemas.microsoft.com/office/drawing/2014/main" id="{F87D5F38-C526-3844-9D17-420C9CF52641}"/>
                    </a:ext>
                  </a:extLst>
                </p:cNvPr>
                <p:cNvSpPr>
                  <a:spLocks noChangeArrowheads="1"/>
                </p:cNvSpPr>
                <p:nvPr/>
              </p:nvSpPr>
              <p:spPr bwMode="auto">
                <a:xfrm>
                  <a:off x="616" y="2569"/>
                  <a:ext cx="724" cy="14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91" name="AutoShape 270">
                  <a:extLst>
                    <a:ext uri="{FF2B5EF4-FFF2-40B4-BE49-F238E27FC236}">
                      <a16:creationId xmlns:a16="http://schemas.microsoft.com/office/drawing/2014/main" id="{665FDB72-82B7-5744-BFD9-92326F829E79}"/>
                    </a:ext>
                  </a:extLst>
                </p:cNvPr>
                <p:cNvSpPr>
                  <a:spLocks noChangeArrowheads="1"/>
                </p:cNvSpPr>
                <p:nvPr/>
              </p:nvSpPr>
              <p:spPr bwMode="auto">
                <a:xfrm>
                  <a:off x="631" y="2586"/>
                  <a:ext cx="694" cy="11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79" name="Rectangle 271">
                <a:extLst>
                  <a:ext uri="{FF2B5EF4-FFF2-40B4-BE49-F238E27FC236}">
                    <a16:creationId xmlns:a16="http://schemas.microsoft.com/office/drawing/2014/main" id="{87F918EE-460C-AB46-ADE4-835782BEEE88}"/>
                  </a:ext>
                </a:extLst>
              </p:cNvPr>
              <p:cNvSpPr>
                <a:spLocks noChangeArrowheads="1"/>
              </p:cNvSpPr>
              <p:nvPr/>
            </p:nvSpPr>
            <p:spPr bwMode="auto">
              <a:xfrm>
                <a:off x="5248" y="433"/>
                <a:ext cx="68"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80" name="Freeform 272">
                <a:extLst>
                  <a:ext uri="{FF2B5EF4-FFF2-40B4-BE49-F238E27FC236}">
                    <a16:creationId xmlns:a16="http://schemas.microsoft.com/office/drawing/2014/main" id="{875BD4B1-3FE8-184F-B21F-8F5A01801029}"/>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81" name="Freeform 273">
                <a:extLst>
                  <a:ext uri="{FF2B5EF4-FFF2-40B4-BE49-F238E27FC236}">
                    <a16:creationId xmlns:a16="http://schemas.microsoft.com/office/drawing/2014/main" id="{9F637DA8-E4FF-D14A-8DB3-E1EEA9C8DA16}"/>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82" name="Oval 274">
                <a:extLst>
                  <a:ext uri="{FF2B5EF4-FFF2-40B4-BE49-F238E27FC236}">
                    <a16:creationId xmlns:a16="http://schemas.microsoft.com/office/drawing/2014/main" id="{708699EF-D6D1-C541-8418-34D599614CDB}"/>
                  </a:ext>
                </a:extLst>
              </p:cNvPr>
              <p:cNvSpPr>
                <a:spLocks noChangeArrowheads="1"/>
              </p:cNvSpPr>
              <p:nvPr/>
            </p:nvSpPr>
            <p:spPr bwMode="auto">
              <a:xfrm>
                <a:off x="5514"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83" name="Freeform 275">
                <a:extLst>
                  <a:ext uri="{FF2B5EF4-FFF2-40B4-BE49-F238E27FC236}">
                    <a16:creationId xmlns:a16="http://schemas.microsoft.com/office/drawing/2014/main" id="{341D72F4-13EF-E648-886A-220386640CAD}"/>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84" name="AutoShape 276">
                <a:extLst>
                  <a:ext uri="{FF2B5EF4-FFF2-40B4-BE49-F238E27FC236}">
                    <a16:creationId xmlns:a16="http://schemas.microsoft.com/office/drawing/2014/main" id="{D60FD49C-5BE8-3E4D-9D4C-092B14CBA0DF}"/>
                  </a:ext>
                </a:extLst>
              </p:cNvPr>
              <p:cNvSpPr>
                <a:spLocks noChangeArrowheads="1"/>
              </p:cNvSpPr>
              <p:nvPr/>
            </p:nvSpPr>
            <p:spPr bwMode="auto">
              <a:xfrm>
                <a:off x="4140" y="2682"/>
                <a:ext cx="1200" cy="143"/>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85" name="AutoShape 277">
                <a:extLst>
                  <a:ext uri="{FF2B5EF4-FFF2-40B4-BE49-F238E27FC236}">
                    <a16:creationId xmlns:a16="http://schemas.microsoft.com/office/drawing/2014/main" id="{D6FE5442-9139-0544-96DE-8A76ED535BEE}"/>
                  </a:ext>
                </a:extLst>
              </p:cNvPr>
              <p:cNvSpPr>
                <a:spLocks noChangeArrowheads="1"/>
              </p:cNvSpPr>
              <p:nvPr/>
            </p:nvSpPr>
            <p:spPr bwMode="auto">
              <a:xfrm>
                <a:off x="4202" y="2711"/>
                <a:ext cx="1077" cy="78"/>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86" name="Oval 278">
                <a:extLst>
                  <a:ext uri="{FF2B5EF4-FFF2-40B4-BE49-F238E27FC236}">
                    <a16:creationId xmlns:a16="http://schemas.microsoft.com/office/drawing/2014/main" id="{353D940D-8CE7-4D42-8C21-4BF9E27DD4D3}"/>
                  </a:ext>
                </a:extLst>
              </p:cNvPr>
              <p:cNvSpPr>
                <a:spLocks noChangeArrowheads="1"/>
              </p:cNvSpPr>
              <p:nvPr/>
            </p:nvSpPr>
            <p:spPr bwMode="auto">
              <a:xfrm>
                <a:off x="4307" y="2383"/>
                <a:ext cx="161"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87" name="Oval 279">
                <a:extLst>
                  <a:ext uri="{FF2B5EF4-FFF2-40B4-BE49-F238E27FC236}">
                    <a16:creationId xmlns:a16="http://schemas.microsoft.com/office/drawing/2014/main" id="{8AF2F5C8-860F-3A41-9AAB-E640659EF5AA}"/>
                  </a:ext>
                </a:extLst>
              </p:cNvPr>
              <p:cNvSpPr>
                <a:spLocks noChangeArrowheads="1"/>
              </p:cNvSpPr>
              <p:nvPr/>
            </p:nvSpPr>
            <p:spPr bwMode="auto">
              <a:xfrm>
                <a:off x="4487" y="2383"/>
                <a:ext cx="161"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buFont typeface="ZapfDingbats" charset="0"/>
                  <a:buNone/>
                  <a:defRPr/>
                </a:pPr>
                <a:endParaRPr lang="en-US" dirty="0">
                  <a:solidFill>
                    <a:srgbClr val="FF0000"/>
                  </a:solidFill>
                  <a:latin typeface="Arial" charset="0"/>
                  <a:ea typeface="ＭＳ Ｐゴシック" charset="0"/>
                </a:endParaRPr>
              </a:p>
            </p:txBody>
          </p:sp>
          <p:sp>
            <p:nvSpPr>
              <p:cNvPr id="588" name="Oval 280">
                <a:extLst>
                  <a:ext uri="{FF2B5EF4-FFF2-40B4-BE49-F238E27FC236}">
                    <a16:creationId xmlns:a16="http://schemas.microsoft.com/office/drawing/2014/main" id="{FD83A5C0-E8BB-5A42-B2F3-031F8CFDD58B}"/>
                  </a:ext>
                </a:extLst>
              </p:cNvPr>
              <p:cNvSpPr>
                <a:spLocks noChangeArrowheads="1"/>
              </p:cNvSpPr>
              <p:nvPr/>
            </p:nvSpPr>
            <p:spPr bwMode="auto">
              <a:xfrm>
                <a:off x="4660" y="2383"/>
                <a:ext cx="161" cy="13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589" name="Rectangle 281">
                <a:extLst>
                  <a:ext uri="{FF2B5EF4-FFF2-40B4-BE49-F238E27FC236}">
                    <a16:creationId xmlns:a16="http://schemas.microsoft.com/office/drawing/2014/main" id="{374B95CA-913B-3A44-A703-F1F6FC003A64}"/>
                  </a:ext>
                </a:extLst>
              </p:cNvPr>
              <p:cNvSpPr>
                <a:spLocks noChangeArrowheads="1"/>
              </p:cNvSpPr>
              <p:nvPr/>
            </p:nvSpPr>
            <p:spPr bwMode="auto">
              <a:xfrm>
                <a:off x="5062" y="1835"/>
                <a:ext cx="87" cy="764"/>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565" name="TextBox 492">
              <a:extLst>
                <a:ext uri="{FF2B5EF4-FFF2-40B4-BE49-F238E27FC236}">
                  <a16:creationId xmlns:a16="http://schemas.microsoft.com/office/drawing/2014/main" id="{211ABD31-9730-0744-A6A7-5907D1E37073}"/>
                </a:ext>
              </a:extLst>
            </p:cNvPr>
            <p:cNvSpPr txBox="1">
              <a:spLocks noChangeArrowheads="1"/>
            </p:cNvSpPr>
            <p:nvPr/>
          </p:nvSpPr>
          <p:spPr bwMode="auto">
            <a:xfrm>
              <a:off x="7600043" y="1655943"/>
              <a:ext cx="806842" cy="617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ts val="1800"/>
                </a:lnSpc>
              </a:pPr>
              <a:r>
                <a:rPr lang="en-US" altLang="en-US" sz="1800">
                  <a:latin typeface="Arial Narrow" panose="020B0604020202020204" pitchFamily="34" charset="0"/>
                </a:rPr>
                <a:t>CDN</a:t>
              </a:r>
            </a:p>
            <a:p>
              <a:pPr>
                <a:lnSpc>
                  <a:spcPts val="1800"/>
                </a:lnSpc>
              </a:pPr>
              <a:r>
                <a:rPr lang="en-US" altLang="en-US" sz="1800">
                  <a:latin typeface="Arial Narrow" panose="020B0604020202020204" pitchFamily="34" charset="0"/>
                </a:rPr>
                <a:t>server </a:t>
              </a:r>
            </a:p>
          </p:txBody>
        </p:sp>
      </p:grpSp>
      <p:cxnSp>
        <p:nvCxnSpPr>
          <p:cNvPr id="598" name="Straight Arrow Connector 495">
            <a:extLst>
              <a:ext uri="{FF2B5EF4-FFF2-40B4-BE49-F238E27FC236}">
                <a16:creationId xmlns:a16="http://schemas.microsoft.com/office/drawing/2014/main" id="{279837BE-A04C-CB42-B4FB-8C6A0CCB4DA2}"/>
              </a:ext>
            </a:extLst>
          </p:cNvPr>
          <p:cNvCxnSpPr>
            <a:cxnSpLocks noChangeShapeType="1"/>
          </p:cNvCxnSpPr>
          <p:nvPr/>
        </p:nvCxnSpPr>
        <p:spPr bwMode="auto">
          <a:xfrm flipH="1">
            <a:off x="5170538" y="2728339"/>
            <a:ext cx="7938" cy="2376487"/>
          </a:xfrm>
          <a:prstGeom prst="straightConnector1">
            <a:avLst/>
          </a:prstGeom>
          <a:noFill/>
          <a:ln w="254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599" name="Group 500">
            <a:extLst>
              <a:ext uri="{FF2B5EF4-FFF2-40B4-BE49-F238E27FC236}">
                <a16:creationId xmlns:a16="http://schemas.microsoft.com/office/drawing/2014/main" id="{6B3E7E01-8E8A-7F4B-B021-F846BAF86E52}"/>
              </a:ext>
            </a:extLst>
          </p:cNvPr>
          <p:cNvGrpSpPr>
            <a:grpSpLocks/>
          </p:cNvGrpSpPr>
          <p:nvPr/>
        </p:nvGrpSpPr>
        <p:grpSpPr bwMode="auto">
          <a:xfrm>
            <a:off x="5011788" y="3701476"/>
            <a:ext cx="317500" cy="369888"/>
            <a:chOff x="1614533" y="4280420"/>
            <a:chExt cx="317511" cy="369332"/>
          </a:xfrm>
        </p:grpSpPr>
        <p:sp>
          <p:nvSpPr>
            <p:cNvPr id="600" name="Oval 501">
              <a:extLst>
                <a:ext uri="{FF2B5EF4-FFF2-40B4-BE49-F238E27FC236}">
                  <a16:creationId xmlns:a16="http://schemas.microsoft.com/office/drawing/2014/main" id="{8E59746D-4C11-3643-A60F-3FE02E0D6F83}"/>
                </a:ext>
              </a:extLst>
            </p:cNvPr>
            <p:cNvSpPr>
              <a:spLocks noChangeArrowheads="1"/>
            </p:cNvSpPr>
            <p:nvPr/>
          </p:nvSpPr>
          <p:spPr bwMode="auto">
            <a:xfrm>
              <a:off x="1628337" y="4321838"/>
              <a:ext cx="303707" cy="303707"/>
            </a:xfrm>
            <a:prstGeom prst="ellipse">
              <a:avLst/>
            </a:prstGeom>
            <a:solidFill>
              <a:schemeClr val="bg1"/>
            </a:solidFill>
            <a:ln w="15875">
              <a:solidFill>
                <a:schemeClr val="tx1"/>
              </a:solidFill>
              <a:round/>
              <a:headEnd/>
              <a:tailEnd/>
            </a:ln>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01" name="TextBox 502">
              <a:extLst>
                <a:ext uri="{FF2B5EF4-FFF2-40B4-BE49-F238E27FC236}">
                  <a16:creationId xmlns:a16="http://schemas.microsoft.com/office/drawing/2014/main" id="{7931AFA1-EAB0-E24F-BB22-BD16051C2BC7}"/>
                </a:ext>
              </a:extLst>
            </p:cNvPr>
            <p:cNvSpPr txBox="1">
              <a:spLocks noChangeArrowheads="1"/>
            </p:cNvSpPr>
            <p:nvPr/>
          </p:nvSpPr>
          <p:spPr bwMode="auto">
            <a:xfrm>
              <a:off x="1614533" y="4280420"/>
              <a:ext cx="3130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r>
                <a:rPr lang="en-US" altLang="en-US" sz="1800"/>
                <a:t>2</a:t>
              </a:r>
            </a:p>
          </p:txBody>
        </p:sp>
      </p:grpSp>
      <p:sp>
        <p:nvSpPr>
          <p:cNvPr id="602" name="TextBox 503">
            <a:extLst>
              <a:ext uri="{FF2B5EF4-FFF2-40B4-BE49-F238E27FC236}">
                <a16:creationId xmlns:a16="http://schemas.microsoft.com/office/drawing/2014/main" id="{ACCD1315-AC83-B846-A00E-C64853642FB2}"/>
              </a:ext>
            </a:extLst>
          </p:cNvPr>
          <p:cNvSpPr txBox="1">
            <a:spLocks noChangeArrowheads="1"/>
          </p:cNvSpPr>
          <p:nvPr/>
        </p:nvSpPr>
        <p:spPr bwMode="auto">
          <a:xfrm>
            <a:off x="3710826" y="3221785"/>
            <a:ext cx="2033587"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5000"/>
              </a:lnSpc>
            </a:pPr>
            <a:r>
              <a:rPr lang="en-US" altLang="en-US" dirty="0">
                <a:latin typeface="Calibri" panose="020F0502020204030204" pitchFamily="34" charset="0"/>
                <a:cs typeface="Calibri" panose="020F0502020204030204" pitchFamily="34" charset="0"/>
              </a:rPr>
              <a:t>Bob browses</a:t>
            </a:r>
          </a:p>
          <a:p>
            <a:pPr>
              <a:lnSpc>
                <a:spcPct val="85000"/>
              </a:lnSpc>
            </a:pPr>
            <a:r>
              <a:rPr lang="en-US" altLang="en-US" dirty="0">
                <a:latin typeface="Calibri" panose="020F0502020204030204" pitchFamily="34" charset="0"/>
                <a:cs typeface="Calibri" panose="020F0502020204030204" pitchFamily="34" charset="0"/>
              </a:rPr>
              <a:t>Netflix video</a:t>
            </a:r>
          </a:p>
        </p:txBody>
      </p:sp>
      <p:cxnSp>
        <p:nvCxnSpPr>
          <p:cNvPr id="603" name="Straight Arrow Connector 504">
            <a:extLst>
              <a:ext uri="{FF2B5EF4-FFF2-40B4-BE49-F238E27FC236}">
                <a16:creationId xmlns:a16="http://schemas.microsoft.com/office/drawing/2014/main" id="{EFE62C9D-60F9-7D4B-BA56-1EBE34FBDBCD}"/>
              </a:ext>
            </a:extLst>
          </p:cNvPr>
          <p:cNvCxnSpPr>
            <a:cxnSpLocks noChangeShapeType="1"/>
          </p:cNvCxnSpPr>
          <p:nvPr/>
        </p:nvCxnSpPr>
        <p:spPr bwMode="auto">
          <a:xfrm flipH="1">
            <a:off x="5603035" y="2752151"/>
            <a:ext cx="3175" cy="2352675"/>
          </a:xfrm>
          <a:prstGeom prst="straightConnector1">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07" name="TextBox 509">
            <a:extLst>
              <a:ext uri="{FF2B5EF4-FFF2-40B4-BE49-F238E27FC236}">
                <a16:creationId xmlns:a16="http://schemas.microsoft.com/office/drawing/2014/main" id="{7F48A116-7728-7C45-85A7-B49A7F592F02}"/>
              </a:ext>
            </a:extLst>
          </p:cNvPr>
          <p:cNvSpPr txBox="1">
            <a:spLocks noChangeArrowheads="1"/>
          </p:cNvSpPr>
          <p:nvPr/>
        </p:nvSpPr>
        <p:spPr bwMode="auto">
          <a:xfrm>
            <a:off x="5730631" y="3620486"/>
            <a:ext cx="1785938"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dirty="0">
                <a:latin typeface="+mn-lt"/>
              </a:rPr>
              <a:t>Manifest file, requested</a:t>
            </a:r>
          </a:p>
          <a:p>
            <a:pPr>
              <a:lnSpc>
                <a:spcPct val="90000"/>
              </a:lnSpc>
            </a:pPr>
            <a:r>
              <a:rPr lang="en-US" altLang="en-US" dirty="0">
                <a:latin typeface="+mn-lt"/>
              </a:rPr>
              <a:t>returned for </a:t>
            </a:r>
          </a:p>
          <a:p>
            <a:pPr>
              <a:lnSpc>
                <a:spcPct val="90000"/>
              </a:lnSpc>
            </a:pPr>
            <a:r>
              <a:rPr lang="en-US" altLang="en-US" dirty="0">
                <a:latin typeface="+mn-lt"/>
              </a:rPr>
              <a:t>specific video</a:t>
            </a:r>
          </a:p>
        </p:txBody>
      </p:sp>
      <p:sp>
        <p:nvSpPr>
          <p:cNvPr id="608" name="Right Arrow 607">
            <a:extLst>
              <a:ext uri="{FF2B5EF4-FFF2-40B4-BE49-F238E27FC236}">
                <a16:creationId xmlns:a16="http://schemas.microsoft.com/office/drawing/2014/main" id="{09321F34-EB4B-9A44-875C-0DBAFFE346E0}"/>
              </a:ext>
            </a:extLst>
          </p:cNvPr>
          <p:cNvSpPr/>
          <p:nvPr/>
        </p:nvSpPr>
        <p:spPr bwMode="auto">
          <a:xfrm rot="10543217">
            <a:off x="5647410" y="5245456"/>
            <a:ext cx="2215511" cy="391437"/>
          </a:xfrm>
          <a:prstGeom prst="rightArrow">
            <a:avLst/>
          </a:prstGeom>
          <a:gradFill flip="none" rotWithShape="1">
            <a:gsLst>
              <a:gs pos="0">
                <a:srgbClr val="000090"/>
              </a:gs>
              <a:gs pos="100000">
                <a:srgbClr val="FFFFFF"/>
              </a:gs>
            </a:gsLst>
            <a:lin ang="10260000" scaled="0"/>
            <a:tileRect/>
          </a:gradFill>
          <a:ln w="15875">
            <a:gradFill flip="none" rotWithShape="1">
              <a:gsLst>
                <a:gs pos="0">
                  <a:srgbClr val="000090"/>
                </a:gs>
                <a:gs pos="100000">
                  <a:srgbClr val="FFFFFF"/>
                </a:gs>
              </a:gsLst>
              <a:lin ang="0" scaled="1"/>
              <a:tileRect/>
            </a:gradFill>
          </a:ln>
        </p:spPr>
        <p:txBody>
          <a:bodyPr wrap="none"/>
          <a:lstStyle/>
          <a:p>
            <a:pPr>
              <a:buFont typeface="ZapfDingbats" charset="0"/>
              <a:buNone/>
              <a:defRPr/>
            </a:pPr>
            <a:endParaRPr lang="en-US" dirty="0">
              <a:latin typeface="Comic Sans MS" pitchFamily="66" charset="0"/>
              <a:ea typeface="ＭＳ Ｐゴシック" charset="0"/>
              <a:cs typeface="ＭＳ Ｐゴシック" charset="0"/>
            </a:endParaRPr>
          </a:p>
        </p:txBody>
      </p:sp>
      <p:cxnSp>
        <p:nvCxnSpPr>
          <p:cNvPr id="609" name="Straight Arrow Connector 513">
            <a:extLst>
              <a:ext uri="{FF2B5EF4-FFF2-40B4-BE49-F238E27FC236}">
                <a16:creationId xmlns:a16="http://schemas.microsoft.com/office/drawing/2014/main" id="{2E60477C-CB63-8A47-A47A-A283CBFC4D8E}"/>
              </a:ext>
            </a:extLst>
          </p:cNvPr>
          <p:cNvCxnSpPr>
            <a:cxnSpLocks noChangeShapeType="1"/>
          </p:cNvCxnSpPr>
          <p:nvPr/>
        </p:nvCxnSpPr>
        <p:spPr bwMode="auto">
          <a:xfrm flipV="1">
            <a:off x="5830938" y="5106414"/>
            <a:ext cx="1892300" cy="147637"/>
          </a:xfrm>
          <a:prstGeom prst="straightConnector1">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10" name="TextBox 516">
            <a:extLst>
              <a:ext uri="{FF2B5EF4-FFF2-40B4-BE49-F238E27FC236}">
                <a16:creationId xmlns:a16="http://schemas.microsoft.com/office/drawing/2014/main" id="{99E15D1D-24AB-3E40-8053-50249594BDE4}"/>
              </a:ext>
            </a:extLst>
          </p:cNvPr>
          <p:cNvSpPr txBox="1">
            <a:spLocks noChangeArrowheads="1"/>
          </p:cNvSpPr>
          <p:nvPr/>
        </p:nvSpPr>
        <p:spPr bwMode="auto">
          <a:xfrm>
            <a:off x="6094462" y="5619176"/>
            <a:ext cx="2354263" cy="8371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0000"/>
              </a:lnSpc>
            </a:pPr>
            <a:r>
              <a:rPr lang="en-US" altLang="en-US" dirty="0">
                <a:latin typeface="+mn-lt"/>
              </a:rPr>
              <a:t>DASH server selected, contacted, streaming begins</a:t>
            </a:r>
          </a:p>
        </p:txBody>
      </p:sp>
      <p:cxnSp>
        <p:nvCxnSpPr>
          <p:cNvPr id="611" name="Straight Arrow Connector 517">
            <a:extLst>
              <a:ext uri="{FF2B5EF4-FFF2-40B4-BE49-F238E27FC236}">
                <a16:creationId xmlns:a16="http://schemas.microsoft.com/office/drawing/2014/main" id="{C2F8BE22-C3B0-B34C-A67E-BE97EE4CA55F}"/>
              </a:ext>
            </a:extLst>
          </p:cNvPr>
          <p:cNvCxnSpPr>
            <a:cxnSpLocks noChangeShapeType="1"/>
          </p:cNvCxnSpPr>
          <p:nvPr/>
        </p:nvCxnSpPr>
        <p:spPr bwMode="auto">
          <a:xfrm>
            <a:off x="6897738" y="2493389"/>
            <a:ext cx="2049463" cy="26987"/>
          </a:xfrm>
          <a:prstGeom prst="straightConnector1">
            <a:avLst/>
          </a:prstGeom>
          <a:noFill/>
          <a:ln w="254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2" name="Straight Arrow Connector 521">
            <a:extLst>
              <a:ext uri="{FF2B5EF4-FFF2-40B4-BE49-F238E27FC236}">
                <a16:creationId xmlns:a16="http://schemas.microsoft.com/office/drawing/2014/main" id="{1F774F1E-9CDB-E443-A38C-58927BC147D9}"/>
              </a:ext>
            </a:extLst>
          </p:cNvPr>
          <p:cNvCxnSpPr>
            <a:cxnSpLocks noChangeShapeType="1"/>
          </p:cNvCxnSpPr>
          <p:nvPr/>
        </p:nvCxnSpPr>
        <p:spPr bwMode="auto">
          <a:xfrm>
            <a:off x="6907263" y="2536251"/>
            <a:ext cx="1541463" cy="1133475"/>
          </a:xfrm>
          <a:prstGeom prst="straightConnector1">
            <a:avLst/>
          </a:prstGeom>
          <a:noFill/>
          <a:ln w="254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3" name="Straight Arrow Connector 523">
            <a:extLst>
              <a:ext uri="{FF2B5EF4-FFF2-40B4-BE49-F238E27FC236}">
                <a16:creationId xmlns:a16="http://schemas.microsoft.com/office/drawing/2014/main" id="{36474ED6-E17E-B043-AD18-DC720F9537BD}"/>
              </a:ext>
            </a:extLst>
          </p:cNvPr>
          <p:cNvCxnSpPr>
            <a:cxnSpLocks noChangeShapeType="1"/>
          </p:cNvCxnSpPr>
          <p:nvPr/>
        </p:nvCxnSpPr>
        <p:spPr bwMode="auto">
          <a:xfrm>
            <a:off x="6897738" y="2550539"/>
            <a:ext cx="2019300" cy="2706687"/>
          </a:xfrm>
          <a:prstGeom prst="straightConnector1">
            <a:avLst/>
          </a:prstGeom>
          <a:noFill/>
          <a:ln w="254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14" name="TextBox 527">
            <a:extLst>
              <a:ext uri="{FF2B5EF4-FFF2-40B4-BE49-F238E27FC236}">
                <a16:creationId xmlns:a16="http://schemas.microsoft.com/office/drawing/2014/main" id="{2D3FC503-629E-CB4D-95AA-A0E328B57DCF}"/>
              </a:ext>
            </a:extLst>
          </p:cNvPr>
          <p:cNvSpPr txBox="1">
            <a:spLocks noChangeArrowheads="1"/>
          </p:cNvSpPr>
          <p:nvPr/>
        </p:nvSpPr>
        <p:spPr bwMode="auto">
          <a:xfrm>
            <a:off x="6645326" y="1640901"/>
            <a:ext cx="2033587"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ts val="1800"/>
              </a:lnSpc>
            </a:pPr>
            <a:r>
              <a:rPr lang="en-US" altLang="en-US" sz="1800">
                <a:latin typeface="Arial Narrow" panose="020B0604020202020204" pitchFamily="34" charset="0"/>
              </a:rPr>
              <a:t>upload copies of multiple versions of video to CDN servers</a:t>
            </a:r>
          </a:p>
        </p:txBody>
      </p:sp>
      <p:grpSp>
        <p:nvGrpSpPr>
          <p:cNvPr id="615" name="Group 383">
            <a:extLst>
              <a:ext uri="{FF2B5EF4-FFF2-40B4-BE49-F238E27FC236}">
                <a16:creationId xmlns:a16="http://schemas.microsoft.com/office/drawing/2014/main" id="{ED81B171-178A-4A4F-AC04-E4B530AD7962}"/>
              </a:ext>
            </a:extLst>
          </p:cNvPr>
          <p:cNvGrpSpPr>
            <a:grpSpLocks/>
          </p:cNvGrpSpPr>
          <p:nvPr/>
        </p:nvGrpSpPr>
        <p:grpSpPr bwMode="auto">
          <a:xfrm>
            <a:off x="8329663" y="3056951"/>
            <a:ext cx="1374775" cy="1354138"/>
            <a:chOff x="7030938" y="1184076"/>
            <a:chExt cx="1375947" cy="1355492"/>
          </a:xfrm>
        </p:grpSpPr>
        <p:sp>
          <p:nvSpPr>
            <p:cNvPr id="616" name="Freeform 1287">
              <a:extLst>
                <a:ext uri="{FF2B5EF4-FFF2-40B4-BE49-F238E27FC236}">
                  <a16:creationId xmlns:a16="http://schemas.microsoft.com/office/drawing/2014/main" id="{649D8938-A131-444F-AE9E-8D5D4F32A27D}"/>
                </a:ext>
              </a:extLst>
            </p:cNvPr>
            <p:cNvSpPr>
              <a:spLocks/>
            </p:cNvSpPr>
            <p:nvPr/>
          </p:nvSpPr>
          <p:spPr bwMode="auto">
            <a:xfrm rot="10800000">
              <a:off x="7030938" y="1184076"/>
              <a:ext cx="1300345" cy="1355492"/>
            </a:xfrm>
            <a:custGeom>
              <a:avLst/>
              <a:gdLst>
                <a:gd name="T0" fmla="*/ 2147483647 w 10000"/>
                <a:gd name="T1" fmla="*/ 313820797 h 10000"/>
                <a:gd name="T2" fmla="*/ 2147483647 w 10000"/>
                <a:gd name="T3" fmla="*/ 1882906618 h 10000"/>
                <a:gd name="T4" fmla="*/ 2147483647 w 10000"/>
                <a:gd name="T5" fmla="*/ 2147483647 h 10000"/>
                <a:gd name="T6" fmla="*/ 1806182456 w 10000"/>
                <a:gd name="T7" fmla="*/ 2147483647 h 10000"/>
                <a:gd name="T8" fmla="*/ 367550316 w 10000"/>
                <a:gd name="T9" fmla="*/ 2147483647 h 10000"/>
                <a:gd name="T10" fmla="*/ 255562134 w 10000"/>
                <a:gd name="T11" fmla="*/ 2147483647 h 10000"/>
                <a:gd name="T12" fmla="*/ 2147483647 w 10000"/>
                <a:gd name="T13" fmla="*/ 2147483647 h 10000"/>
                <a:gd name="T14" fmla="*/ 2147483647 w 10000"/>
                <a:gd name="T15" fmla="*/ 2147483647 h 10000"/>
                <a:gd name="T16" fmla="*/ 2147483647 w 10000"/>
                <a:gd name="T17" fmla="*/ 2147483647 h 10000"/>
                <a:gd name="T18" fmla="*/ 2147483647 w 10000"/>
                <a:gd name="T19" fmla="*/ 2147483647 h 10000"/>
                <a:gd name="T20" fmla="*/ 2147483647 w 10000"/>
                <a:gd name="T21" fmla="*/ 2147483647 h 10000"/>
                <a:gd name="T22" fmla="*/ 2147483647 w 10000"/>
                <a:gd name="T23" fmla="*/ 2147483647 h 10000"/>
                <a:gd name="T24" fmla="*/ 2147483647 w 10000"/>
                <a:gd name="T25" fmla="*/ 2147483647 h 10000"/>
                <a:gd name="T26" fmla="*/ 2147483647 w 10000"/>
                <a:gd name="T27" fmla="*/ 2147483647 h 10000"/>
                <a:gd name="T28" fmla="*/ 2147483647 w 10000"/>
                <a:gd name="T29" fmla="*/ 2147483647 h 10000"/>
                <a:gd name="T30" fmla="*/ 2147483647 w 10000"/>
                <a:gd name="T31" fmla="*/ 537978644 h 10000"/>
                <a:gd name="T32" fmla="*/ 2147483647 w 10000"/>
                <a:gd name="T33" fmla="*/ 12457243 h 10000"/>
                <a:gd name="T34" fmla="*/ 2147483647 w 10000"/>
                <a:gd name="T35" fmla="*/ 313820797 h 100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000" h="10000">
                  <a:moveTo>
                    <a:pt x="6270" y="126"/>
                  </a:moveTo>
                  <a:cubicBezTo>
                    <a:pt x="5642" y="245"/>
                    <a:pt x="4469" y="528"/>
                    <a:pt x="3738" y="756"/>
                  </a:cubicBezTo>
                  <a:cubicBezTo>
                    <a:pt x="3007" y="984"/>
                    <a:pt x="2405" y="1322"/>
                    <a:pt x="1887" y="1495"/>
                  </a:cubicBezTo>
                  <a:cubicBezTo>
                    <a:pt x="1369" y="1668"/>
                    <a:pt x="1195" y="1105"/>
                    <a:pt x="629" y="1793"/>
                  </a:cubicBezTo>
                  <a:cubicBezTo>
                    <a:pt x="63" y="2481"/>
                    <a:pt x="218" y="3574"/>
                    <a:pt x="128" y="4417"/>
                  </a:cubicBezTo>
                  <a:cubicBezTo>
                    <a:pt x="39" y="5260"/>
                    <a:pt x="-87" y="6368"/>
                    <a:pt x="89" y="6848"/>
                  </a:cubicBezTo>
                  <a:cubicBezTo>
                    <a:pt x="265" y="7328"/>
                    <a:pt x="491" y="7223"/>
                    <a:pt x="1207" y="7298"/>
                  </a:cubicBezTo>
                  <a:cubicBezTo>
                    <a:pt x="1924" y="7374"/>
                    <a:pt x="3641" y="7133"/>
                    <a:pt x="4406" y="7298"/>
                  </a:cubicBezTo>
                  <a:cubicBezTo>
                    <a:pt x="5171" y="7463"/>
                    <a:pt x="5298" y="7868"/>
                    <a:pt x="5779" y="8288"/>
                  </a:cubicBezTo>
                  <a:cubicBezTo>
                    <a:pt x="6260" y="8709"/>
                    <a:pt x="6848" y="9549"/>
                    <a:pt x="7290" y="9819"/>
                  </a:cubicBezTo>
                  <a:cubicBezTo>
                    <a:pt x="7731" y="10089"/>
                    <a:pt x="8124" y="10014"/>
                    <a:pt x="8448" y="9879"/>
                  </a:cubicBezTo>
                  <a:cubicBezTo>
                    <a:pt x="8771" y="9744"/>
                    <a:pt x="9056" y="9549"/>
                    <a:pt x="9252" y="9008"/>
                  </a:cubicBezTo>
                  <a:cubicBezTo>
                    <a:pt x="9448" y="8469"/>
                    <a:pt x="9537" y="7418"/>
                    <a:pt x="9644" y="6639"/>
                  </a:cubicBezTo>
                  <a:cubicBezTo>
                    <a:pt x="9752" y="5858"/>
                    <a:pt x="9851" y="5168"/>
                    <a:pt x="9899" y="4327"/>
                  </a:cubicBezTo>
                  <a:cubicBezTo>
                    <a:pt x="9949" y="3486"/>
                    <a:pt x="10076" y="2256"/>
                    <a:pt x="9939" y="1566"/>
                  </a:cubicBezTo>
                  <a:cubicBezTo>
                    <a:pt x="9802" y="876"/>
                    <a:pt x="9478" y="471"/>
                    <a:pt x="9075" y="216"/>
                  </a:cubicBezTo>
                  <a:cubicBezTo>
                    <a:pt x="8674" y="-39"/>
                    <a:pt x="7997" y="20"/>
                    <a:pt x="7525" y="5"/>
                  </a:cubicBezTo>
                  <a:cubicBezTo>
                    <a:pt x="7055" y="-9"/>
                    <a:pt x="6898" y="5"/>
                    <a:pt x="6270" y="126"/>
                  </a:cubicBezTo>
                  <a:close/>
                </a:path>
              </a:pathLst>
            </a:custGeom>
            <a:solidFill>
              <a:srgbClr val="9CDFF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617" name="Group 249">
              <a:extLst>
                <a:ext uri="{FF2B5EF4-FFF2-40B4-BE49-F238E27FC236}">
                  <a16:creationId xmlns:a16="http://schemas.microsoft.com/office/drawing/2014/main" id="{978A5A5C-B4FF-2040-922C-51261B7EAC06}"/>
                </a:ext>
              </a:extLst>
            </p:cNvPr>
            <p:cNvGrpSpPr>
              <a:grpSpLocks/>
            </p:cNvGrpSpPr>
            <p:nvPr/>
          </p:nvGrpSpPr>
          <p:grpSpPr bwMode="auto">
            <a:xfrm>
              <a:off x="7191141" y="1665569"/>
              <a:ext cx="365533" cy="637551"/>
              <a:chOff x="4140" y="429"/>
              <a:chExt cx="1425" cy="2396"/>
            </a:xfrm>
          </p:grpSpPr>
          <p:sp>
            <p:nvSpPr>
              <p:cNvPr id="619" name="Freeform 250">
                <a:extLst>
                  <a:ext uri="{FF2B5EF4-FFF2-40B4-BE49-F238E27FC236}">
                    <a16:creationId xmlns:a16="http://schemas.microsoft.com/office/drawing/2014/main" id="{96FC33B4-96C2-C340-BB6E-F7329E60205A}"/>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0" name="Rectangle 251">
                <a:extLst>
                  <a:ext uri="{FF2B5EF4-FFF2-40B4-BE49-F238E27FC236}">
                    <a16:creationId xmlns:a16="http://schemas.microsoft.com/office/drawing/2014/main" id="{610312A6-A966-B049-98BE-3FA50487EE56}"/>
                  </a:ext>
                </a:extLst>
              </p:cNvPr>
              <p:cNvSpPr>
                <a:spLocks noChangeArrowheads="1"/>
              </p:cNvSpPr>
              <p:nvPr/>
            </p:nvSpPr>
            <p:spPr bwMode="auto">
              <a:xfrm>
                <a:off x="4203" y="435"/>
                <a:ext cx="1053" cy="227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21" name="Freeform 252">
                <a:extLst>
                  <a:ext uri="{FF2B5EF4-FFF2-40B4-BE49-F238E27FC236}">
                    <a16:creationId xmlns:a16="http://schemas.microsoft.com/office/drawing/2014/main" id="{5A7D71CE-AA89-1C46-932D-D42C6E378E71}"/>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2" name="Freeform 253">
                <a:extLst>
                  <a:ext uri="{FF2B5EF4-FFF2-40B4-BE49-F238E27FC236}">
                    <a16:creationId xmlns:a16="http://schemas.microsoft.com/office/drawing/2014/main" id="{6BBBC2E5-8406-6749-A6EE-D56A1B3A2DC5}"/>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3" name="Rectangle 254">
                <a:extLst>
                  <a:ext uri="{FF2B5EF4-FFF2-40B4-BE49-F238E27FC236}">
                    <a16:creationId xmlns:a16="http://schemas.microsoft.com/office/drawing/2014/main" id="{A4FC3092-FA25-064E-ADC8-5B6D38620A1D}"/>
                  </a:ext>
                </a:extLst>
              </p:cNvPr>
              <p:cNvSpPr>
                <a:spLocks noChangeArrowheads="1"/>
              </p:cNvSpPr>
              <p:nvPr/>
            </p:nvSpPr>
            <p:spPr bwMode="auto">
              <a:xfrm>
                <a:off x="4215" y="698"/>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624" name="Group 255">
                <a:extLst>
                  <a:ext uri="{FF2B5EF4-FFF2-40B4-BE49-F238E27FC236}">
                    <a16:creationId xmlns:a16="http://schemas.microsoft.com/office/drawing/2014/main" id="{1D5110E2-280C-9246-8D10-399EC61CBD9A}"/>
                  </a:ext>
                </a:extLst>
              </p:cNvPr>
              <p:cNvGrpSpPr>
                <a:grpSpLocks/>
              </p:cNvGrpSpPr>
              <p:nvPr/>
            </p:nvGrpSpPr>
            <p:grpSpPr bwMode="auto">
              <a:xfrm>
                <a:off x="4749" y="668"/>
                <a:ext cx="581" cy="145"/>
                <a:chOff x="614" y="2568"/>
                <a:chExt cx="725" cy="139"/>
              </a:xfrm>
            </p:grpSpPr>
            <p:sp>
              <p:nvSpPr>
                <p:cNvPr id="649" name="AutoShape 256">
                  <a:extLst>
                    <a:ext uri="{FF2B5EF4-FFF2-40B4-BE49-F238E27FC236}">
                      <a16:creationId xmlns:a16="http://schemas.microsoft.com/office/drawing/2014/main" id="{D83986DD-3F09-D440-8EF9-EF826DC36A7D}"/>
                    </a:ext>
                  </a:extLst>
                </p:cNvPr>
                <p:cNvSpPr>
                  <a:spLocks noChangeArrowheads="1"/>
                </p:cNvSpPr>
                <p:nvPr/>
              </p:nvSpPr>
              <p:spPr bwMode="auto">
                <a:xfrm>
                  <a:off x="613" y="2574"/>
                  <a:ext cx="727" cy="132"/>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50" name="AutoShape 257">
                  <a:extLst>
                    <a:ext uri="{FF2B5EF4-FFF2-40B4-BE49-F238E27FC236}">
                      <a16:creationId xmlns:a16="http://schemas.microsoft.com/office/drawing/2014/main" id="{2583E301-FAE7-5A41-95D0-08085C409021}"/>
                    </a:ext>
                  </a:extLst>
                </p:cNvPr>
                <p:cNvSpPr>
                  <a:spLocks noChangeArrowheads="1"/>
                </p:cNvSpPr>
                <p:nvPr/>
              </p:nvSpPr>
              <p:spPr bwMode="auto">
                <a:xfrm>
                  <a:off x="628" y="2585"/>
                  <a:ext cx="696"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25" name="Rectangle 258">
                <a:extLst>
                  <a:ext uri="{FF2B5EF4-FFF2-40B4-BE49-F238E27FC236}">
                    <a16:creationId xmlns:a16="http://schemas.microsoft.com/office/drawing/2014/main" id="{A1487D88-15EC-1245-9F32-55511FA09AF5}"/>
                  </a:ext>
                </a:extLst>
              </p:cNvPr>
              <p:cNvSpPr>
                <a:spLocks noChangeArrowheads="1"/>
              </p:cNvSpPr>
              <p:nvPr/>
            </p:nvSpPr>
            <p:spPr bwMode="auto">
              <a:xfrm>
                <a:off x="4228" y="1020"/>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626" name="Group 259">
                <a:extLst>
                  <a:ext uri="{FF2B5EF4-FFF2-40B4-BE49-F238E27FC236}">
                    <a16:creationId xmlns:a16="http://schemas.microsoft.com/office/drawing/2014/main" id="{C1C66C5E-AA22-2942-9FE1-CC0D53BC7F94}"/>
                  </a:ext>
                </a:extLst>
              </p:cNvPr>
              <p:cNvGrpSpPr>
                <a:grpSpLocks/>
              </p:cNvGrpSpPr>
              <p:nvPr/>
            </p:nvGrpSpPr>
            <p:grpSpPr bwMode="auto">
              <a:xfrm>
                <a:off x="4747" y="994"/>
                <a:ext cx="581" cy="134"/>
                <a:chOff x="614" y="2568"/>
                <a:chExt cx="725" cy="139"/>
              </a:xfrm>
            </p:grpSpPr>
            <p:sp>
              <p:nvSpPr>
                <p:cNvPr id="647" name="AutoShape 260">
                  <a:extLst>
                    <a:ext uri="{FF2B5EF4-FFF2-40B4-BE49-F238E27FC236}">
                      <a16:creationId xmlns:a16="http://schemas.microsoft.com/office/drawing/2014/main" id="{7FD3A1E2-9440-B74D-96F8-52E4B7A8667A}"/>
                    </a:ext>
                  </a:extLst>
                </p:cNvPr>
                <p:cNvSpPr>
                  <a:spLocks noChangeArrowheads="1"/>
                </p:cNvSpPr>
                <p:nvPr/>
              </p:nvSpPr>
              <p:spPr bwMode="auto">
                <a:xfrm>
                  <a:off x="615" y="2577"/>
                  <a:ext cx="727" cy="13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48" name="AutoShape 261">
                  <a:extLst>
                    <a:ext uri="{FF2B5EF4-FFF2-40B4-BE49-F238E27FC236}">
                      <a16:creationId xmlns:a16="http://schemas.microsoft.com/office/drawing/2014/main" id="{0EA90844-82E2-7041-BE56-FE6D4EE0D8CC}"/>
                    </a:ext>
                  </a:extLst>
                </p:cNvPr>
                <p:cNvSpPr>
                  <a:spLocks noChangeArrowheads="1"/>
                </p:cNvSpPr>
                <p:nvPr/>
              </p:nvSpPr>
              <p:spPr bwMode="auto">
                <a:xfrm>
                  <a:off x="631" y="2595"/>
                  <a:ext cx="696" cy="9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27" name="Rectangle 262">
                <a:extLst>
                  <a:ext uri="{FF2B5EF4-FFF2-40B4-BE49-F238E27FC236}">
                    <a16:creationId xmlns:a16="http://schemas.microsoft.com/office/drawing/2014/main" id="{283833E2-9E6A-EC4E-A8CC-83ADC14E1B22}"/>
                  </a:ext>
                </a:extLst>
              </p:cNvPr>
              <p:cNvSpPr>
                <a:spLocks noChangeArrowheads="1"/>
              </p:cNvSpPr>
              <p:nvPr/>
            </p:nvSpPr>
            <p:spPr bwMode="auto">
              <a:xfrm>
                <a:off x="4215" y="1355"/>
                <a:ext cx="595"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28" name="Rectangle 263">
                <a:extLst>
                  <a:ext uri="{FF2B5EF4-FFF2-40B4-BE49-F238E27FC236}">
                    <a16:creationId xmlns:a16="http://schemas.microsoft.com/office/drawing/2014/main" id="{72732886-1C08-7C45-9F6F-69CB57B77660}"/>
                  </a:ext>
                </a:extLst>
              </p:cNvPr>
              <p:cNvSpPr>
                <a:spLocks noChangeArrowheads="1"/>
              </p:cNvSpPr>
              <p:nvPr/>
            </p:nvSpPr>
            <p:spPr bwMode="auto">
              <a:xfrm>
                <a:off x="4228" y="1653"/>
                <a:ext cx="601"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629" name="Group 264">
                <a:extLst>
                  <a:ext uri="{FF2B5EF4-FFF2-40B4-BE49-F238E27FC236}">
                    <a16:creationId xmlns:a16="http://schemas.microsoft.com/office/drawing/2014/main" id="{F80FFB68-2EC3-9346-8509-64CDCE4976E5}"/>
                  </a:ext>
                </a:extLst>
              </p:cNvPr>
              <p:cNvGrpSpPr>
                <a:grpSpLocks/>
              </p:cNvGrpSpPr>
              <p:nvPr/>
            </p:nvGrpSpPr>
            <p:grpSpPr bwMode="auto">
              <a:xfrm>
                <a:off x="4735" y="1627"/>
                <a:ext cx="582" cy="151"/>
                <a:chOff x="614" y="2568"/>
                <a:chExt cx="725" cy="139"/>
              </a:xfrm>
            </p:grpSpPr>
            <p:sp>
              <p:nvSpPr>
                <p:cNvPr id="645" name="AutoShape 265">
                  <a:extLst>
                    <a:ext uri="{FF2B5EF4-FFF2-40B4-BE49-F238E27FC236}">
                      <a16:creationId xmlns:a16="http://schemas.microsoft.com/office/drawing/2014/main" id="{55598102-FF9E-094C-A817-A698CCABCCE2}"/>
                    </a:ext>
                  </a:extLst>
                </p:cNvPr>
                <p:cNvSpPr>
                  <a:spLocks noChangeArrowheads="1"/>
                </p:cNvSpPr>
                <p:nvPr/>
              </p:nvSpPr>
              <p:spPr bwMode="auto">
                <a:xfrm>
                  <a:off x="615" y="2576"/>
                  <a:ext cx="718" cy="132"/>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46" name="AutoShape 266">
                  <a:extLst>
                    <a:ext uri="{FF2B5EF4-FFF2-40B4-BE49-F238E27FC236}">
                      <a16:creationId xmlns:a16="http://schemas.microsoft.com/office/drawing/2014/main" id="{D7709F49-ABD3-434B-989F-ED0F57022C0B}"/>
                    </a:ext>
                  </a:extLst>
                </p:cNvPr>
                <p:cNvSpPr>
                  <a:spLocks noChangeArrowheads="1"/>
                </p:cNvSpPr>
                <p:nvPr/>
              </p:nvSpPr>
              <p:spPr bwMode="auto">
                <a:xfrm>
                  <a:off x="630" y="2592"/>
                  <a:ext cx="687"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30" name="Freeform 267">
                <a:extLst>
                  <a:ext uri="{FF2B5EF4-FFF2-40B4-BE49-F238E27FC236}">
                    <a16:creationId xmlns:a16="http://schemas.microsoft.com/office/drawing/2014/main" id="{58E0CD6F-F7D1-5D4D-85C8-B937D37C361F}"/>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631" name="Group 268">
                <a:extLst>
                  <a:ext uri="{FF2B5EF4-FFF2-40B4-BE49-F238E27FC236}">
                    <a16:creationId xmlns:a16="http://schemas.microsoft.com/office/drawing/2014/main" id="{CEE525EE-C76D-CD47-83B8-8D86FCB35A05}"/>
                  </a:ext>
                </a:extLst>
              </p:cNvPr>
              <p:cNvGrpSpPr>
                <a:grpSpLocks/>
              </p:cNvGrpSpPr>
              <p:nvPr/>
            </p:nvGrpSpPr>
            <p:grpSpPr bwMode="auto">
              <a:xfrm>
                <a:off x="4739" y="1327"/>
                <a:ext cx="582" cy="139"/>
                <a:chOff x="614" y="2568"/>
                <a:chExt cx="725" cy="139"/>
              </a:xfrm>
            </p:grpSpPr>
            <p:sp>
              <p:nvSpPr>
                <p:cNvPr id="643" name="AutoShape 269">
                  <a:extLst>
                    <a:ext uri="{FF2B5EF4-FFF2-40B4-BE49-F238E27FC236}">
                      <a16:creationId xmlns:a16="http://schemas.microsoft.com/office/drawing/2014/main" id="{BE4F71D7-817B-934C-9F75-91A7222E7ADE}"/>
                    </a:ext>
                  </a:extLst>
                </p:cNvPr>
                <p:cNvSpPr>
                  <a:spLocks noChangeArrowheads="1"/>
                </p:cNvSpPr>
                <p:nvPr/>
              </p:nvSpPr>
              <p:spPr bwMode="auto">
                <a:xfrm>
                  <a:off x="625" y="2566"/>
                  <a:ext cx="725" cy="14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44" name="AutoShape 270">
                  <a:extLst>
                    <a:ext uri="{FF2B5EF4-FFF2-40B4-BE49-F238E27FC236}">
                      <a16:creationId xmlns:a16="http://schemas.microsoft.com/office/drawing/2014/main" id="{DA479A9C-0837-6141-A6AC-E8D851E4B1F7}"/>
                    </a:ext>
                  </a:extLst>
                </p:cNvPr>
                <p:cNvSpPr>
                  <a:spLocks noChangeArrowheads="1"/>
                </p:cNvSpPr>
                <p:nvPr/>
              </p:nvSpPr>
              <p:spPr bwMode="auto">
                <a:xfrm>
                  <a:off x="633" y="2584"/>
                  <a:ext cx="694" cy="11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32" name="Rectangle 271">
                <a:extLst>
                  <a:ext uri="{FF2B5EF4-FFF2-40B4-BE49-F238E27FC236}">
                    <a16:creationId xmlns:a16="http://schemas.microsoft.com/office/drawing/2014/main" id="{7BAB7EEF-CEF0-7747-B60A-1243972235BC}"/>
                  </a:ext>
                </a:extLst>
              </p:cNvPr>
              <p:cNvSpPr>
                <a:spLocks noChangeArrowheads="1"/>
              </p:cNvSpPr>
              <p:nvPr/>
            </p:nvSpPr>
            <p:spPr bwMode="auto">
              <a:xfrm>
                <a:off x="5250" y="435"/>
                <a:ext cx="68" cy="2281"/>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33" name="Freeform 272">
                <a:extLst>
                  <a:ext uri="{FF2B5EF4-FFF2-40B4-BE49-F238E27FC236}">
                    <a16:creationId xmlns:a16="http://schemas.microsoft.com/office/drawing/2014/main" id="{23F88BAC-4F2F-884A-8A11-0DD0411366E4}"/>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4" name="Freeform 273">
                <a:extLst>
                  <a:ext uri="{FF2B5EF4-FFF2-40B4-BE49-F238E27FC236}">
                    <a16:creationId xmlns:a16="http://schemas.microsoft.com/office/drawing/2014/main" id="{153D6F6F-1B37-4B46-8C7B-5C383D66A5BF}"/>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5" name="Oval 274">
                <a:extLst>
                  <a:ext uri="{FF2B5EF4-FFF2-40B4-BE49-F238E27FC236}">
                    <a16:creationId xmlns:a16="http://schemas.microsoft.com/office/drawing/2014/main" id="{FE063EE0-3ACE-EE46-BFFC-669BFB49B33B}"/>
                  </a:ext>
                </a:extLst>
              </p:cNvPr>
              <p:cNvSpPr>
                <a:spLocks noChangeArrowheads="1"/>
              </p:cNvSpPr>
              <p:nvPr/>
            </p:nvSpPr>
            <p:spPr bwMode="auto">
              <a:xfrm>
                <a:off x="5516" y="2609"/>
                <a:ext cx="50"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36" name="Freeform 275">
                <a:extLst>
                  <a:ext uri="{FF2B5EF4-FFF2-40B4-BE49-F238E27FC236}">
                    <a16:creationId xmlns:a16="http://schemas.microsoft.com/office/drawing/2014/main" id="{F382B54D-43FD-C049-8E97-A803ADCCCEC8}"/>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7" name="AutoShape 276">
                <a:extLst>
                  <a:ext uri="{FF2B5EF4-FFF2-40B4-BE49-F238E27FC236}">
                    <a16:creationId xmlns:a16="http://schemas.microsoft.com/office/drawing/2014/main" id="{04306910-BCCD-F549-8CAC-9CE8C9FB958C}"/>
                  </a:ext>
                </a:extLst>
              </p:cNvPr>
              <p:cNvSpPr>
                <a:spLocks noChangeArrowheads="1"/>
              </p:cNvSpPr>
              <p:nvPr/>
            </p:nvSpPr>
            <p:spPr bwMode="auto">
              <a:xfrm>
                <a:off x="4141" y="2680"/>
                <a:ext cx="1202" cy="143"/>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38" name="AutoShape 277">
                <a:extLst>
                  <a:ext uri="{FF2B5EF4-FFF2-40B4-BE49-F238E27FC236}">
                    <a16:creationId xmlns:a16="http://schemas.microsoft.com/office/drawing/2014/main" id="{A2BF0BB2-374A-E249-971B-EAE24E4D47F2}"/>
                  </a:ext>
                </a:extLst>
              </p:cNvPr>
              <p:cNvSpPr>
                <a:spLocks noChangeArrowheads="1"/>
              </p:cNvSpPr>
              <p:nvPr/>
            </p:nvSpPr>
            <p:spPr bwMode="auto">
              <a:xfrm>
                <a:off x="4203" y="2710"/>
                <a:ext cx="1078" cy="78"/>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39" name="Oval 278">
                <a:extLst>
                  <a:ext uri="{FF2B5EF4-FFF2-40B4-BE49-F238E27FC236}">
                    <a16:creationId xmlns:a16="http://schemas.microsoft.com/office/drawing/2014/main" id="{8C0A6A7B-745C-6B46-852C-B11809C108C5}"/>
                  </a:ext>
                </a:extLst>
              </p:cNvPr>
              <p:cNvSpPr>
                <a:spLocks noChangeArrowheads="1"/>
              </p:cNvSpPr>
              <p:nvPr/>
            </p:nvSpPr>
            <p:spPr bwMode="auto">
              <a:xfrm>
                <a:off x="4308" y="2382"/>
                <a:ext cx="161"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40" name="Oval 279">
                <a:extLst>
                  <a:ext uri="{FF2B5EF4-FFF2-40B4-BE49-F238E27FC236}">
                    <a16:creationId xmlns:a16="http://schemas.microsoft.com/office/drawing/2014/main" id="{F519574B-5DE0-1444-8817-E97F7447BAD7}"/>
                  </a:ext>
                </a:extLst>
              </p:cNvPr>
              <p:cNvSpPr>
                <a:spLocks noChangeArrowheads="1"/>
              </p:cNvSpPr>
              <p:nvPr/>
            </p:nvSpPr>
            <p:spPr bwMode="auto">
              <a:xfrm>
                <a:off x="4488" y="2382"/>
                <a:ext cx="161"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buFont typeface="ZapfDingbats" charset="0"/>
                  <a:buNone/>
                  <a:defRPr/>
                </a:pPr>
                <a:endParaRPr lang="en-US" dirty="0">
                  <a:solidFill>
                    <a:srgbClr val="FF0000"/>
                  </a:solidFill>
                  <a:latin typeface="Arial" charset="0"/>
                  <a:ea typeface="ＭＳ Ｐゴシック" charset="0"/>
                </a:endParaRPr>
              </a:p>
            </p:txBody>
          </p:sp>
          <p:sp>
            <p:nvSpPr>
              <p:cNvPr id="641" name="Oval 280">
                <a:extLst>
                  <a:ext uri="{FF2B5EF4-FFF2-40B4-BE49-F238E27FC236}">
                    <a16:creationId xmlns:a16="http://schemas.microsoft.com/office/drawing/2014/main" id="{A1AC7CC8-F925-F640-BE0B-5676C61A1D8F}"/>
                  </a:ext>
                </a:extLst>
              </p:cNvPr>
              <p:cNvSpPr>
                <a:spLocks noChangeArrowheads="1"/>
              </p:cNvSpPr>
              <p:nvPr/>
            </p:nvSpPr>
            <p:spPr bwMode="auto">
              <a:xfrm>
                <a:off x="4661" y="2382"/>
                <a:ext cx="161" cy="13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42" name="Rectangle 281">
                <a:extLst>
                  <a:ext uri="{FF2B5EF4-FFF2-40B4-BE49-F238E27FC236}">
                    <a16:creationId xmlns:a16="http://schemas.microsoft.com/office/drawing/2014/main" id="{CC4B114D-F910-7D4F-A5C3-DF3B435A6B38}"/>
                  </a:ext>
                </a:extLst>
              </p:cNvPr>
              <p:cNvSpPr>
                <a:spLocks noChangeArrowheads="1"/>
              </p:cNvSpPr>
              <p:nvPr/>
            </p:nvSpPr>
            <p:spPr bwMode="auto">
              <a:xfrm>
                <a:off x="5064" y="1832"/>
                <a:ext cx="87" cy="764"/>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18" name="TextBox 492">
              <a:extLst>
                <a:ext uri="{FF2B5EF4-FFF2-40B4-BE49-F238E27FC236}">
                  <a16:creationId xmlns:a16="http://schemas.microsoft.com/office/drawing/2014/main" id="{85F6E22B-EB95-3A45-AEE7-DFC0ADFCA07F}"/>
                </a:ext>
              </a:extLst>
            </p:cNvPr>
            <p:cNvSpPr txBox="1">
              <a:spLocks noChangeArrowheads="1"/>
            </p:cNvSpPr>
            <p:nvPr/>
          </p:nvSpPr>
          <p:spPr bwMode="auto">
            <a:xfrm>
              <a:off x="7600043" y="1655943"/>
              <a:ext cx="806842" cy="617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ts val="1800"/>
                </a:lnSpc>
              </a:pPr>
              <a:r>
                <a:rPr lang="en-US" altLang="en-US" sz="1800">
                  <a:latin typeface="Arial Narrow" panose="020B0604020202020204" pitchFamily="34" charset="0"/>
                </a:rPr>
                <a:t>CDN</a:t>
              </a:r>
            </a:p>
            <a:p>
              <a:pPr>
                <a:lnSpc>
                  <a:spcPts val="1800"/>
                </a:lnSpc>
              </a:pPr>
              <a:r>
                <a:rPr lang="en-US" altLang="en-US" sz="1800">
                  <a:latin typeface="Arial Narrow" panose="020B0604020202020204" pitchFamily="34" charset="0"/>
                </a:rPr>
                <a:t>server </a:t>
              </a:r>
            </a:p>
          </p:txBody>
        </p:sp>
      </p:grpSp>
      <p:grpSp>
        <p:nvGrpSpPr>
          <p:cNvPr id="651" name="Group 468">
            <a:extLst>
              <a:ext uri="{FF2B5EF4-FFF2-40B4-BE49-F238E27FC236}">
                <a16:creationId xmlns:a16="http://schemas.microsoft.com/office/drawing/2014/main" id="{1F4063A8-67FD-484E-8F6F-19E370A56F74}"/>
              </a:ext>
            </a:extLst>
          </p:cNvPr>
          <p:cNvGrpSpPr>
            <a:grpSpLocks/>
          </p:cNvGrpSpPr>
          <p:nvPr/>
        </p:nvGrpSpPr>
        <p:grpSpPr bwMode="auto">
          <a:xfrm>
            <a:off x="7966126" y="4447601"/>
            <a:ext cx="1376362" cy="1355725"/>
            <a:chOff x="7030938" y="1184076"/>
            <a:chExt cx="1375947" cy="1355492"/>
          </a:xfrm>
        </p:grpSpPr>
        <p:sp>
          <p:nvSpPr>
            <p:cNvPr id="652" name="Freeform 1287">
              <a:extLst>
                <a:ext uri="{FF2B5EF4-FFF2-40B4-BE49-F238E27FC236}">
                  <a16:creationId xmlns:a16="http://schemas.microsoft.com/office/drawing/2014/main" id="{B9C0A66B-0217-C040-AA59-40CF97C7DE9C}"/>
                </a:ext>
              </a:extLst>
            </p:cNvPr>
            <p:cNvSpPr>
              <a:spLocks/>
            </p:cNvSpPr>
            <p:nvPr/>
          </p:nvSpPr>
          <p:spPr bwMode="auto">
            <a:xfrm rot="10800000">
              <a:off x="7030938" y="1184076"/>
              <a:ext cx="1300345" cy="1355492"/>
            </a:xfrm>
            <a:custGeom>
              <a:avLst/>
              <a:gdLst>
                <a:gd name="T0" fmla="*/ 2147483647 w 10000"/>
                <a:gd name="T1" fmla="*/ 313820797 h 10000"/>
                <a:gd name="T2" fmla="*/ 2147483647 w 10000"/>
                <a:gd name="T3" fmla="*/ 1882906618 h 10000"/>
                <a:gd name="T4" fmla="*/ 2147483647 w 10000"/>
                <a:gd name="T5" fmla="*/ 2147483647 h 10000"/>
                <a:gd name="T6" fmla="*/ 1806182456 w 10000"/>
                <a:gd name="T7" fmla="*/ 2147483647 h 10000"/>
                <a:gd name="T8" fmla="*/ 367550316 w 10000"/>
                <a:gd name="T9" fmla="*/ 2147483647 h 10000"/>
                <a:gd name="T10" fmla="*/ 255562134 w 10000"/>
                <a:gd name="T11" fmla="*/ 2147483647 h 10000"/>
                <a:gd name="T12" fmla="*/ 2147483647 w 10000"/>
                <a:gd name="T13" fmla="*/ 2147483647 h 10000"/>
                <a:gd name="T14" fmla="*/ 2147483647 w 10000"/>
                <a:gd name="T15" fmla="*/ 2147483647 h 10000"/>
                <a:gd name="T16" fmla="*/ 2147483647 w 10000"/>
                <a:gd name="T17" fmla="*/ 2147483647 h 10000"/>
                <a:gd name="T18" fmla="*/ 2147483647 w 10000"/>
                <a:gd name="T19" fmla="*/ 2147483647 h 10000"/>
                <a:gd name="T20" fmla="*/ 2147483647 w 10000"/>
                <a:gd name="T21" fmla="*/ 2147483647 h 10000"/>
                <a:gd name="T22" fmla="*/ 2147483647 w 10000"/>
                <a:gd name="T23" fmla="*/ 2147483647 h 10000"/>
                <a:gd name="T24" fmla="*/ 2147483647 w 10000"/>
                <a:gd name="T25" fmla="*/ 2147483647 h 10000"/>
                <a:gd name="T26" fmla="*/ 2147483647 w 10000"/>
                <a:gd name="T27" fmla="*/ 2147483647 h 10000"/>
                <a:gd name="T28" fmla="*/ 2147483647 w 10000"/>
                <a:gd name="T29" fmla="*/ 2147483647 h 10000"/>
                <a:gd name="T30" fmla="*/ 2147483647 w 10000"/>
                <a:gd name="T31" fmla="*/ 537978644 h 10000"/>
                <a:gd name="T32" fmla="*/ 2147483647 w 10000"/>
                <a:gd name="T33" fmla="*/ 12457243 h 10000"/>
                <a:gd name="T34" fmla="*/ 2147483647 w 10000"/>
                <a:gd name="T35" fmla="*/ 313820797 h 100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000" h="10000">
                  <a:moveTo>
                    <a:pt x="6270" y="126"/>
                  </a:moveTo>
                  <a:cubicBezTo>
                    <a:pt x="5642" y="245"/>
                    <a:pt x="4469" y="528"/>
                    <a:pt x="3738" y="756"/>
                  </a:cubicBezTo>
                  <a:cubicBezTo>
                    <a:pt x="3007" y="984"/>
                    <a:pt x="2405" y="1322"/>
                    <a:pt x="1887" y="1495"/>
                  </a:cubicBezTo>
                  <a:cubicBezTo>
                    <a:pt x="1369" y="1668"/>
                    <a:pt x="1195" y="1105"/>
                    <a:pt x="629" y="1793"/>
                  </a:cubicBezTo>
                  <a:cubicBezTo>
                    <a:pt x="63" y="2481"/>
                    <a:pt x="218" y="3574"/>
                    <a:pt x="128" y="4417"/>
                  </a:cubicBezTo>
                  <a:cubicBezTo>
                    <a:pt x="39" y="5260"/>
                    <a:pt x="-87" y="6368"/>
                    <a:pt x="89" y="6848"/>
                  </a:cubicBezTo>
                  <a:cubicBezTo>
                    <a:pt x="265" y="7328"/>
                    <a:pt x="491" y="7223"/>
                    <a:pt x="1207" y="7298"/>
                  </a:cubicBezTo>
                  <a:cubicBezTo>
                    <a:pt x="1924" y="7374"/>
                    <a:pt x="3641" y="7133"/>
                    <a:pt x="4406" y="7298"/>
                  </a:cubicBezTo>
                  <a:cubicBezTo>
                    <a:pt x="5171" y="7463"/>
                    <a:pt x="5298" y="7868"/>
                    <a:pt x="5779" y="8288"/>
                  </a:cubicBezTo>
                  <a:cubicBezTo>
                    <a:pt x="6260" y="8709"/>
                    <a:pt x="6848" y="9549"/>
                    <a:pt x="7290" y="9819"/>
                  </a:cubicBezTo>
                  <a:cubicBezTo>
                    <a:pt x="7731" y="10089"/>
                    <a:pt x="8124" y="10014"/>
                    <a:pt x="8448" y="9879"/>
                  </a:cubicBezTo>
                  <a:cubicBezTo>
                    <a:pt x="8771" y="9744"/>
                    <a:pt x="9056" y="9549"/>
                    <a:pt x="9252" y="9008"/>
                  </a:cubicBezTo>
                  <a:cubicBezTo>
                    <a:pt x="9448" y="8469"/>
                    <a:pt x="9537" y="7418"/>
                    <a:pt x="9644" y="6639"/>
                  </a:cubicBezTo>
                  <a:cubicBezTo>
                    <a:pt x="9752" y="5858"/>
                    <a:pt x="9851" y="5168"/>
                    <a:pt x="9899" y="4327"/>
                  </a:cubicBezTo>
                  <a:cubicBezTo>
                    <a:pt x="9949" y="3486"/>
                    <a:pt x="10076" y="2256"/>
                    <a:pt x="9939" y="1566"/>
                  </a:cubicBezTo>
                  <a:cubicBezTo>
                    <a:pt x="9802" y="876"/>
                    <a:pt x="9478" y="471"/>
                    <a:pt x="9075" y="216"/>
                  </a:cubicBezTo>
                  <a:cubicBezTo>
                    <a:pt x="8674" y="-39"/>
                    <a:pt x="7997" y="20"/>
                    <a:pt x="7525" y="5"/>
                  </a:cubicBezTo>
                  <a:cubicBezTo>
                    <a:pt x="7055" y="-9"/>
                    <a:pt x="6898" y="5"/>
                    <a:pt x="6270" y="126"/>
                  </a:cubicBezTo>
                  <a:close/>
                </a:path>
              </a:pathLst>
            </a:custGeom>
            <a:solidFill>
              <a:srgbClr val="9CDFF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653" name="Group 249">
              <a:extLst>
                <a:ext uri="{FF2B5EF4-FFF2-40B4-BE49-F238E27FC236}">
                  <a16:creationId xmlns:a16="http://schemas.microsoft.com/office/drawing/2014/main" id="{2D0460A7-D522-2B45-8D08-2C9B88DFAE18}"/>
                </a:ext>
              </a:extLst>
            </p:cNvPr>
            <p:cNvGrpSpPr>
              <a:grpSpLocks/>
            </p:cNvGrpSpPr>
            <p:nvPr/>
          </p:nvGrpSpPr>
          <p:grpSpPr bwMode="auto">
            <a:xfrm>
              <a:off x="7191141" y="1665569"/>
              <a:ext cx="365533" cy="637551"/>
              <a:chOff x="4140" y="429"/>
              <a:chExt cx="1425" cy="2396"/>
            </a:xfrm>
          </p:grpSpPr>
          <p:sp>
            <p:nvSpPr>
              <p:cNvPr id="656" name="Freeform 250">
                <a:extLst>
                  <a:ext uri="{FF2B5EF4-FFF2-40B4-BE49-F238E27FC236}">
                    <a16:creationId xmlns:a16="http://schemas.microsoft.com/office/drawing/2014/main" id="{23138FC9-3550-5249-8349-BED738B58162}"/>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57" name="Rectangle 251">
                <a:extLst>
                  <a:ext uri="{FF2B5EF4-FFF2-40B4-BE49-F238E27FC236}">
                    <a16:creationId xmlns:a16="http://schemas.microsoft.com/office/drawing/2014/main" id="{DFCF1873-FB16-2A47-A936-08D8C3908C75}"/>
                  </a:ext>
                </a:extLst>
              </p:cNvPr>
              <p:cNvSpPr>
                <a:spLocks noChangeArrowheads="1"/>
              </p:cNvSpPr>
              <p:nvPr/>
            </p:nvSpPr>
            <p:spPr bwMode="auto">
              <a:xfrm>
                <a:off x="4202" y="433"/>
                <a:ext cx="1052" cy="2279"/>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58" name="Freeform 252">
                <a:extLst>
                  <a:ext uri="{FF2B5EF4-FFF2-40B4-BE49-F238E27FC236}">
                    <a16:creationId xmlns:a16="http://schemas.microsoft.com/office/drawing/2014/main" id="{8867C201-6EA6-9C40-BFA6-0B88C51117B5}"/>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59" name="Freeform 253">
                <a:extLst>
                  <a:ext uri="{FF2B5EF4-FFF2-40B4-BE49-F238E27FC236}">
                    <a16:creationId xmlns:a16="http://schemas.microsoft.com/office/drawing/2014/main" id="{3AABF7A5-C9C5-0341-A27E-5E16A3148A89}"/>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60" name="Rectangle 254">
                <a:extLst>
                  <a:ext uri="{FF2B5EF4-FFF2-40B4-BE49-F238E27FC236}">
                    <a16:creationId xmlns:a16="http://schemas.microsoft.com/office/drawing/2014/main" id="{455C9642-187B-834C-A852-DD74D736A9F1}"/>
                  </a:ext>
                </a:extLst>
              </p:cNvPr>
              <p:cNvSpPr>
                <a:spLocks noChangeArrowheads="1"/>
              </p:cNvSpPr>
              <p:nvPr/>
            </p:nvSpPr>
            <p:spPr bwMode="auto">
              <a:xfrm>
                <a:off x="4215" y="695"/>
                <a:ext cx="594"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661" name="Group 255">
                <a:extLst>
                  <a:ext uri="{FF2B5EF4-FFF2-40B4-BE49-F238E27FC236}">
                    <a16:creationId xmlns:a16="http://schemas.microsoft.com/office/drawing/2014/main" id="{149ADA1A-B66F-F44C-B49C-96E50A1BB861}"/>
                  </a:ext>
                </a:extLst>
              </p:cNvPr>
              <p:cNvGrpSpPr>
                <a:grpSpLocks/>
              </p:cNvGrpSpPr>
              <p:nvPr/>
            </p:nvGrpSpPr>
            <p:grpSpPr bwMode="auto">
              <a:xfrm>
                <a:off x="4749" y="668"/>
                <a:ext cx="581" cy="145"/>
                <a:chOff x="614" y="2568"/>
                <a:chExt cx="725" cy="139"/>
              </a:xfrm>
            </p:grpSpPr>
            <p:sp>
              <p:nvSpPr>
                <p:cNvPr id="686" name="AutoShape 256">
                  <a:extLst>
                    <a:ext uri="{FF2B5EF4-FFF2-40B4-BE49-F238E27FC236}">
                      <a16:creationId xmlns:a16="http://schemas.microsoft.com/office/drawing/2014/main" id="{3D4D4A1D-9D61-334E-A979-8E927E535A8C}"/>
                    </a:ext>
                  </a:extLst>
                </p:cNvPr>
                <p:cNvSpPr>
                  <a:spLocks noChangeArrowheads="1"/>
                </p:cNvSpPr>
                <p:nvPr/>
              </p:nvSpPr>
              <p:spPr bwMode="auto">
                <a:xfrm>
                  <a:off x="611" y="2571"/>
                  <a:ext cx="726" cy="12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87" name="AutoShape 257">
                  <a:extLst>
                    <a:ext uri="{FF2B5EF4-FFF2-40B4-BE49-F238E27FC236}">
                      <a16:creationId xmlns:a16="http://schemas.microsoft.com/office/drawing/2014/main" id="{2DFF9622-EBDD-994E-9C23-DFAF566A40E0}"/>
                    </a:ext>
                  </a:extLst>
                </p:cNvPr>
                <p:cNvSpPr>
                  <a:spLocks noChangeArrowheads="1"/>
                </p:cNvSpPr>
                <p:nvPr/>
              </p:nvSpPr>
              <p:spPr bwMode="auto">
                <a:xfrm>
                  <a:off x="627" y="2583"/>
                  <a:ext cx="695" cy="9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62" name="Rectangle 258">
                <a:extLst>
                  <a:ext uri="{FF2B5EF4-FFF2-40B4-BE49-F238E27FC236}">
                    <a16:creationId xmlns:a16="http://schemas.microsoft.com/office/drawing/2014/main" id="{67544B8E-E01F-7547-B897-14F34EFC29EA}"/>
                  </a:ext>
                </a:extLst>
              </p:cNvPr>
              <p:cNvSpPr>
                <a:spLocks noChangeArrowheads="1"/>
              </p:cNvSpPr>
              <p:nvPr/>
            </p:nvSpPr>
            <p:spPr bwMode="auto">
              <a:xfrm>
                <a:off x="4227" y="1023"/>
                <a:ext cx="594"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663" name="Group 259">
                <a:extLst>
                  <a:ext uri="{FF2B5EF4-FFF2-40B4-BE49-F238E27FC236}">
                    <a16:creationId xmlns:a16="http://schemas.microsoft.com/office/drawing/2014/main" id="{BB1B2199-F34E-E045-9E41-BBFD51213E27}"/>
                  </a:ext>
                </a:extLst>
              </p:cNvPr>
              <p:cNvGrpSpPr>
                <a:grpSpLocks/>
              </p:cNvGrpSpPr>
              <p:nvPr/>
            </p:nvGrpSpPr>
            <p:grpSpPr bwMode="auto">
              <a:xfrm>
                <a:off x="4747" y="994"/>
                <a:ext cx="581" cy="134"/>
                <a:chOff x="614" y="2568"/>
                <a:chExt cx="725" cy="139"/>
              </a:xfrm>
            </p:grpSpPr>
            <p:sp>
              <p:nvSpPr>
                <p:cNvPr id="684" name="AutoShape 260">
                  <a:extLst>
                    <a:ext uri="{FF2B5EF4-FFF2-40B4-BE49-F238E27FC236}">
                      <a16:creationId xmlns:a16="http://schemas.microsoft.com/office/drawing/2014/main" id="{04EC1E9B-DEF9-7D4F-BB30-E66D453A83EC}"/>
                    </a:ext>
                  </a:extLst>
                </p:cNvPr>
                <p:cNvSpPr>
                  <a:spLocks noChangeArrowheads="1"/>
                </p:cNvSpPr>
                <p:nvPr/>
              </p:nvSpPr>
              <p:spPr bwMode="auto">
                <a:xfrm>
                  <a:off x="614" y="2574"/>
                  <a:ext cx="726" cy="13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85" name="AutoShape 261">
                  <a:extLst>
                    <a:ext uri="{FF2B5EF4-FFF2-40B4-BE49-F238E27FC236}">
                      <a16:creationId xmlns:a16="http://schemas.microsoft.com/office/drawing/2014/main" id="{EA6D699D-898F-BF48-AD9A-A94EAD59BD0C}"/>
                    </a:ext>
                  </a:extLst>
                </p:cNvPr>
                <p:cNvSpPr>
                  <a:spLocks noChangeArrowheads="1"/>
                </p:cNvSpPr>
                <p:nvPr/>
              </p:nvSpPr>
              <p:spPr bwMode="auto">
                <a:xfrm>
                  <a:off x="629" y="2592"/>
                  <a:ext cx="695" cy="9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64" name="Rectangle 262">
                <a:extLst>
                  <a:ext uri="{FF2B5EF4-FFF2-40B4-BE49-F238E27FC236}">
                    <a16:creationId xmlns:a16="http://schemas.microsoft.com/office/drawing/2014/main" id="{30D84565-21B0-BE47-BC52-3F0A28E359B3}"/>
                  </a:ext>
                </a:extLst>
              </p:cNvPr>
              <p:cNvSpPr>
                <a:spLocks noChangeArrowheads="1"/>
              </p:cNvSpPr>
              <p:nvPr/>
            </p:nvSpPr>
            <p:spPr bwMode="auto">
              <a:xfrm>
                <a:off x="4215" y="1357"/>
                <a:ext cx="594"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65" name="Rectangle 263">
                <a:extLst>
                  <a:ext uri="{FF2B5EF4-FFF2-40B4-BE49-F238E27FC236}">
                    <a16:creationId xmlns:a16="http://schemas.microsoft.com/office/drawing/2014/main" id="{3B6F9D69-B90F-DC4E-A12B-6FEA059DFAB6}"/>
                  </a:ext>
                </a:extLst>
              </p:cNvPr>
              <p:cNvSpPr>
                <a:spLocks noChangeArrowheads="1"/>
              </p:cNvSpPr>
              <p:nvPr/>
            </p:nvSpPr>
            <p:spPr bwMode="auto">
              <a:xfrm>
                <a:off x="4227" y="1656"/>
                <a:ext cx="600"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nvGrpSpPr>
              <p:cNvPr id="666" name="Group 264">
                <a:extLst>
                  <a:ext uri="{FF2B5EF4-FFF2-40B4-BE49-F238E27FC236}">
                    <a16:creationId xmlns:a16="http://schemas.microsoft.com/office/drawing/2014/main" id="{7B18D0D0-1ADE-D442-929E-03B5DFF8E07D}"/>
                  </a:ext>
                </a:extLst>
              </p:cNvPr>
              <p:cNvGrpSpPr>
                <a:grpSpLocks/>
              </p:cNvGrpSpPr>
              <p:nvPr/>
            </p:nvGrpSpPr>
            <p:grpSpPr bwMode="auto">
              <a:xfrm>
                <a:off x="4735" y="1627"/>
                <a:ext cx="582" cy="151"/>
                <a:chOff x="614" y="2568"/>
                <a:chExt cx="725" cy="139"/>
              </a:xfrm>
            </p:grpSpPr>
            <p:sp>
              <p:nvSpPr>
                <p:cNvPr id="682" name="AutoShape 265">
                  <a:extLst>
                    <a:ext uri="{FF2B5EF4-FFF2-40B4-BE49-F238E27FC236}">
                      <a16:creationId xmlns:a16="http://schemas.microsoft.com/office/drawing/2014/main" id="{2ED33A29-9B5C-2949-9B49-85A622144C3D}"/>
                    </a:ext>
                  </a:extLst>
                </p:cNvPr>
                <p:cNvSpPr>
                  <a:spLocks noChangeArrowheads="1"/>
                </p:cNvSpPr>
                <p:nvPr/>
              </p:nvSpPr>
              <p:spPr bwMode="auto">
                <a:xfrm>
                  <a:off x="613" y="2572"/>
                  <a:ext cx="717" cy="12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83" name="AutoShape 266">
                  <a:extLst>
                    <a:ext uri="{FF2B5EF4-FFF2-40B4-BE49-F238E27FC236}">
                      <a16:creationId xmlns:a16="http://schemas.microsoft.com/office/drawing/2014/main" id="{DD17768B-B278-F340-9453-6A65E080AC69}"/>
                    </a:ext>
                  </a:extLst>
                </p:cNvPr>
                <p:cNvSpPr>
                  <a:spLocks noChangeArrowheads="1"/>
                </p:cNvSpPr>
                <p:nvPr/>
              </p:nvSpPr>
              <p:spPr bwMode="auto">
                <a:xfrm>
                  <a:off x="629" y="2589"/>
                  <a:ext cx="686" cy="9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67" name="Freeform 267">
                <a:extLst>
                  <a:ext uri="{FF2B5EF4-FFF2-40B4-BE49-F238E27FC236}">
                    <a16:creationId xmlns:a16="http://schemas.microsoft.com/office/drawing/2014/main" id="{44786768-03EF-9C42-9E7E-763D03736ECF}"/>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668" name="Group 268">
                <a:extLst>
                  <a:ext uri="{FF2B5EF4-FFF2-40B4-BE49-F238E27FC236}">
                    <a16:creationId xmlns:a16="http://schemas.microsoft.com/office/drawing/2014/main" id="{3F092F53-E6C4-294E-B9DB-F9FCB4A11513}"/>
                  </a:ext>
                </a:extLst>
              </p:cNvPr>
              <p:cNvGrpSpPr>
                <a:grpSpLocks/>
              </p:cNvGrpSpPr>
              <p:nvPr/>
            </p:nvGrpSpPr>
            <p:grpSpPr bwMode="auto">
              <a:xfrm>
                <a:off x="4739" y="1327"/>
                <a:ext cx="582" cy="139"/>
                <a:chOff x="614" y="2568"/>
                <a:chExt cx="725" cy="139"/>
              </a:xfrm>
            </p:grpSpPr>
            <p:sp>
              <p:nvSpPr>
                <p:cNvPr id="680" name="AutoShape 269">
                  <a:extLst>
                    <a:ext uri="{FF2B5EF4-FFF2-40B4-BE49-F238E27FC236}">
                      <a16:creationId xmlns:a16="http://schemas.microsoft.com/office/drawing/2014/main" id="{FAFE9E88-3B2B-D44C-92A2-65E4DC3D40E5}"/>
                    </a:ext>
                  </a:extLst>
                </p:cNvPr>
                <p:cNvSpPr>
                  <a:spLocks noChangeArrowheads="1"/>
                </p:cNvSpPr>
                <p:nvPr/>
              </p:nvSpPr>
              <p:spPr bwMode="auto">
                <a:xfrm>
                  <a:off x="616" y="2569"/>
                  <a:ext cx="724" cy="143"/>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81" name="AutoShape 270">
                  <a:extLst>
                    <a:ext uri="{FF2B5EF4-FFF2-40B4-BE49-F238E27FC236}">
                      <a16:creationId xmlns:a16="http://schemas.microsoft.com/office/drawing/2014/main" id="{6C5F47DA-6DEF-FA4E-94CD-9EFA19B5EA7D}"/>
                    </a:ext>
                  </a:extLst>
                </p:cNvPr>
                <p:cNvSpPr>
                  <a:spLocks noChangeArrowheads="1"/>
                </p:cNvSpPr>
                <p:nvPr/>
              </p:nvSpPr>
              <p:spPr bwMode="auto">
                <a:xfrm>
                  <a:off x="631" y="2586"/>
                  <a:ext cx="694" cy="11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69" name="Rectangle 271">
                <a:extLst>
                  <a:ext uri="{FF2B5EF4-FFF2-40B4-BE49-F238E27FC236}">
                    <a16:creationId xmlns:a16="http://schemas.microsoft.com/office/drawing/2014/main" id="{5F9378F9-57E8-B44A-A8D5-701FD5F1026C}"/>
                  </a:ext>
                </a:extLst>
              </p:cNvPr>
              <p:cNvSpPr>
                <a:spLocks noChangeArrowheads="1"/>
              </p:cNvSpPr>
              <p:nvPr/>
            </p:nvSpPr>
            <p:spPr bwMode="auto">
              <a:xfrm>
                <a:off x="5248" y="433"/>
                <a:ext cx="68"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70" name="Freeform 272">
                <a:extLst>
                  <a:ext uri="{FF2B5EF4-FFF2-40B4-BE49-F238E27FC236}">
                    <a16:creationId xmlns:a16="http://schemas.microsoft.com/office/drawing/2014/main" id="{4FA23443-D76D-BE46-A177-4B50A0E5C2C9}"/>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1" name="Freeform 273">
                <a:extLst>
                  <a:ext uri="{FF2B5EF4-FFF2-40B4-BE49-F238E27FC236}">
                    <a16:creationId xmlns:a16="http://schemas.microsoft.com/office/drawing/2014/main" id="{EFD1162B-0D1F-EE4D-B5B8-B0FDE1337318}"/>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2" name="Oval 274">
                <a:extLst>
                  <a:ext uri="{FF2B5EF4-FFF2-40B4-BE49-F238E27FC236}">
                    <a16:creationId xmlns:a16="http://schemas.microsoft.com/office/drawing/2014/main" id="{427FFE7B-3222-8D44-A0E2-7E96B748D881}"/>
                  </a:ext>
                </a:extLst>
              </p:cNvPr>
              <p:cNvSpPr>
                <a:spLocks noChangeArrowheads="1"/>
              </p:cNvSpPr>
              <p:nvPr/>
            </p:nvSpPr>
            <p:spPr bwMode="auto">
              <a:xfrm>
                <a:off x="5514"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73" name="Freeform 275">
                <a:extLst>
                  <a:ext uri="{FF2B5EF4-FFF2-40B4-BE49-F238E27FC236}">
                    <a16:creationId xmlns:a16="http://schemas.microsoft.com/office/drawing/2014/main" id="{2C7795BD-69AA-1B4A-8155-38632EB8DA28}"/>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4" name="AutoShape 276">
                <a:extLst>
                  <a:ext uri="{FF2B5EF4-FFF2-40B4-BE49-F238E27FC236}">
                    <a16:creationId xmlns:a16="http://schemas.microsoft.com/office/drawing/2014/main" id="{3F60B798-45FB-0447-93C8-575681D29E7B}"/>
                  </a:ext>
                </a:extLst>
              </p:cNvPr>
              <p:cNvSpPr>
                <a:spLocks noChangeArrowheads="1"/>
              </p:cNvSpPr>
              <p:nvPr/>
            </p:nvSpPr>
            <p:spPr bwMode="auto">
              <a:xfrm>
                <a:off x="4140" y="2682"/>
                <a:ext cx="1200" cy="143"/>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75" name="AutoShape 277">
                <a:extLst>
                  <a:ext uri="{FF2B5EF4-FFF2-40B4-BE49-F238E27FC236}">
                    <a16:creationId xmlns:a16="http://schemas.microsoft.com/office/drawing/2014/main" id="{8EE24BF1-FE3F-6A49-978C-78AF83087277}"/>
                  </a:ext>
                </a:extLst>
              </p:cNvPr>
              <p:cNvSpPr>
                <a:spLocks noChangeArrowheads="1"/>
              </p:cNvSpPr>
              <p:nvPr/>
            </p:nvSpPr>
            <p:spPr bwMode="auto">
              <a:xfrm>
                <a:off x="4202" y="2711"/>
                <a:ext cx="1077" cy="78"/>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76" name="Oval 278">
                <a:extLst>
                  <a:ext uri="{FF2B5EF4-FFF2-40B4-BE49-F238E27FC236}">
                    <a16:creationId xmlns:a16="http://schemas.microsoft.com/office/drawing/2014/main" id="{7F9D4FF6-D896-1D46-A2E5-D174460B906A}"/>
                  </a:ext>
                </a:extLst>
              </p:cNvPr>
              <p:cNvSpPr>
                <a:spLocks noChangeArrowheads="1"/>
              </p:cNvSpPr>
              <p:nvPr/>
            </p:nvSpPr>
            <p:spPr bwMode="auto">
              <a:xfrm>
                <a:off x="4307" y="2383"/>
                <a:ext cx="161" cy="143"/>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77" name="Oval 279">
                <a:extLst>
                  <a:ext uri="{FF2B5EF4-FFF2-40B4-BE49-F238E27FC236}">
                    <a16:creationId xmlns:a16="http://schemas.microsoft.com/office/drawing/2014/main" id="{3D923F1E-7CFC-1044-97F4-EC626AE06894}"/>
                  </a:ext>
                </a:extLst>
              </p:cNvPr>
              <p:cNvSpPr>
                <a:spLocks noChangeArrowheads="1"/>
              </p:cNvSpPr>
              <p:nvPr/>
            </p:nvSpPr>
            <p:spPr bwMode="auto">
              <a:xfrm>
                <a:off x="4487" y="2383"/>
                <a:ext cx="161" cy="143"/>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buFont typeface="ZapfDingbats" charset="0"/>
                  <a:buNone/>
                  <a:defRPr/>
                </a:pPr>
                <a:endParaRPr lang="en-US" dirty="0">
                  <a:solidFill>
                    <a:srgbClr val="FF0000"/>
                  </a:solidFill>
                  <a:latin typeface="Arial" charset="0"/>
                  <a:ea typeface="ＭＳ Ｐゴシック" charset="0"/>
                </a:endParaRPr>
              </a:p>
            </p:txBody>
          </p:sp>
          <p:sp>
            <p:nvSpPr>
              <p:cNvPr id="678" name="Oval 280">
                <a:extLst>
                  <a:ext uri="{FF2B5EF4-FFF2-40B4-BE49-F238E27FC236}">
                    <a16:creationId xmlns:a16="http://schemas.microsoft.com/office/drawing/2014/main" id="{68E181CA-FA54-2445-984B-A7F46B46738A}"/>
                  </a:ext>
                </a:extLst>
              </p:cNvPr>
              <p:cNvSpPr>
                <a:spLocks noChangeArrowheads="1"/>
              </p:cNvSpPr>
              <p:nvPr/>
            </p:nvSpPr>
            <p:spPr bwMode="auto">
              <a:xfrm>
                <a:off x="4660" y="2383"/>
                <a:ext cx="161" cy="13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sp>
            <p:nvSpPr>
              <p:cNvPr id="679" name="Rectangle 281">
                <a:extLst>
                  <a:ext uri="{FF2B5EF4-FFF2-40B4-BE49-F238E27FC236}">
                    <a16:creationId xmlns:a16="http://schemas.microsoft.com/office/drawing/2014/main" id="{DFA97CB4-7797-6B4E-91A2-F912B803E474}"/>
                  </a:ext>
                </a:extLst>
              </p:cNvPr>
              <p:cNvSpPr>
                <a:spLocks noChangeArrowheads="1"/>
              </p:cNvSpPr>
              <p:nvPr/>
            </p:nvSpPr>
            <p:spPr bwMode="auto">
              <a:xfrm>
                <a:off x="5062" y="1835"/>
                <a:ext cx="87" cy="764"/>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buFont typeface="ZapfDingbats" charset="0"/>
                  <a:buNone/>
                  <a:defRPr/>
                </a:pPr>
                <a:endParaRPr lang="en-US" dirty="0">
                  <a:latin typeface="Arial" charset="0"/>
                  <a:ea typeface="ＭＳ Ｐゴシック" charset="0"/>
                </a:endParaRPr>
              </a:p>
            </p:txBody>
          </p:sp>
        </p:grpSp>
        <p:sp>
          <p:nvSpPr>
            <p:cNvPr id="655" name="TextBox 492">
              <a:extLst>
                <a:ext uri="{FF2B5EF4-FFF2-40B4-BE49-F238E27FC236}">
                  <a16:creationId xmlns:a16="http://schemas.microsoft.com/office/drawing/2014/main" id="{7068FD70-7334-DA44-A8A7-DFAD06A4AB20}"/>
                </a:ext>
              </a:extLst>
            </p:cNvPr>
            <p:cNvSpPr txBox="1">
              <a:spLocks noChangeArrowheads="1"/>
            </p:cNvSpPr>
            <p:nvPr/>
          </p:nvSpPr>
          <p:spPr bwMode="auto">
            <a:xfrm>
              <a:off x="7600043" y="1655943"/>
              <a:ext cx="806842" cy="617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ts val="1800"/>
                </a:lnSpc>
              </a:pPr>
              <a:r>
                <a:rPr lang="en-US" altLang="en-US" sz="1800">
                  <a:latin typeface="Arial Narrow" panose="020B0604020202020204" pitchFamily="34" charset="0"/>
                </a:rPr>
                <a:t>CDN</a:t>
              </a:r>
            </a:p>
            <a:p>
              <a:pPr>
                <a:lnSpc>
                  <a:spcPts val="1800"/>
                </a:lnSpc>
              </a:pPr>
              <a:r>
                <a:rPr lang="en-US" altLang="en-US" sz="1800">
                  <a:latin typeface="Arial Narrow" panose="020B0604020202020204" pitchFamily="34" charset="0"/>
                </a:rPr>
                <a:t>server </a:t>
              </a:r>
            </a:p>
          </p:txBody>
        </p:sp>
      </p:grpSp>
      <p:cxnSp>
        <p:nvCxnSpPr>
          <p:cNvPr id="274" name="Straight Arrow Connector 504">
            <a:extLst>
              <a:ext uri="{FF2B5EF4-FFF2-40B4-BE49-F238E27FC236}">
                <a16:creationId xmlns:a16="http://schemas.microsoft.com/office/drawing/2014/main" id="{5D4803A6-5120-9249-9B0D-9CEBD23A4B26}"/>
              </a:ext>
            </a:extLst>
          </p:cNvPr>
          <p:cNvCxnSpPr>
            <a:cxnSpLocks noChangeShapeType="1"/>
          </p:cNvCxnSpPr>
          <p:nvPr/>
        </p:nvCxnSpPr>
        <p:spPr bwMode="auto">
          <a:xfrm flipH="1" flipV="1">
            <a:off x="5509310" y="2754538"/>
            <a:ext cx="3175" cy="2352675"/>
          </a:xfrm>
          <a:prstGeom prst="straightConnector1">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604" name="Group 506">
            <a:extLst>
              <a:ext uri="{FF2B5EF4-FFF2-40B4-BE49-F238E27FC236}">
                <a16:creationId xmlns:a16="http://schemas.microsoft.com/office/drawing/2014/main" id="{CA80422C-7E02-A144-948D-5245DCC63371}"/>
              </a:ext>
            </a:extLst>
          </p:cNvPr>
          <p:cNvGrpSpPr>
            <a:grpSpLocks/>
          </p:cNvGrpSpPr>
          <p:nvPr/>
        </p:nvGrpSpPr>
        <p:grpSpPr bwMode="auto">
          <a:xfrm>
            <a:off x="5403711" y="4070974"/>
            <a:ext cx="313443" cy="369887"/>
            <a:chOff x="1628337" y="4280420"/>
            <a:chExt cx="313454" cy="369332"/>
          </a:xfrm>
        </p:grpSpPr>
        <p:sp>
          <p:nvSpPr>
            <p:cNvPr id="605" name="Oval 507">
              <a:extLst>
                <a:ext uri="{FF2B5EF4-FFF2-40B4-BE49-F238E27FC236}">
                  <a16:creationId xmlns:a16="http://schemas.microsoft.com/office/drawing/2014/main" id="{6C6E3565-A7E1-BB4F-A5A2-ADC74ED01772}"/>
                </a:ext>
              </a:extLst>
            </p:cNvPr>
            <p:cNvSpPr>
              <a:spLocks noChangeArrowheads="1"/>
            </p:cNvSpPr>
            <p:nvPr/>
          </p:nvSpPr>
          <p:spPr bwMode="auto">
            <a:xfrm>
              <a:off x="1628337" y="4321838"/>
              <a:ext cx="303707" cy="303707"/>
            </a:xfrm>
            <a:prstGeom prst="ellipse">
              <a:avLst/>
            </a:prstGeom>
            <a:solidFill>
              <a:schemeClr val="bg1"/>
            </a:solidFill>
            <a:ln w="15875">
              <a:solidFill>
                <a:schemeClr val="tx1"/>
              </a:solidFill>
              <a:round/>
              <a:headEnd/>
              <a:tailEnd/>
            </a:ln>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06" name="TextBox 508">
              <a:extLst>
                <a:ext uri="{FF2B5EF4-FFF2-40B4-BE49-F238E27FC236}">
                  <a16:creationId xmlns:a16="http://schemas.microsoft.com/office/drawing/2014/main" id="{1A915091-292D-DB44-84BE-09CE011ACD41}"/>
                </a:ext>
              </a:extLst>
            </p:cNvPr>
            <p:cNvSpPr txBox="1">
              <a:spLocks noChangeArrowheads="1"/>
            </p:cNvSpPr>
            <p:nvPr/>
          </p:nvSpPr>
          <p:spPr bwMode="auto">
            <a:xfrm>
              <a:off x="1628747" y="4280420"/>
              <a:ext cx="3130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r>
                <a:rPr lang="en-US" altLang="en-US" sz="1800" dirty="0"/>
                <a:t>3</a:t>
              </a:r>
            </a:p>
          </p:txBody>
        </p:sp>
      </p:grpSp>
      <p:grpSp>
        <p:nvGrpSpPr>
          <p:cNvPr id="277" name="Group 61440">
            <a:extLst>
              <a:ext uri="{FF2B5EF4-FFF2-40B4-BE49-F238E27FC236}">
                <a16:creationId xmlns:a16="http://schemas.microsoft.com/office/drawing/2014/main" id="{C9DAF9E7-B368-E648-8480-583CC17D3351}"/>
              </a:ext>
            </a:extLst>
          </p:cNvPr>
          <p:cNvGrpSpPr>
            <a:grpSpLocks/>
          </p:cNvGrpSpPr>
          <p:nvPr/>
        </p:nvGrpSpPr>
        <p:grpSpPr bwMode="auto">
          <a:xfrm>
            <a:off x="6589730" y="5116123"/>
            <a:ext cx="313033" cy="368300"/>
            <a:chOff x="1624009" y="4280420"/>
            <a:chExt cx="313044" cy="369332"/>
          </a:xfrm>
        </p:grpSpPr>
        <p:sp>
          <p:nvSpPr>
            <p:cNvPr id="278" name="Oval 486">
              <a:extLst>
                <a:ext uri="{FF2B5EF4-FFF2-40B4-BE49-F238E27FC236}">
                  <a16:creationId xmlns:a16="http://schemas.microsoft.com/office/drawing/2014/main" id="{D4E0D954-5E01-4D47-909D-D3D467877141}"/>
                </a:ext>
              </a:extLst>
            </p:cNvPr>
            <p:cNvSpPr>
              <a:spLocks noChangeArrowheads="1"/>
            </p:cNvSpPr>
            <p:nvPr/>
          </p:nvSpPr>
          <p:spPr bwMode="auto">
            <a:xfrm>
              <a:off x="1628337" y="4321838"/>
              <a:ext cx="303707" cy="303707"/>
            </a:xfrm>
            <a:prstGeom prst="ellipse">
              <a:avLst/>
            </a:prstGeom>
            <a:solidFill>
              <a:schemeClr val="bg1"/>
            </a:solidFill>
            <a:ln w="15875">
              <a:solidFill>
                <a:schemeClr val="tx1"/>
              </a:solidFill>
              <a:round/>
              <a:headEnd/>
              <a:tailEnd/>
            </a:ln>
          </p:spPr>
          <p:txBody>
            <a:bodyPr wrap="none"/>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79" name="TextBox 487">
              <a:extLst>
                <a:ext uri="{FF2B5EF4-FFF2-40B4-BE49-F238E27FC236}">
                  <a16:creationId xmlns:a16="http://schemas.microsoft.com/office/drawing/2014/main" id="{115C3489-C4B7-914F-B574-4089A1E61484}"/>
                </a:ext>
              </a:extLst>
            </p:cNvPr>
            <p:cNvSpPr txBox="1">
              <a:spLocks noChangeArrowheads="1"/>
            </p:cNvSpPr>
            <p:nvPr/>
          </p:nvSpPr>
          <p:spPr bwMode="auto">
            <a:xfrm>
              <a:off x="1624009" y="4280420"/>
              <a:ext cx="3130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r>
                <a:rPr lang="en-US" altLang="en-US" sz="1800" dirty="0"/>
                <a:t>4</a:t>
              </a:r>
            </a:p>
          </p:txBody>
        </p:sp>
      </p:grpSp>
      <p:sp>
        <p:nvSpPr>
          <p:cNvPr id="280" name="Slide Number Placeholder 2">
            <a:extLst>
              <a:ext uri="{FF2B5EF4-FFF2-40B4-BE49-F238E27FC236}">
                <a16:creationId xmlns:a16="http://schemas.microsoft.com/office/drawing/2014/main" id="{1C019BC0-6874-A744-88ED-3DAEAB50042A}"/>
              </a:ext>
            </a:extLst>
          </p:cNvPr>
          <p:cNvSpPr>
            <a:spLocks noGrp="1"/>
          </p:cNvSpPr>
          <p:nvPr>
            <p:ph type="sldNum" sz="quarter" idx="4"/>
          </p:nvPr>
        </p:nvSpPr>
        <p:spPr>
          <a:xfrm>
            <a:off x="9219616" y="6443089"/>
            <a:ext cx="2743200" cy="365125"/>
          </a:xfrm>
        </p:spPr>
        <p:txBody>
          <a:bodyPr/>
          <a:lstStyle/>
          <a:p>
            <a:r>
              <a:rPr lang="en-US"/>
              <a:t>Application Layer: 2-</a:t>
            </a:r>
            <a:fld id="{C4204591-24BD-A542-B9D5-F8D8A88D2FEE}" type="slidenum">
              <a:rPr lang="en-US" smtClean="0"/>
              <a:pPr/>
              <a:t>107</a:t>
            </a:fld>
            <a:endParaRPr lang="en-US" dirty="0"/>
          </a:p>
        </p:txBody>
      </p:sp>
    </p:spTree>
    <p:extLst>
      <p:ext uri="{BB962C8B-B14F-4D97-AF65-F5344CB8AC3E}">
        <p14:creationId xmlns:p14="http://schemas.microsoft.com/office/powerpoint/2010/main" val="1484019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59"/>
                                        </p:tgtEl>
                                        <p:attrNameLst>
                                          <p:attrName>style.visibility</p:attrName>
                                        </p:attrNameLst>
                                      </p:cBhvr>
                                      <p:to>
                                        <p:strVal val="visible"/>
                                      </p:to>
                                    </p:set>
                                    <p:animEffect transition="in" filter="dissolve">
                                      <p:cBhvr>
                                        <p:cTn id="10" dur="500"/>
                                        <p:tgtEl>
                                          <p:spTgt spid="459"/>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602"/>
                                        </p:tgtEl>
                                        <p:attrNameLst>
                                          <p:attrName>style.visibility</p:attrName>
                                        </p:attrNameLst>
                                      </p:cBhvr>
                                      <p:to>
                                        <p:strVal val="visible"/>
                                      </p:to>
                                    </p:set>
                                    <p:animEffect transition="in" filter="dissolve">
                                      <p:cBhvr>
                                        <p:cTn id="15" dur="500"/>
                                        <p:tgtEl>
                                          <p:spTgt spid="602"/>
                                        </p:tgtEl>
                                      </p:cBhvr>
                                    </p:animEffect>
                                  </p:childTnLst>
                                </p:cTn>
                              </p:par>
                              <p:par>
                                <p:cTn id="16" presetID="9" presetClass="entr" presetSubtype="0" fill="hold" nodeType="withEffect">
                                  <p:stCondLst>
                                    <p:cond delay="0"/>
                                  </p:stCondLst>
                                  <p:childTnLst>
                                    <p:set>
                                      <p:cBhvr>
                                        <p:cTn id="17" dur="1" fill="hold">
                                          <p:stCondLst>
                                            <p:cond delay="0"/>
                                          </p:stCondLst>
                                        </p:cTn>
                                        <p:tgtEl>
                                          <p:spTgt spid="598"/>
                                        </p:tgtEl>
                                        <p:attrNameLst>
                                          <p:attrName>style.visibility</p:attrName>
                                        </p:attrNameLst>
                                      </p:cBhvr>
                                      <p:to>
                                        <p:strVal val="visible"/>
                                      </p:to>
                                    </p:set>
                                    <p:animEffect transition="in" filter="dissolve">
                                      <p:cBhvr>
                                        <p:cTn id="18" dur="500"/>
                                        <p:tgtEl>
                                          <p:spTgt spid="598"/>
                                        </p:tgtEl>
                                      </p:cBhvr>
                                    </p:animEffect>
                                  </p:childTnLst>
                                </p:cTn>
                              </p:par>
                              <p:par>
                                <p:cTn id="19" presetID="9" presetClass="entr" presetSubtype="0" fill="hold" nodeType="withEffect">
                                  <p:stCondLst>
                                    <p:cond delay="0"/>
                                  </p:stCondLst>
                                  <p:childTnLst>
                                    <p:set>
                                      <p:cBhvr>
                                        <p:cTn id="20" dur="1" fill="hold">
                                          <p:stCondLst>
                                            <p:cond delay="0"/>
                                          </p:stCondLst>
                                        </p:cTn>
                                        <p:tgtEl>
                                          <p:spTgt spid="599"/>
                                        </p:tgtEl>
                                        <p:attrNameLst>
                                          <p:attrName>style.visibility</p:attrName>
                                        </p:attrNameLst>
                                      </p:cBhvr>
                                      <p:to>
                                        <p:strVal val="visible"/>
                                      </p:to>
                                    </p:set>
                                    <p:animEffect transition="in" filter="dissolve">
                                      <p:cBhvr>
                                        <p:cTn id="21" dur="500"/>
                                        <p:tgtEl>
                                          <p:spTgt spid="599"/>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274"/>
                                        </p:tgtEl>
                                        <p:attrNameLst>
                                          <p:attrName>style.visibility</p:attrName>
                                        </p:attrNameLst>
                                      </p:cBhvr>
                                      <p:to>
                                        <p:strVal val="visible"/>
                                      </p:to>
                                    </p:set>
                                    <p:animEffect transition="in" filter="wipe(down)">
                                      <p:cBhvr>
                                        <p:cTn id="26" dur="500"/>
                                        <p:tgtEl>
                                          <p:spTgt spid="274"/>
                                        </p:tgtEl>
                                      </p:cBhvr>
                                    </p:animEffect>
                                  </p:childTnLst>
                                </p:cTn>
                              </p:par>
                            </p:childTnLst>
                          </p:cTn>
                        </p:par>
                        <p:par>
                          <p:cTn id="27" fill="hold">
                            <p:stCondLst>
                              <p:cond delay="500"/>
                            </p:stCondLst>
                            <p:childTnLst>
                              <p:par>
                                <p:cTn id="28" presetID="22" presetClass="entr" presetSubtype="1" fill="hold" nodeType="afterEffect">
                                  <p:stCondLst>
                                    <p:cond delay="0"/>
                                  </p:stCondLst>
                                  <p:childTnLst>
                                    <p:set>
                                      <p:cBhvr>
                                        <p:cTn id="29" dur="1" fill="hold">
                                          <p:stCondLst>
                                            <p:cond delay="0"/>
                                          </p:stCondLst>
                                        </p:cTn>
                                        <p:tgtEl>
                                          <p:spTgt spid="603"/>
                                        </p:tgtEl>
                                        <p:attrNameLst>
                                          <p:attrName>style.visibility</p:attrName>
                                        </p:attrNameLst>
                                      </p:cBhvr>
                                      <p:to>
                                        <p:strVal val="visible"/>
                                      </p:to>
                                    </p:set>
                                    <p:animEffect transition="in" filter="wipe(up)">
                                      <p:cBhvr>
                                        <p:cTn id="30" dur="500"/>
                                        <p:tgtEl>
                                          <p:spTgt spid="603"/>
                                        </p:tgtEl>
                                      </p:cBhvr>
                                    </p:animEffect>
                                  </p:childTnLst>
                                </p:cTn>
                              </p:par>
                              <p:par>
                                <p:cTn id="31" presetID="9" presetClass="entr" presetSubtype="0" fill="hold" nodeType="withEffect">
                                  <p:stCondLst>
                                    <p:cond delay="0"/>
                                  </p:stCondLst>
                                  <p:childTnLst>
                                    <p:set>
                                      <p:cBhvr>
                                        <p:cTn id="32" dur="1" fill="hold">
                                          <p:stCondLst>
                                            <p:cond delay="0"/>
                                          </p:stCondLst>
                                        </p:cTn>
                                        <p:tgtEl>
                                          <p:spTgt spid="604"/>
                                        </p:tgtEl>
                                        <p:attrNameLst>
                                          <p:attrName>style.visibility</p:attrName>
                                        </p:attrNameLst>
                                      </p:cBhvr>
                                      <p:to>
                                        <p:strVal val="visible"/>
                                      </p:to>
                                    </p:set>
                                    <p:animEffect transition="in" filter="dissolve">
                                      <p:cBhvr>
                                        <p:cTn id="33" dur="500"/>
                                        <p:tgtEl>
                                          <p:spTgt spid="604"/>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607"/>
                                        </p:tgtEl>
                                        <p:attrNameLst>
                                          <p:attrName>style.visibility</p:attrName>
                                        </p:attrNameLst>
                                      </p:cBhvr>
                                      <p:to>
                                        <p:strVal val="visible"/>
                                      </p:to>
                                    </p:set>
                                    <p:animEffect transition="in" filter="dissolve">
                                      <p:cBhvr>
                                        <p:cTn id="36" dur="500"/>
                                        <p:tgtEl>
                                          <p:spTgt spid="607"/>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609"/>
                                        </p:tgtEl>
                                        <p:attrNameLst>
                                          <p:attrName>style.visibility</p:attrName>
                                        </p:attrNameLst>
                                      </p:cBhvr>
                                      <p:to>
                                        <p:strVal val="visible"/>
                                      </p:to>
                                    </p:set>
                                    <p:animEffect transition="in" filter="wipe(left)">
                                      <p:cBhvr>
                                        <p:cTn id="41" dur="500"/>
                                        <p:tgtEl>
                                          <p:spTgt spid="609"/>
                                        </p:tgtEl>
                                      </p:cBhvr>
                                    </p:animEffect>
                                  </p:childTnLst>
                                </p:cTn>
                              </p:par>
                            </p:childTnLst>
                          </p:cTn>
                        </p:par>
                        <p:par>
                          <p:cTn id="42" fill="hold">
                            <p:stCondLst>
                              <p:cond delay="500"/>
                            </p:stCondLst>
                            <p:childTnLst>
                              <p:par>
                                <p:cTn id="43" presetID="22" presetClass="entr" presetSubtype="2" fill="hold" grpId="0" nodeType="afterEffect">
                                  <p:stCondLst>
                                    <p:cond delay="0"/>
                                  </p:stCondLst>
                                  <p:childTnLst>
                                    <p:set>
                                      <p:cBhvr>
                                        <p:cTn id="44" dur="1" fill="hold">
                                          <p:stCondLst>
                                            <p:cond delay="0"/>
                                          </p:stCondLst>
                                        </p:cTn>
                                        <p:tgtEl>
                                          <p:spTgt spid="608"/>
                                        </p:tgtEl>
                                        <p:attrNameLst>
                                          <p:attrName>style.visibility</p:attrName>
                                        </p:attrNameLst>
                                      </p:cBhvr>
                                      <p:to>
                                        <p:strVal val="visible"/>
                                      </p:to>
                                    </p:set>
                                    <p:animEffect transition="in" filter="wipe(right)">
                                      <p:cBhvr>
                                        <p:cTn id="45" dur="500"/>
                                        <p:tgtEl>
                                          <p:spTgt spid="608"/>
                                        </p:tgtEl>
                                      </p:cBhvr>
                                    </p:animEffect>
                                  </p:childTnLst>
                                </p:cTn>
                              </p:par>
                            </p:childTnLst>
                          </p:cTn>
                        </p:par>
                        <p:par>
                          <p:cTn id="46" fill="hold">
                            <p:stCondLst>
                              <p:cond delay="1000"/>
                            </p:stCondLst>
                            <p:childTnLst>
                              <p:par>
                                <p:cTn id="47" presetID="9" presetClass="entr" presetSubtype="0" fill="hold" nodeType="afterEffect">
                                  <p:stCondLst>
                                    <p:cond delay="0"/>
                                  </p:stCondLst>
                                  <p:childTnLst>
                                    <p:set>
                                      <p:cBhvr>
                                        <p:cTn id="48" dur="1" fill="hold">
                                          <p:stCondLst>
                                            <p:cond delay="0"/>
                                          </p:stCondLst>
                                        </p:cTn>
                                        <p:tgtEl>
                                          <p:spTgt spid="277"/>
                                        </p:tgtEl>
                                        <p:attrNameLst>
                                          <p:attrName>style.visibility</p:attrName>
                                        </p:attrNameLst>
                                      </p:cBhvr>
                                      <p:to>
                                        <p:strVal val="visible"/>
                                      </p:to>
                                    </p:set>
                                    <p:animEffect transition="in" filter="dissolve">
                                      <p:cBhvr>
                                        <p:cTn id="49" dur="500"/>
                                        <p:tgtEl>
                                          <p:spTgt spid="277"/>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610"/>
                                        </p:tgtEl>
                                        <p:attrNameLst>
                                          <p:attrName>style.visibility</p:attrName>
                                        </p:attrNameLst>
                                      </p:cBhvr>
                                      <p:to>
                                        <p:strVal val="visible"/>
                                      </p:to>
                                    </p:set>
                                    <p:animEffect transition="in" filter="dissolve">
                                      <p:cBhvr>
                                        <p:cTn id="52" dur="500"/>
                                        <p:tgtEl>
                                          <p:spTgt spid="6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9" grpId="0"/>
      <p:bldP spid="602" grpId="0"/>
      <p:bldP spid="607" grpId="0"/>
      <p:bldP spid="608" grpId="0" animBg="1"/>
      <p:bldP spid="610" grpId="0"/>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Application Layer: Overview</a:t>
            </a:r>
            <a:endParaRPr lang="en-US"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809242" y="1870563"/>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Principles of network applications</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Web and HTTP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E-mail, SMTP, IMAP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The Domain Name System DNS</a:t>
            </a:r>
          </a:p>
          <a:p>
            <a:endParaRPr lang="en-US" dirty="0"/>
          </a:p>
        </p:txBody>
      </p:sp>
      <p:sp>
        <p:nvSpPr>
          <p:cNvPr id="11" name="Rectangle 4">
            <a:extLst>
              <a:ext uri="{FF2B5EF4-FFF2-40B4-BE49-F238E27FC236}">
                <a16:creationId xmlns:a16="http://schemas.microsoft.com/office/drawing/2014/main" id="{5FE695BD-369F-8C4A-ACAD-42671E1C0719}"/>
              </a:ext>
            </a:extLst>
          </p:cNvPr>
          <p:cNvSpPr txBox="1">
            <a:spLocks noChangeArrowheads="1"/>
          </p:cNvSpPr>
          <p:nvPr/>
        </p:nvSpPr>
        <p:spPr>
          <a:xfrm>
            <a:off x="6557554" y="1422888"/>
            <a:ext cx="5405262" cy="4799013"/>
          </a:xfrm>
          <a:prstGeom prst="rect">
            <a:avLst/>
          </a:prstGeom>
        </p:spPr>
        <p:txBody>
          <a:bodyPr>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P2P applications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video streaming and content distribution networks</a:t>
            </a:r>
          </a:p>
          <a:p>
            <a:pPr marL="349250" indent="-349250">
              <a:buClr>
                <a:srgbClr val="0000A8"/>
              </a:buClr>
            </a:pPr>
            <a:r>
              <a:rPr lang="en-US" altLang="en-US" sz="3200" dirty="0">
                <a:ea typeface="ＭＳ Ｐゴシック" panose="020B0600070205080204" pitchFamily="34" charset="-128"/>
              </a:rPr>
              <a:t>socket programming with UDP and TCP</a:t>
            </a:r>
          </a:p>
          <a:p>
            <a:pPr>
              <a:buFont typeface="Wingdings" pitchFamily="2" charset="2"/>
              <a:buNone/>
            </a:pPr>
            <a:endParaRPr lang="en-US" altLang="en-US" sz="2400" dirty="0"/>
          </a:p>
        </p:txBody>
      </p:sp>
      <p:sp>
        <p:nvSpPr>
          <p:cNvPr id="3" name="Slide Number Placeholder 2">
            <a:extLst>
              <a:ext uri="{FF2B5EF4-FFF2-40B4-BE49-F238E27FC236}">
                <a16:creationId xmlns:a16="http://schemas.microsoft.com/office/drawing/2014/main" id="{3B8A7DC3-C885-F84E-9572-316B746437B7}"/>
              </a:ext>
            </a:extLst>
          </p:cNvPr>
          <p:cNvSpPr>
            <a:spLocks noGrp="1"/>
          </p:cNvSpPr>
          <p:nvPr>
            <p:ph type="sldNum" sz="quarter" idx="4"/>
          </p:nvPr>
        </p:nvSpPr>
        <p:spPr/>
        <p:txBody>
          <a:bodyPr/>
          <a:lstStyle/>
          <a:p>
            <a:r>
              <a:rPr lang="en-US"/>
              <a:t>Application Layer: 2-</a:t>
            </a:r>
            <a:fld id="{C4204591-24BD-A542-B9D5-F8D8A88D2FEE}" type="slidenum">
              <a:rPr lang="en-US" smtClean="0"/>
              <a:pPr/>
              <a:t>108</a:t>
            </a:fld>
            <a:endParaRPr lang="en-US" dirty="0"/>
          </a:p>
        </p:txBody>
      </p:sp>
      <p:pic>
        <p:nvPicPr>
          <p:cNvPr id="7" name="Picture 6" descr="Kurose&amp;Ross 8th edition photo">
            <a:extLst>
              <a:ext uri="{FF2B5EF4-FFF2-40B4-BE49-F238E27FC236}">
                <a16:creationId xmlns:a16="http://schemas.microsoft.com/office/drawing/2014/main" id="{32D6009B-3949-F544-A9DE-CB9BC7D568C7}"/>
              </a:ext>
            </a:extLst>
          </p:cNvPr>
          <p:cNvPicPr>
            <a:picLocks noChangeAspect="1"/>
          </p:cNvPicPr>
          <p:nvPr/>
        </p:nvPicPr>
        <p:blipFill>
          <a:blip r:embed="rId3"/>
          <a:stretch>
            <a:fillRect/>
          </a:stretch>
        </p:blipFill>
        <p:spPr>
          <a:xfrm>
            <a:off x="6957391" y="4125913"/>
            <a:ext cx="3087757" cy="2315818"/>
          </a:xfrm>
          <a:prstGeom prst="rect">
            <a:avLst/>
          </a:prstGeom>
        </p:spPr>
      </p:pic>
    </p:spTree>
    <p:extLst>
      <p:ext uri="{BB962C8B-B14F-4D97-AF65-F5344CB8AC3E}">
        <p14:creationId xmlns:p14="http://schemas.microsoft.com/office/powerpoint/2010/main" val="315409998"/>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Socket programming </a:t>
            </a:r>
          </a:p>
        </p:txBody>
      </p:sp>
      <p:sp>
        <p:nvSpPr>
          <p:cNvPr id="62" name="Rectangle 3">
            <a:extLst>
              <a:ext uri="{FF2B5EF4-FFF2-40B4-BE49-F238E27FC236}">
                <a16:creationId xmlns:a16="http://schemas.microsoft.com/office/drawing/2014/main" id="{DE711DC5-9C34-FB4F-827E-14567B9170D7}"/>
              </a:ext>
            </a:extLst>
          </p:cNvPr>
          <p:cNvSpPr txBox="1">
            <a:spLocks noChangeArrowheads="1"/>
          </p:cNvSpPr>
          <p:nvPr/>
        </p:nvSpPr>
        <p:spPr bwMode="auto">
          <a:xfrm>
            <a:off x="838200" y="1446842"/>
            <a:ext cx="11124616" cy="153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Gill Sans MT" pitchFamily="34" charset="0"/>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itchFamily="34" charset="0"/>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8"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8" charset="0"/>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32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goal:</a:t>
            </a:r>
            <a:r>
              <a:rPr kumimoji="0" lang="en-US" altLang="en-US" sz="3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rPr>
              <a:t> learn how to build client/server applications that communicate using sockets</a:t>
            </a:r>
            <a:endParaRPr kumimoji="0" lang="en-US" altLang="en-US" sz="32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endParaRP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32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socket:</a:t>
            </a:r>
            <a:r>
              <a:rPr kumimoji="0" lang="en-US" altLang="en-US" sz="32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door between application process and end-end-transport protocol </a:t>
            </a:r>
          </a:p>
        </p:txBody>
      </p:sp>
      <p:sp>
        <p:nvSpPr>
          <p:cNvPr id="117" name="Freeform 66">
            <a:extLst>
              <a:ext uri="{FF2B5EF4-FFF2-40B4-BE49-F238E27FC236}">
                <a16:creationId xmlns:a16="http://schemas.microsoft.com/office/drawing/2014/main" id="{532EF64A-98FA-854C-BC6E-37DCF5442402}"/>
              </a:ext>
            </a:extLst>
          </p:cNvPr>
          <p:cNvSpPr>
            <a:spLocks/>
          </p:cNvSpPr>
          <p:nvPr/>
        </p:nvSpPr>
        <p:spPr bwMode="auto">
          <a:xfrm>
            <a:off x="8379242" y="3598233"/>
            <a:ext cx="736600" cy="1998662"/>
          </a:xfrm>
          <a:custGeom>
            <a:avLst/>
            <a:gdLst>
              <a:gd name="T0" fmla="*/ 2147483647 w 464"/>
              <a:gd name="T1" fmla="*/ 2147483647 h 1259"/>
              <a:gd name="T2" fmla="*/ 0 w 464"/>
              <a:gd name="T3" fmla="*/ 0 h 1259"/>
              <a:gd name="T4" fmla="*/ 2147483647 w 464"/>
              <a:gd name="T5" fmla="*/ 2147483647 h 1259"/>
              <a:gd name="T6" fmla="*/ 2147483647 w 464"/>
              <a:gd name="T7" fmla="*/ 2147483647 h 1259"/>
              <a:gd name="T8" fmla="*/ 2147483647 w 464"/>
              <a:gd name="T9" fmla="*/ 2147483647 h 1259"/>
              <a:gd name="T10" fmla="*/ 0 60000 65536"/>
              <a:gd name="T11" fmla="*/ 0 60000 65536"/>
              <a:gd name="T12" fmla="*/ 0 60000 65536"/>
              <a:gd name="T13" fmla="*/ 0 60000 65536"/>
              <a:gd name="T14" fmla="*/ 0 60000 65536"/>
              <a:gd name="T15" fmla="*/ 0 w 464"/>
              <a:gd name="T16" fmla="*/ 0 h 1259"/>
              <a:gd name="T17" fmla="*/ 464 w 464"/>
              <a:gd name="T18" fmla="*/ 1259 h 1259"/>
            </a:gdLst>
            <a:ahLst/>
            <a:cxnLst>
              <a:cxn ang="T10">
                <a:pos x="T0" y="T1"/>
              </a:cxn>
              <a:cxn ang="T11">
                <a:pos x="T2" y="T3"/>
              </a:cxn>
              <a:cxn ang="T12">
                <a:pos x="T4" y="T5"/>
              </a:cxn>
              <a:cxn ang="T13">
                <a:pos x="T6" y="T7"/>
              </a:cxn>
              <a:cxn ang="T14">
                <a:pos x="T8" y="T9"/>
              </a:cxn>
            </a:cxnLst>
            <a:rect l="T15" t="T16" r="T17" b="T18"/>
            <a:pathLst>
              <a:path w="464" h="1259">
                <a:moveTo>
                  <a:pt x="464" y="1060"/>
                </a:moveTo>
                <a:lnTo>
                  <a:pt x="0" y="0"/>
                </a:lnTo>
                <a:lnTo>
                  <a:pt x="6" y="1258"/>
                </a:lnTo>
                <a:lnTo>
                  <a:pt x="382" y="1259"/>
                </a:lnTo>
                <a:lnTo>
                  <a:pt x="464" y="1060"/>
                </a:lnTo>
                <a:close/>
              </a:path>
            </a:pathLst>
          </a:custGeom>
          <a:gradFill rotWithShape="1">
            <a:gsLst>
              <a:gs pos="0">
                <a:srgbClr val="FFFFFF"/>
              </a:gs>
              <a:gs pos="100000">
                <a:schemeClr val="accent1">
                  <a:lumMod val="75000"/>
                </a:schemeClr>
              </a:gs>
            </a:gsLst>
            <a:lin ang="10800000" scaled="0"/>
          </a:gradFill>
          <a:ln w="9525">
            <a:solidFill>
              <a:srgbClr val="DDDDDD"/>
            </a:solidFill>
            <a:round/>
            <a:headEnd/>
            <a:tailEnd/>
          </a:ln>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8" name="Freeform 7">
            <a:extLst>
              <a:ext uri="{FF2B5EF4-FFF2-40B4-BE49-F238E27FC236}">
                <a16:creationId xmlns:a16="http://schemas.microsoft.com/office/drawing/2014/main" id="{0B3FAB7F-D751-694B-8438-BA60B5BE46B5}"/>
              </a:ext>
            </a:extLst>
          </p:cNvPr>
          <p:cNvSpPr>
            <a:spLocks/>
          </p:cNvSpPr>
          <p:nvPr/>
        </p:nvSpPr>
        <p:spPr bwMode="auto">
          <a:xfrm>
            <a:off x="5064542" y="4895220"/>
            <a:ext cx="1808162" cy="1031875"/>
          </a:xfrm>
          <a:custGeom>
            <a:avLst/>
            <a:gdLst>
              <a:gd name="T0" fmla="*/ 2147483647 w 2135"/>
              <a:gd name="T1" fmla="*/ 2147483647 h 1662"/>
              <a:gd name="T2" fmla="*/ 2147483647 w 2135"/>
              <a:gd name="T3" fmla="*/ 2147483647 h 1662"/>
              <a:gd name="T4" fmla="*/ 2147483647 w 2135"/>
              <a:gd name="T5" fmla="*/ 2147483647 h 1662"/>
              <a:gd name="T6" fmla="*/ 2147483647 w 2135"/>
              <a:gd name="T7" fmla="*/ 2147483647 h 1662"/>
              <a:gd name="T8" fmla="*/ 2147483647 w 2135"/>
              <a:gd name="T9" fmla="*/ 2147483647 h 1662"/>
              <a:gd name="T10" fmla="*/ 2147483647 w 2135"/>
              <a:gd name="T11" fmla="*/ 2147483647 h 1662"/>
              <a:gd name="T12" fmla="*/ 2147483647 w 2135"/>
              <a:gd name="T13" fmla="*/ 2147483647 h 1662"/>
              <a:gd name="T14" fmla="*/ 2147483647 w 2135"/>
              <a:gd name="T15" fmla="*/ 2147483647 h 1662"/>
              <a:gd name="T16" fmla="*/ 2147483647 w 2135"/>
              <a:gd name="T17" fmla="*/ 2147483647 h 1662"/>
              <a:gd name="T18" fmla="*/ 2147483647 w 2135"/>
              <a:gd name="T19" fmla="*/ 2147483647 h 1662"/>
              <a:gd name="T20" fmla="*/ 2147483647 w 2135"/>
              <a:gd name="T21" fmla="*/ 2147483647 h 16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35"/>
              <a:gd name="T34" fmla="*/ 0 h 1662"/>
              <a:gd name="T35" fmla="*/ 2135 w 2135"/>
              <a:gd name="T36" fmla="*/ 1662 h 166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35" h="1662">
                <a:moveTo>
                  <a:pt x="27" y="652"/>
                </a:moveTo>
                <a:cubicBezTo>
                  <a:pt x="14" y="487"/>
                  <a:pt x="0" y="152"/>
                  <a:pt x="105" y="76"/>
                </a:cubicBezTo>
                <a:cubicBezTo>
                  <a:pt x="210" y="0"/>
                  <a:pt x="473" y="192"/>
                  <a:pt x="657" y="196"/>
                </a:cubicBezTo>
                <a:cubicBezTo>
                  <a:pt x="841" y="200"/>
                  <a:pt x="985" y="65"/>
                  <a:pt x="1209" y="100"/>
                </a:cubicBezTo>
                <a:cubicBezTo>
                  <a:pt x="1433" y="135"/>
                  <a:pt x="1867" y="232"/>
                  <a:pt x="2001" y="406"/>
                </a:cubicBezTo>
                <a:cubicBezTo>
                  <a:pt x="2135" y="580"/>
                  <a:pt x="2083" y="945"/>
                  <a:pt x="2013" y="1144"/>
                </a:cubicBezTo>
                <a:cubicBezTo>
                  <a:pt x="1943" y="1343"/>
                  <a:pt x="1781" y="1538"/>
                  <a:pt x="1581" y="1600"/>
                </a:cubicBezTo>
                <a:cubicBezTo>
                  <a:pt x="1381" y="1662"/>
                  <a:pt x="993" y="1571"/>
                  <a:pt x="813" y="1516"/>
                </a:cubicBezTo>
                <a:cubicBezTo>
                  <a:pt x="633" y="1461"/>
                  <a:pt x="606" y="1345"/>
                  <a:pt x="501" y="1270"/>
                </a:cubicBezTo>
                <a:cubicBezTo>
                  <a:pt x="396" y="1195"/>
                  <a:pt x="262" y="1169"/>
                  <a:pt x="183" y="1066"/>
                </a:cubicBezTo>
                <a:cubicBezTo>
                  <a:pt x="104" y="963"/>
                  <a:pt x="25" y="819"/>
                  <a:pt x="27" y="652"/>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9" name="Text Box 51">
            <a:extLst>
              <a:ext uri="{FF2B5EF4-FFF2-40B4-BE49-F238E27FC236}">
                <a16:creationId xmlns:a16="http://schemas.microsoft.com/office/drawing/2014/main" id="{31F42B0C-9D7E-B148-8731-AA200CC8E7BC}"/>
              </a:ext>
            </a:extLst>
          </p:cNvPr>
          <p:cNvSpPr txBox="1">
            <a:spLocks noChangeArrowheads="1"/>
          </p:cNvSpPr>
          <p:nvPr/>
        </p:nvSpPr>
        <p:spPr bwMode="auto">
          <a:xfrm>
            <a:off x="5502692" y="5026983"/>
            <a:ext cx="87471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Internet</a:t>
            </a:r>
          </a:p>
        </p:txBody>
      </p:sp>
      <p:sp>
        <p:nvSpPr>
          <p:cNvPr id="120" name="Line 52">
            <a:extLst>
              <a:ext uri="{FF2B5EF4-FFF2-40B4-BE49-F238E27FC236}">
                <a16:creationId xmlns:a16="http://schemas.microsoft.com/office/drawing/2014/main" id="{4BBAA32D-9FE8-6946-993E-FD9CF5FF2D22}"/>
              </a:ext>
            </a:extLst>
          </p:cNvPr>
          <p:cNvSpPr>
            <a:spLocks noChangeShapeType="1"/>
          </p:cNvSpPr>
          <p:nvPr/>
        </p:nvSpPr>
        <p:spPr bwMode="auto">
          <a:xfrm>
            <a:off x="4823242" y="5438145"/>
            <a:ext cx="2211387" cy="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1" name="Text Box 53">
            <a:extLst>
              <a:ext uri="{FF2B5EF4-FFF2-40B4-BE49-F238E27FC236}">
                <a16:creationId xmlns:a16="http://schemas.microsoft.com/office/drawing/2014/main" id="{8DD3EB16-70D9-0E41-9219-8BACFD2FF0FE}"/>
              </a:ext>
            </a:extLst>
          </p:cNvPr>
          <p:cNvSpPr txBox="1">
            <a:spLocks noChangeArrowheads="1"/>
          </p:cNvSpPr>
          <p:nvPr/>
        </p:nvSpPr>
        <p:spPr bwMode="auto">
          <a:xfrm>
            <a:off x="8844379" y="4663445"/>
            <a:ext cx="1063625"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controlled</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by OS</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56">
            <a:extLst>
              <a:ext uri="{FF2B5EF4-FFF2-40B4-BE49-F238E27FC236}">
                <a16:creationId xmlns:a16="http://schemas.microsoft.com/office/drawing/2014/main" id="{DE211F08-2700-6642-9DC3-1997DC8EDCDD}"/>
              </a:ext>
            </a:extLst>
          </p:cNvPr>
          <p:cNvSpPr txBox="1">
            <a:spLocks noChangeArrowheads="1"/>
          </p:cNvSpPr>
          <p:nvPr/>
        </p:nvSpPr>
        <p:spPr bwMode="auto">
          <a:xfrm>
            <a:off x="8822154" y="3763333"/>
            <a:ext cx="1470025"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controlled by</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app developer</a:t>
            </a:r>
          </a:p>
        </p:txBody>
      </p:sp>
      <p:sp>
        <p:nvSpPr>
          <p:cNvPr id="123" name="Freeform 45">
            <a:extLst>
              <a:ext uri="{FF2B5EF4-FFF2-40B4-BE49-F238E27FC236}">
                <a16:creationId xmlns:a16="http://schemas.microsoft.com/office/drawing/2014/main" id="{07B0F571-0623-E94E-AC3A-B1389138AC28}"/>
              </a:ext>
            </a:extLst>
          </p:cNvPr>
          <p:cNvSpPr>
            <a:spLocks/>
          </p:cNvSpPr>
          <p:nvPr/>
        </p:nvSpPr>
        <p:spPr bwMode="auto">
          <a:xfrm>
            <a:off x="2638842" y="3661733"/>
            <a:ext cx="758825" cy="1997075"/>
          </a:xfrm>
          <a:custGeom>
            <a:avLst/>
            <a:gdLst>
              <a:gd name="T0" fmla="*/ 0 w 478"/>
              <a:gd name="T1" fmla="*/ 2147483647 h 1258"/>
              <a:gd name="T2" fmla="*/ 2147483647 w 478"/>
              <a:gd name="T3" fmla="*/ 0 h 1258"/>
              <a:gd name="T4" fmla="*/ 2147483647 w 478"/>
              <a:gd name="T5" fmla="*/ 2147483647 h 1258"/>
              <a:gd name="T6" fmla="*/ 2147483647 w 478"/>
              <a:gd name="T7" fmla="*/ 2147483647 h 1258"/>
              <a:gd name="T8" fmla="*/ 0 w 478"/>
              <a:gd name="T9" fmla="*/ 2147483647 h 1258"/>
              <a:gd name="T10" fmla="*/ 0 60000 65536"/>
              <a:gd name="T11" fmla="*/ 0 60000 65536"/>
              <a:gd name="T12" fmla="*/ 0 60000 65536"/>
              <a:gd name="T13" fmla="*/ 0 60000 65536"/>
              <a:gd name="T14" fmla="*/ 0 60000 65536"/>
              <a:gd name="T15" fmla="*/ 0 w 478"/>
              <a:gd name="T16" fmla="*/ 0 h 1258"/>
              <a:gd name="T17" fmla="*/ 478 w 478"/>
              <a:gd name="T18" fmla="*/ 1258 h 1258"/>
            </a:gdLst>
            <a:ahLst/>
            <a:cxnLst>
              <a:cxn ang="T10">
                <a:pos x="T0" y="T1"/>
              </a:cxn>
              <a:cxn ang="T11">
                <a:pos x="T2" y="T3"/>
              </a:cxn>
              <a:cxn ang="T12">
                <a:pos x="T4" y="T5"/>
              </a:cxn>
              <a:cxn ang="T13">
                <a:pos x="T6" y="T7"/>
              </a:cxn>
              <a:cxn ang="T14">
                <a:pos x="T8" y="T9"/>
              </a:cxn>
            </a:cxnLst>
            <a:rect l="T15" t="T16" r="T17" b="T18"/>
            <a:pathLst>
              <a:path w="478" h="1258">
                <a:moveTo>
                  <a:pt x="0" y="1040"/>
                </a:moveTo>
                <a:lnTo>
                  <a:pt x="478" y="0"/>
                </a:lnTo>
                <a:lnTo>
                  <a:pt x="472" y="1258"/>
                </a:lnTo>
                <a:lnTo>
                  <a:pt x="41" y="1246"/>
                </a:lnTo>
                <a:lnTo>
                  <a:pt x="0" y="1040"/>
                </a:lnTo>
                <a:close/>
              </a:path>
            </a:pathLst>
          </a:custGeom>
          <a:gradFill rotWithShape="1">
            <a:gsLst>
              <a:gs pos="0">
                <a:srgbClr val="FFFFFF"/>
              </a:gs>
              <a:gs pos="100000">
                <a:schemeClr val="accent1">
                  <a:lumMod val="75000"/>
                </a:schemeClr>
              </a:gs>
            </a:gsLst>
            <a:lin ang="0" scaled="1"/>
          </a:gradFill>
          <a:ln w="9525">
            <a:solidFill>
              <a:srgbClr val="DDDDDD"/>
            </a:solidFill>
            <a:round/>
            <a:headEnd/>
            <a:tailEnd/>
          </a:ln>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4" name="Rectangle 23">
            <a:extLst>
              <a:ext uri="{FF2B5EF4-FFF2-40B4-BE49-F238E27FC236}">
                <a16:creationId xmlns:a16="http://schemas.microsoft.com/office/drawing/2014/main" id="{5F3EC8D2-BC57-284F-B438-D2889E964E36}"/>
              </a:ext>
            </a:extLst>
          </p:cNvPr>
          <p:cNvSpPr>
            <a:spLocks noChangeArrowheads="1"/>
          </p:cNvSpPr>
          <p:nvPr/>
        </p:nvSpPr>
        <p:spPr bwMode="auto">
          <a:xfrm>
            <a:off x="3442117" y="3617283"/>
            <a:ext cx="1296987"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25" name="Rectangle 24">
            <a:extLst>
              <a:ext uri="{FF2B5EF4-FFF2-40B4-BE49-F238E27FC236}">
                <a16:creationId xmlns:a16="http://schemas.microsoft.com/office/drawing/2014/main" id="{48E3F4A8-8297-154C-8417-C2DCBDE270E5}"/>
              </a:ext>
            </a:extLst>
          </p:cNvPr>
          <p:cNvSpPr>
            <a:spLocks noChangeArrowheads="1"/>
          </p:cNvSpPr>
          <p:nvPr/>
        </p:nvSpPr>
        <p:spPr bwMode="auto">
          <a:xfrm>
            <a:off x="3404017" y="3671258"/>
            <a:ext cx="1273175" cy="1979612"/>
          </a:xfrm>
          <a:prstGeom prst="rect">
            <a:avLst/>
          </a:prstGeom>
          <a:solidFill>
            <a:srgbClr val="FFFFFF"/>
          </a:solidFill>
          <a:ln w="285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Line 25">
            <a:extLst>
              <a:ext uri="{FF2B5EF4-FFF2-40B4-BE49-F238E27FC236}">
                <a16:creationId xmlns:a16="http://schemas.microsoft.com/office/drawing/2014/main" id="{105AE91D-03CF-5F44-82E5-D8920536B375}"/>
              </a:ext>
            </a:extLst>
          </p:cNvPr>
          <p:cNvSpPr>
            <a:spLocks noChangeShapeType="1"/>
          </p:cNvSpPr>
          <p:nvPr/>
        </p:nvSpPr>
        <p:spPr bwMode="auto">
          <a:xfrm>
            <a:off x="3413542" y="4431670"/>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7" name="Text Box 26">
            <a:extLst>
              <a:ext uri="{FF2B5EF4-FFF2-40B4-BE49-F238E27FC236}">
                <a16:creationId xmlns:a16="http://schemas.microsoft.com/office/drawing/2014/main" id="{68C4EA48-A98F-F641-BB8C-5DF3E3907ECC}"/>
              </a:ext>
            </a:extLst>
          </p:cNvPr>
          <p:cNvSpPr txBox="1">
            <a:spLocks noChangeArrowheads="1"/>
          </p:cNvSpPr>
          <p:nvPr/>
        </p:nvSpPr>
        <p:spPr bwMode="auto">
          <a:xfrm>
            <a:off x="3370679" y="4414208"/>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transport</a:t>
            </a:r>
          </a:p>
        </p:txBody>
      </p:sp>
      <p:sp>
        <p:nvSpPr>
          <p:cNvPr id="128" name="Line 27">
            <a:extLst>
              <a:ext uri="{FF2B5EF4-FFF2-40B4-BE49-F238E27FC236}">
                <a16:creationId xmlns:a16="http://schemas.microsoft.com/office/drawing/2014/main" id="{E85BFD82-4C55-F145-9B37-39406E46DD38}"/>
              </a:ext>
            </a:extLst>
          </p:cNvPr>
          <p:cNvSpPr>
            <a:spLocks noChangeShapeType="1"/>
          </p:cNvSpPr>
          <p:nvPr/>
        </p:nvSpPr>
        <p:spPr bwMode="auto">
          <a:xfrm>
            <a:off x="3421479" y="4752345"/>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9" name="Line 28">
            <a:extLst>
              <a:ext uri="{FF2B5EF4-FFF2-40B4-BE49-F238E27FC236}">
                <a16:creationId xmlns:a16="http://schemas.microsoft.com/office/drawing/2014/main" id="{428A6E03-2BA0-6243-85AC-2DD8D7EB6CA1}"/>
              </a:ext>
            </a:extLst>
          </p:cNvPr>
          <p:cNvSpPr>
            <a:spLocks noChangeShapeType="1"/>
          </p:cNvSpPr>
          <p:nvPr/>
        </p:nvSpPr>
        <p:spPr bwMode="auto">
          <a:xfrm>
            <a:off x="3407192" y="5061908"/>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0" name="Line 29">
            <a:extLst>
              <a:ext uri="{FF2B5EF4-FFF2-40B4-BE49-F238E27FC236}">
                <a16:creationId xmlns:a16="http://schemas.microsoft.com/office/drawing/2014/main" id="{80E8C02C-0DBA-6E4F-BBEC-8772FE1F381F}"/>
              </a:ext>
            </a:extLst>
          </p:cNvPr>
          <p:cNvSpPr>
            <a:spLocks noChangeShapeType="1"/>
          </p:cNvSpPr>
          <p:nvPr/>
        </p:nvSpPr>
        <p:spPr bwMode="auto">
          <a:xfrm>
            <a:off x="3407192" y="5347658"/>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1" name="Text Box 26">
            <a:extLst>
              <a:ext uri="{FF2B5EF4-FFF2-40B4-BE49-F238E27FC236}">
                <a16:creationId xmlns:a16="http://schemas.microsoft.com/office/drawing/2014/main" id="{E521FADF-C422-1E4C-A4EF-0C457D015D37}"/>
              </a:ext>
            </a:extLst>
          </p:cNvPr>
          <p:cNvSpPr txBox="1">
            <a:spLocks noChangeArrowheads="1"/>
          </p:cNvSpPr>
          <p:nvPr/>
        </p:nvSpPr>
        <p:spPr bwMode="auto">
          <a:xfrm>
            <a:off x="3405604" y="3661733"/>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32" name="Text Box 26">
            <a:extLst>
              <a:ext uri="{FF2B5EF4-FFF2-40B4-BE49-F238E27FC236}">
                <a16:creationId xmlns:a16="http://schemas.microsoft.com/office/drawing/2014/main" id="{2BD2A730-1670-1444-BFD6-C3B745F28EF4}"/>
              </a:ext>
            </a:extLst>
          </p:cNvPr>
          <p:cNvSpPr txBox="1">
            <a:spLocks noChangeArrowheads="1"/>
          </p:cNvSpPr>
          <p:nvPr/>
        </p:nvSpPr>
        <p:spPr bwMode="auto">
          <a:xfrm>
            <a:off x="3361154" y="5319083"/>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physical</a:t>
            </a:r>
          </a:p>
        </p:txBody>
      </p:sp>
      <p:sp>
        <p:nvSpPr>
          <p:cNvPr id="133" name="Text Box 26">
            <a:extLst>
              <a:ext uri="{FF2B5EF4-FFF2-40B4-BE49-F238E27FC236}">
                <a16:creationId xmlns:a16="http://schemas.microsoft.com/office/drawing/2014/main" id="{F1BA5AB6-F404-DF48-BA11-738F64F024FD}"/>
              </a:ext>
            </a:extLst>
          </p:cNvPr>
          <p:cNvSpPr txBox="1">
            <a:spLocks noChangeArrowheads="1"/>
          </p:cNvSpPr>
          <p:nvPr/>
        </p:nvSpPr>
        <p:spPr bwMode="auto">
          <a:xfrm>
            <a:off x="3380204" y="5033333"/>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link</a:t>
            </a:r>
          </a:p>
        </p:txBody>
      </p:sp>
      <p:sp>
        <p:nvSpPr>
          <p:cNvPr id="134" name="Text Box 26">
            <a:extLst>
              <a:ext uri="{FF2B5EF4-FFF2-40B4-BE49-F238E27FC236}">
                <a16:creationId xmlns:a16="http://schemas.microsoft.com/office/drawing/2014/main" id="{E65C1E73-F682-E145-9DAF-B7E55ECCE7B6}"/>
              </a:ext>
            </a:extLst>
          </p:cNvPr>
          <p:cNvSpPr txBox="1">
            <a:spLocks noChangeArrowheads="1"/>
          </p:cNvSpPr>
          <p:nvPr/>
        </p:nvSpPr>
        <p:spPr bwMode="auto">
          <a:xfrm>
            <a:off x="3370679" y="4738058"/>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network</a:t>
            </a:r>
          </a:p>
        </p:txBody>
      </p:sp>
      <p:sp>
        <p:nvSpPr>
          <p:cNvPr id="135" name="Oval 57">
            <a:extLst>
              <a:ext uri="{FF2B5EF4-FFF2-40B4-BE49-F238E27FC236}">
                <a16:creationId xmlns:a16="http://schemas.microsoft.com/office/drawing/2014/main" id="{64DC0B32-AD14-4F4C-AA5D-A0175C3E0687}"/>
              </a:ext>
            </a:extLst>
          </p:cNvPr>
          <p:cNvSpPr>
            <a:spLocks noChangeArrowheads="1"/>
          </p:cNvSpPr>
          <p:nvPr/>
        </p:nvSpPr>
        <p:spPr bwMode="auto">
          <a:xfrm>
            <a:off x="3538954" y="3936370"/>
            <a:ext cx="990600" cy="304800"/>
          </a:xfrm>
          <a:prstGeom prst="ellipse">
            <a:avLst/>
          </a:prstGeom>
          <a:solidFill>
            <a:srgbClr val="CCFFFF"/>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process</a:t>
            </a:r>
          </a:p>
        </p:txBody>
      </p:sp>
      <p:sp>
        <p:nvSpPr>
          <p:cNvPr id="141" name="Rectangle 23">
            <a:extLst>
              <a:ext uri="{FF2B5EF4-FFF2-40B4-BE49-F238E27FC236}">
                <a16:creationId xmlns:a16="http://schemas.microsoft.com/office/drawing/2014/main" id="{54E0D8CA-A90B-D443-A809-60E5D3C430E0}"/>
              </a:ext>
            </a:extLst>
          </p:cNvPr>
          <p:cNvSpPr>
            <a:spLocks noChangeArrowheads="1"/>
          </p:cNvSpPr>
          <p:nvPr/>
        </p:nvSpPr>
        <p:spPr bwMode="auto">
          <a:xfrm>
            <a:off x="7104479" y="3588708"/>
            <a:ext cx="1296988"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2" name="Rectangle 24">
            <a:extLst>
              <a:ext uri="{FF2B5EF4-FFF2-40B4-BE49-F238E27FC236}">
                <a16:creationId xmlns:a16="http://schemas.microsoft.com/office/drawing/2014/main" id="{68855CF6-22DF-7942-990A-E44BCC268037}"/>
              </a:ext>
            </a:extLst>
          </p:cNvPr>
          <p:cNvSpPr>
            <a:spLocks noChangeArrowheads="1"/>
          </p:cNvSpPr>
          <p:nvPr/>
        </p:nvSpPr>
        <p:spPr bwMode="auto">
          <a:xfrm>
            <a:off x="7066379" y="3642683"/>
            <a:ext cx="1273175" cy="1979612"/>
          </a:xfrm>
          <a:prstGeom prst="rect">
            <a:avLst/>
          </a:prstGeom>
          <a:solidFill>
            <a:srgbClr val="FFFFFF"/>
          </a:solidFill>
          <a:ln w="285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3" name="Line 25">
            <a:extLst>
              <a:ext uri="{FF2B5EF4-FFF2-40B4-BE49-F238E27FC236}">
                <a16:creationId xmlns:a16="http://schemas.microsoft.com/office/drawing/2014/main" id="{333B2DFF-19AD-5D41-A13A-CAD8D4D1E7AA}"/>
              </a:ext>
            </a:extLst>
          </p:cNvPr>
          <p:cNvSpPr>
            <a:spLocks noChangeShapeType="1"/>
          </p:cNvSpPr>
          <p:nvPr/>
        </p:nvSpPr>
        <p:spPr bwMode="auto">
          <a:xfrm>
            <a:off x="7075904" y="4403095"/>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4" name="Text Box 26">
            <a:extLst>
              <a:ext uri="{FF2B5EF4-FFF2-40B4-BE49-F238E27FC236}">
                <a16:creationId xmlns:a16="http://schemas.microsoft.com/office/drawing/2014/main" id="{ABD5AE77-C968-524B-8267-F5F9D07A9CF7}"/>
              </a:ext>
            </a:extLst>
          </p:cNvPr>
          <p:cNvSpPr txBox="1">
            <a:spLocks noChangeArrowheads="1"/>
          </p:cNvSpPr>
          <p:nvPr/>
        </p:nvSpPr>
        <p:spPr bwMode="auto">
          <a:xfrm>
            <a:off x="7033042" y="4385633"/>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transport</a:t>
            </a:r>
          </a:p>
        </p:txBody>
      </p:sp>
      <p:sp>
        <p:nvSpPr>
          <p:cNvPr id="145" name="Line 27">
            <a:extLst>
              <a:ext uri="{FF2B5EF4-FFF2-40B4-BE49-F238E27FC236}">
                <a16:creationId xmlns:a16="http://schemas.microsoft.com/office/drawing/2014/main" id="{E655A70A-1998-F04C-9071-DB527B7184C0}"/>
              </a:ext>
            </a:extLst>
          </p:cNvPr>
          <p:cNvSpPr>
            <a:spLocks noChangeShapeType="1"/>
          </p:cNvSpPr>
          <p:nvPr/>
        </p:nvSpPr>
        <p:spPr bwMode="auto">
          <a:xfrm>
            <a:off x="7083842" y="4723770"/>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6" name="Line 28">
            <a:extLst>
              <a:ext uri="{FF2B5EF4-FFF2-40B4-BE49-F238E27FC236}">
                <a16:creationId xmlns:a16="http://schemas.microsoft.com/office/drawing/2014/main" id="{FFFB9613-6926-D64E-9BCE-95B470FE283A}"/>
              </a:ext>
            </a:extLst>
          </p:cNvPr>
          <p:cNvSpPr>
            <a:spLocks noChangeShapeType="1"/>
          </p:cNvSpPr>
          <p:nvPr/>
        </p:nvSpPr>
        <p:spPr bwMode="auto">
          <a:xfrm>
            <a:off x="7069554" y="5033333"/>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7" name="Line 29">
            <a:extLst>
              <a:ext uri="{FF2B5EF4-FFF2-40B4-BE49-F238E27FC236}">
                <a16:creationId xmlns:a16="http://schemas.microsoft.com/office/drawing/2014/main" id="{74AA23EE-17EA-094E-A14C-C35EF1D4E761}"/>
              </a:ext>
            </a:extLst>
          </p:cNvPr>
          <p:cNvSpPr>
            <a:spLocks noChangeShapeType="1"/>
          </p:cNvSpPr>
          <p:nvPr/>
        </p:nvSpPr>
        <p:spPr bwMode="auto">
          <a:xfrm>
            <a:off x="7069554" y="5319083"/>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159414D4-A31C-4C4B-AD86-719BE126A831}"/>
              </a:ext>
            </a:extLst>
          </p:cNvPr>
          <p:cNvSpPr txBox="1">
            <a:spLocks noChangeArrowheads="1"/>
          </p:cNvSpPr>
          <p:nvPr/>
        </p:nvSpPr>
        <p:spPr bwMode="auto">
          <a:xfrm>
            <a:off x="7067967" y="3633158"/>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49" name="Text Box 26">
            <a:extLst>
              <a:ext uri="{FF2B5EF4-FFF2-40B4-BE49-F238E27FC236}">
                <a16:creationId xmlns:a16="http://schemas.microsoft.com/office/drawing/2014/main" id="{6D188352-EF4C-FE42-8176-6AE1E5353883}"/>
              </a:ext>
            </a:extLst>
          </p:cNvPr>
          <p:cNvSpPr txBox="1">
            <a:spLocks noChangeArrowheads="1"/>
          </p:cNvSpPr>
          <p:nvPr/>
        </p:nvSpPr>
        <p:spPr bwMode="auto">
          <a:xfrm>
            <a:off x="7023517" y="5290508"/>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physical</a:t>
            </a:r>
          </a:p>
        </p:txBody>
      </p:sp>
      <p:sp>
        <p:nvSpPr>
          <p:cNvPr id="150" name="Text Box 26">
            <a:extLst>
              <a:ext uri="{FF2B5EF4-FFF2-40B4-BE49-F238E27FC236}">
                <a16:creationId xmlns:a16="http://schemas.microsoft.com/office/drawing/2014/main" id="{2E91368D-F47D-2247-9B9B-1AA9BD1A5674}"/>
              </a:ext>
            </a:extLst>
          </p:cNvPr>
          <p:cNvSpPr txBox="1">
            <a:spLocks noChangeArrowheads="1"/>
          </p:cNvSpPr>
          <p:nvPr/>
        </p:nvSpPr>
        <p:spPr bwMode="auto">
          <a:xfrm>
            <a:off x="7042567" y="5004758"/>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link</a:t>
            </a:r>
          </a:p>
        </p:txBody>
      </p:sp>
      <p:sp>
        <p:nvSpPr>
          <p:cNvPr id="151" name="Text Box 26">
            <a:extLst>
              <a:ext uri="{FF2B5EF4-FFF2-40B4-BE49-F238E27FC236}">
                <a16:creationId xmlns:a16="http://schemas.microsoft.com/office/drawing/2014/main" id="{CF4D2E62-8AC3-6447-8A4A-38E1546DB977}"/>
              </a:ext>
            </a:extLst>
          </p:cNvPr>
          <p:cNvSpPr txBox="1">
            <a:spLocks noChangeArrowheads="1"/>
          </p:cNvSpPr>
          <p:nvPr/>
        </p:nvSpPr>
        <p:spPr bwMode="auto">
          <a:xfrm>
            <a:off x="7033042" y="4709483"/>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network</a:t>
            </a:r>
          </a:p>
        </p:txBody>
      </p:sp>
      <p:sp>
        <p:nvSpPr>
          <p:cNvPr id="152" name="Oval 78">
            <a:extLst>
              <a:ext uri="{FF2B5EF4-FFF2-40B4-BE49-F238E27FC236}">
                <a16:creationId xmlns:a16="http://schemas.microsoft.com/office/drawing/2014/main" id="{24268CA0-4017-FA41-A0A9-063CDE36F2E6}"/>
              </a:ext>
            </a:extLst>
          </p:cNvPr>
          <p:cNvSpPr>
            <a:spLocks noChangeArrowheads="1"/>
          </p:cNvSpPr>
          <p:nvPr/>
        </p:nvSpPr>
        <p:spPr bwMode="auto">
          <a:xfrm>
            <a:off x="7201317" y="3907795"/>
            <a:ext cx="990600" cy="304800"/>
          </a:xfrm>
          <a:prstGeom prst="ellipse">
            <a:avLst/>
          </a:prstGeom>
          <a:solidFill>
            <a:srgbClr val="CCFFFF"/>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process</a:t>
            </a:r>
          </a:p>
        </p:txBody>
      </p:sp>
      <p:sp>
        <p:nvSpPr>
          <p:cNvPr id="158" name="Line 88">
            <a:extLst>
              <a:ext uri="{FF2B5EF4-FFF2-40B4-BE49-F238E27FC236}">
                <a16:creationId xmlns:a16="http://schemas.microsoft.com/office/drawing/2014/main" id="{357D04DF-5A8F-3946-A05F-B134A08152BD}"/>
              </a:ext>
            </a:extLst>
          </p:cNvPr>
          <p:cNvSpPr>
            <a:spLocks noChangeShapeType="1"/>
          </p:cNvSpPr>
          <p:nvPr/>
        </p:nvSpPr>
        <p:spPr bwMode="auto">
          <a:xfrm flipH="1">
            <a:off x="8258592" y="4039558"/>
            <a:ext cx="609600"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9" name="Line 89">
            <a:extLst>
              <a:ext uri="{FF2B5EF4-FFF2-40B4-BE49-F238E27FC236}">
                <a16:creationId xmlns:a16="http://schemas.microsoft.com/office/drawing/2014/main" id="{1F64B7FA-0FDF-AA41-954C-B46F96B69793}"/>
              </a:ext>
            </a:extLst>
          </p:cNvPr>
          <p:cNvSpPr>
            <a:spLocks noChangeShapeType="1"/>
          </p:cNvSpPr>
          <p:nvPr/>
        </p:nvSpPr>
        <p:spPr bwMode="auto">
          <a:xfrm>
            <a:off x="8484017" y="4465008"/>
            <a:ext cx="0" cy="102235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60" name="Line 90">
            <a:extLst>
              <a:ext uri="{FF2B5EF4-FFF2-40B4-BE49-F238E27FC236}">
                <a16:creationId xmlns:a16="http://schemas.microsoft.com/office/drawing/2014/main" id="{1C49FAA4-451C-9346-B2A1-9DADDB3735D1}"/>
              </a:ext>
            </a:extLst>
          </p:cNvPr>
          <p:cNvSpPr>
            <a:spLocks noChangeShapeType="1"/>
          </p:cNvSpPr>
          <p:nvPr/>
        </p:nvSpPr>
        <p:spPr bwMode="auto">
          <a:xfrm flipH="1">
            <a:off x="8507829" y="4965070"/>
            <a:ext cx="609600"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 name="Group 1">
            <a:extLst>
              <a:ext uri="{FF2B5EF4-FFF2-40B4-BE49-F238E27FC236}">
                <a16:creationId xmlns:a16="http://schemas.microsoft.com/office/drawing/2014/main" id="{3E6F8F39-CC95-5944-86C7-18592B3F79C2}"/>
              </a:ext>
            </a:extLst>
          </p:cNvPr>
          <p:cNvGrpSpPr/>
          <p:nvPr/>
        </p:nvGrpSpPr>
        <p:grpSpPr>
          <a:xfrm>
            <a:off x="3786604" y="3720470"/>
            <a:ext cx="4208463" cy="801688"/>
            <a:chOff x="3786604" y="3720470"/>
            <a:chExt cx="4208463" cy="801688"/>
          </a:xfrm>
        </p:grpSpPr>
        <p:grpSp>
          <p:nvGrpSpPr>
            <p:cNvPr id="136" name="Group 58">
              <a:extLst>
                <a:ext uri="{FF2B5EF4-FFF2-40B4-BE49-F238E27FC236}">
                  <a16:creationId xmlns:a16="http://schemas.microsoft.com/office/drawing/2014/main" id="{E675645C-771D-1C4D-BD09-0A50219A704A}"/>
                </a:ext>
              </a:extLst>
            </p:cNvPr>
            <p:cNvGrpSpPr>
              <a:grpSpLocks/>
            </p:cNvGrpSpPr>
            <p:nvPr/>
          </p:nvGrpSpPr>
          <p:grpSpPr bwMode="auto">
            <a:xfrm>
              <a:off x="3786604" y="4296733"/>
              <a:ext cx="546100" cy="225425"/>
              <a:chOff x="1287" y="2524"/>
              <a:chExt cx="260" cy="100"/>
            </a:xfrm>
          </p:grpSpPr>
          <p:sp>
            <p:nvSpPr>
              <p:cNvPr id="137" name="Rectangle 59">
                <a:extLst>
                  <a:ext uri="{FF2B5EF4-FFF2-40B4-BE49-F238E27FC236}">
                    <a16:creationId xmlns:a16="http://schemas.microsoft.com/office/drawing/2014/main" id="{4BD7EDAC-534F-D84F-8E24-977FE250A0C6}"/>
                  </a:ext>
                </a:extLst>
              </p:cNvPr>
              <p:cNvSpPr>
                <a:spLocks noChangeArrowheads="1"/>
              </p:cNvSpPr>
              <p:nvPr/>
            </p:nvSpPr>
            <p:spPr bwMode="auto">
              <a:xfrm>
                <a:off x="1287" y="2524"/>
                <a:ext cx="260" cy="100"/>
              </a:xfrm>
              <a:prstGeom prst="rect">
                <a:avLst/>
              </a:prstGeom>
              <a:solidFill>
                <a:srgbClr val="C96B72"/>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8" name="Rectangle 60">
                <a:extLst>
                  <a:ext uri="{FF2B5EF4-FFF2-40B4-BE49-F238E27FC236}">
                    <a16:creationId xmlns:a16="http://schemas.microsoft.com/office/drawing/2014/main" id="{522C0AA5-89A7-AE45-9EA6-0984C3D36702}"/>
                  </a:ext>
                </a:extLst>
              </p:cNvPr>
              <p:cNvSpPr>
                <a:spLocks noChangeArrowheads="1"/>
              </p:cNvSpPr>
              <p:nvPr/>
            </p:nvSpPr>
            <p:spPr bwMode="auto">
              <a:xfrm>
                <a:off x="1338" y="2537"/>
                <a:ext cx="156" cy="76"/>
              </a:xfrm>
              <a:prstGeom prst="rect">
                <a:avLst/>
              </a:prstGeom>
              <a:solidFill>
                <a:srgbClr val="FFFFFF"/>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39" name="Rectangle 61">
                <a:extLst>
                  <a:ext uri="{FF2B5EF4-FFF2-40B4-BE49-F238E27FC236}">
                    <a16:creationId xmlns:a16="http://schemas.microsoft.com/office/drawing/2014/main" id="{E45B888C-A7C7-C04F-96C2-AC5495901CD3}"/>
                  </a:ext>
                </a:extLst>
              </p:cNvPr>
              <p:cNvSpPr>
                <a:spLocks noChangeArrowheads="1"/>
              </p:cNvSpPr>
              <p:nvPr/>
            </p:nvSpPr>
            <p:spPr bwMode="auto">
              <a:xfrm>
                <a:off x="1503" y="2582"/>
                <a:ext cx="27" cy="27"/>
              </a:xfrm>
              <a:prstGeom prst="rect">
                <a:avLst/>
              </a:prstGeom>
              <a:solidFill>
                <a:srgbClr val="C00000"/>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40" name="Rectangle 62">
                <a:extLst>
                  <a:ext uri="{FF2B5EF4-FFF2-40B4-BE49-F238E27FC236}">
                    <a16:creationId xmlns:a16="http://schemas.microsoft.com/office/drawing/2014/main" id="{6D259067-30CA-3A43-B969-2FED80C101C4}"/>
                  </a:ext>
                </a:extLst>
              </p:cNvPr>
              <p:cNvSpPr>
                <a:spLocks noChangeArrowheads="1"/>
              </p:cNvSpPr>
              <p:nvPr/>
            </p:nvSpPr>
            <p:spPr bwMode="auto">
              <a:xfrm>
                <a:off x="1298" y="2583"/>
                <a:ext cx="26" cy="27"/>
              </a:xfrm>
              <a:prstGeom prst="rect">
                <a:avLst/>
              </a:prstGeom>
              <a:solidFill>
                <a:srgbClr val="C00000"/>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53" name="Group 79">
              <a:extLst>
                <a:ext uri="{FF2B5EF4-FFF2-40B4-BE49-F238E27FC236}">
                  <a16:creationId xmlns:a16="http://schemas.microsoft.com/office/drawing/2014/main" id="{2953A696-2D0B-4946-96FC-8F6534A2F156}"/>
                </a:ext>
              </a:extLst>
            </p:cNvPr>
            <p:cNvGrpSpPr>
              <a:grpSpLocks/>
            </p:cNvGrpSpPr>
            <p:nvPr/>
          </p:nvGrpSpPr>
          <p:grpSpPr bwMode="auto">
            <a:xfrm>
              <a:off x="7448967" y="4268158"/>
              <a:ext cx="546100" cy="225425"/>
              <a:chOff x="1287" y="2524"/>
              <a:chExt cx="260" cy="100"/>
            </a:xfrm>
          </p:grpSpPr>
          <p:sp>
            <p:nvSpPr>
              <p:cNvPr id="154" name="Rectangle 80">
                <a:extLst>
                  <a:ext uri="{FF2B5EF4-FFF2-40B4-BE49-F238E27FC236}">
                    <a16:creationId xmlns:a16="http://schemas.microsoft.com/office/drawing/2014/main" id="{313605CC-1AC5-8944-94FF-94268AD80469}"/>
                  </a:ext>
                </a:extLst>
              </p:cNvPr>
              <p:cNvSpPr>
                <a:spLocks noChangeArrowheads="1"/>
              </p:cNvSpPr>
              <p:nvPr/>
            </p:nvSpPr>
            <p:spPr bwMode="auto">
              <a:xfrm>
                <a:off x="1287" y="2524"/>
                <a:ext cx="260" cy="100"/>
              </a:xfrm>
              <a:prstGeom prst="rect">
                <a:avLst/>
              </a:prstGeom>
              <a:solidFill>
                <a:srgbClr val="C96B72"/>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5" name="Rectangle 81">
                <a:extLst>
                  <a:ext uri="{FF2B5EF4-FFF2-40B4-BE49-F238E27FC236}">
                    <a16:creationId xmlns:a16="http://schemas.microsoft.com/office/drawing/2014/main" id="{BAFE64F2-A025-9F4E-99C9-ACC9BFF25919}"/>
                  </a:ext>
                </a:extLst>
              </p:cNvPr>
              <p:cNvSpPr>
                <a:spLocks noChangeArrowheads="1"/>
              </p:cNvSpPr>
              <p:nvPr/>
            </p:nvSpPr>
            <p:spPr bwMode="auto">
              <a:xfrm>
                <a:off x="1338" y="2537"/>
                <a:ext cx="156" cy="76"/>
              </a:xfrm>
              <a:prstGeom prst="rect">
                <a:avLst/>
              </a:prstGeom>
              <a:solidFill>
                <a:srgbClr val="FFFFFF"/>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6" name="Rectangle 82">
                <a:extLst>
                  <a:ext uri="{FF2B5EF4-FFF2-40B4-BE49-F238E27FC236}">
                    <a16:creationId xmlns:a16="http://schemas.microsoft.com/office/drawing/2014/main" id="{3829DF34-8663-6146-9BA0-7632285CE663}"/>
                  </a:ext>
                </a:extLst>
              </p:cNvPr>
              <p:cNvSpPr>
                <a:spLocks noChangeArrowheads="1"/>
              </p:cNvSpPr>
              <p:nvPr/>
            </p:nvSpPr>
            <p:spPr bwMode="auto">
              <a:xfrm>
                <a:off x="1503" y="2582"/>
                <a:ext cx="27" cy="27"/>
              </a:xfrm>
              <a:prstGeom prst="rect">
                <a:avLst/>
              </a:prstGeom>
              <a:solidFill>
                <a:srgbClr val="C00000"/>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7" name="Rectangle 83">
                <a:extLst>
                  <a:ext uri="{FF2B5EF4-FFF2-40B4-BE49-F238E27FC236}">
                    <a16:creationId xmlns:a16="http://schemas.microsoft.com/office/drawing/2014/main" id="{D148D136-2E3F-5745-9E50-2A0525F6E166}"/>
                  </a:ext>
                </a:extLst>
              </p:cNvPr>
              <p:cNvSpPr>
                <a:spLocks noChangeArrowheads="1"/>
              </p:cNvSpPr>
              <p:nvPr/>
            </p:nvSpPr>
            <p:spPr bwMode="auto">
              <a:xfrm>
                <a:off x="1298" y="2583"/>
                <a:ext cx="26" cy="27"/>
              </a:xfrm>
              <a:prstGeom prst="rect">
                <a:avLst/>
              </a:prstGeom>
              <a:solidFill>
                <a:srgbClr val="C00000"/>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61" name="Text Box 56">
              <a:extLst>
                <a:ext uri="{FF2B5EF4-FFF2-40B4-BE49-F238E27FC236}">
                  <a16:creationId xmlns:a16="http://schemas.microsoft.com/office/drawing/2014/main" id="{0AD3AB67-1B7A-DC4C-8CF0-ED4CE6AD679E}"/>
                </a:ext>
              </a:extLst>
            </p:cNvPr>
            <p:cNvSpPr txBox="1">
              <a:spLocks noChangeArrowheads="1"/>
            </p:cNvSpPr>
            <p:nvPr/>
          </p:nvSpPr>
          <p:spPr bwMode="auto">
            <a:xfrm>
              <a:off x="5421729" y="3720470"/>
              <a:ext cx="9175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20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socket</a:t>
              </a:r>
            </a:p>
          </p:txBody>
        </p:sp>
        <p:sp>
          <p:nvSpPr>
            <p:cNvPr id="162" name="Line 92">
              <a:extLst>
                <a:ext uri="{FF2B5EF4-FFF2-40B4-BE49-F238E27FC236}">
                  <a16:creationId xmlns:a16="http://schemas.microsoft.com/office/drawing/2014/main" id="{143E3CCF-902D-1B48-A226-00DCF5BF008C}"/>
                </a:ext>
              </a:extLst>
            </p:cNvPr>
            <p:cNvSpPr>
              <a:spLocks noChangeShapeType="1"/>
            </p:cNvSpPr>
            <p:nvPr/>
          </p:nvSpPr>
          <p:spPr bwMode="auto">
            <a:xfrm flipV="1">
              <a:off x="4424779" y="3920495"/>
              <a:ext cx="968375" cy="434975"/>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63" name="Line 93">
              <a:extLst>
                <a:ext uri="{FF2B5EF4-FFF2-40B4-BE49-F238E27FC236}">
                  <a16:creationId xmlns:a16="http://schemas.microsoft.com/office/drawing/2014/main" id="{C4134BE9-E71D-0348-B019-E892502C5FBE}"/>
                </a:ext>
              </a:extLst>
            </p:cNvPr>
            <p:cNvSpPr>
              <a:spLocks noChangeShapeType="1"/>
            </p:cNvSpPr>
            <p:nvPr/>
          </p:nvSpPr>
          <p:spPr bwMode="auto">
            <a:xfrm flipH="1" flipV="1">
              <a:off x="6359942" y="3909383"/>
              <a:ext cx="968375" cy="434975"/>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64" name="Group 96">
            <a:extLst>
              <a:ext uri="{FF2B5EF4-FFF2-40B4-BE49-F238E27FC236}">
                <a16:creationId xmlns:a16="http://schemas.microsoft.com/office/drawing/2014/main" id="{9A6CA79B-4989-1B42-B637-EB423445684E}"/>
              </a:ext>
            </a:extLst>
          </p:cNvPr>
          <p:cNvGrpSpPr>
            <a:grpSpLocks/>
          </p:cNvGrpSpPr>
          <p:nvPr/>
        </p:nvGrpSpPr>
        <p:grpSpPr bwMode="auto">
          <a:xfrm>
            <a:off x="2214979" y="4974595"/>
            <a:ext cx="719138" cy="773113"/>
            <a:chOff x="-44" y="1473"/>
            <a:chExt cx="981" cy="1105"/>
          </a:xfrm>
        </p:grpSpPr>
        <p:pic>
          <p:nvPicPr>
            <p:cNvPr id="165" name="Picture 97" descr="desktop_computer_stylized_medium">
              <a:extLst>
                <a:ext uri="{FF2B5EF4-FFF2-40B4-BE49-F238E27FC236}">
                  <a16:creationId xmlns:a16="http://schemas.microsoft.com/office/drawing/2014/main" id="{52A0739D-A2B2-9B4C-808E-15A031326E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6" name="Freeform 98">
              <a:extLst>
                <a:ext uri="{FF2B5EF4-FFF2-40B4-BE49-F238E27FC236}">
                  <a16:creationId xmlns:a16="http://schemas.microsoft.com/office/drawing/2014/main" id="{DA46FEF0-4E21-2249-B7F5-7F6F7B7F0DE3}"/>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67" name="Group 99">
            <a:extLst>
              <a:ext uri="{FF2B5EF4-FFF2-40B4-BE49-F238E27FC236}">
                <a16:creationId xmlns:a16="http://schemas.microsoft.com/office/drawing/2014/main" id="{05F61B1A-C7F7-544F-B009-739C54EFEA01}"/>
              </a:ext>
            </a:extLst>
          </p:cNvPr>
          <p:cNvGrpSpPr>
            <a:grpSpLocks/>
          </p:cNvGrpSpPr>
          <p:nvPr/>
        </p:nvGrpSpPr>
        <p:grpSpPr bwMode="auto">
          <a:xfrm flipH="1">
            <a:off x="8911054" y="5169858"/>
            <a:ext cx="719138" cy="773112"/>
            <a:chOff x="-44" y="1473"/>
            <a:chExt cx="981" cy="1105"/>
          </a:xfrm>
        </p:grpSpPr>
        <p:pic>
          <p:nvPicPr>
            <p:cNvPr id="168" name="Picture 100" descr="desktop_computer_stylized_medium">
              <a:extLst>
                <a:ext uri="{FF2B5EF4-FFF2-40B4-BE49-F238E27FC236}">
                  <a16:creationId xmlns:a16="http://schemas.microsoft.com/office/drawing/2014/main" id="{23181BD9-C2D1-5E4C-A8EE-29F5422B96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9" name="Freeform 101">
              <a:extLst>
                <a:ext uri="{FF2B5EF4-FFF2-40B4-BE49-F238E27FC236}">
                  <a16:creationId xmlns:a16="http://schemas.microsoft.com/office/drawing/2014/main" id="{2BA7DD97-C4EE-0C4B-B331-0E1CF367ECAB}"/>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58" name="Slide Number Placeholder 2">
            <a:extLst>
              <a:ext uri="{FF2B5EF4-FFF2-40B4-BE49-F238E27FC236}">
                <a16:creationId xmlns:a16="http://schemas.microsoft.com/office/drawing/2014/main" id="{1C5A2542-7006-334B-B956-C24DF5F2DE7C}"/>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109</a:t>
            </a:fld>
            <a:endParaRPr lang="en-US" dirty="0"/>
          </a:p>
        </p:txBody>
      </p:sp>
    </p:spTree>
    <p:extLst>
      <p:ext uri="{BB962C8B-B14F-4D97-AF65-F5344CB8AC3E}">
        <p14:creationId xmlns:p14="http://schemas.microsoft.com/office/powerpoint/2010/main" val="4052617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2">
                                            <p:txEl>
                                              <p:pRg st="1" end="1"/>
                                            </p:txEl>
                                          </p:spTgt>
                                        </p:tgtEl>
                                        <p:attrNameLst>
                                          <p:attrName>style.visibility</p:attrName>
                                        </p:attrNameLst>
                                      </p:cBhvr>
                                      <p:to>
                                        <p:strVal val="visible"/>
                                      </p:to>
                                    </p:set>
                                    <p:animEffect transition="in" filter="dissolve">
                                      <p:cBhvr>
                                        <p:cTn id="7" dur="500"/>
                                        <p:tgtEl>
                                          <p:spTgt spid="62">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dissolv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An application-layer </a:t>
            </a:r>
            <a:r>
              <a:rPr lang="en-US" altLang="en-US" dirty="0">
                <a:ea typeface="ＭＳ Ｐゴシック" panose="020B0600070205080204" pitchFamily="34" charset="-128"/>
              </a:rPr>
              <a:t>p</a:t>
            </a:r>
            <a:r>
              <a:rPr lang="en-US" altLang="en-US" sz="4400" dirty="0">
                <a:ea typeface="ＭＳ Ｐゴシック" panose="020B0600070205080204" pitchFamily="34" charset="-128"/>
              </a:rPr>
              <a:t>rotocol </a:t>
            </a:r>
            <a:r>
              <a:rPr lang="en-US" altLang="en-US" dirty="0">
                <a:ea typeface="ＭＳ Ｐゴシック" panose="020B0600070205080204" pitchFamily="34" charset="-128"/>
              </a:rPr>
              <a:t>d</a:t>
            </a:r>
            <a:r>
              <a:rPr lang="en-US" altLang="en-US" sz="4400" dirty="0">
                <a:ea typeface="ＭＳ Ｐゴシック" panose="020B0600070205080204" pitchFamily="34" charset="-128"/>
              </a:rPr>
              <a:t>efines:</a:t>
            </a:r>
            <a:endParaRPr lang="en-US" sz="4400" dirty="0"/>
          </a:p>
        </p:txBody>
      </p:sp>
      <p:sp>
        <p:nvSpPr>
          <p:cNvPr id="7" name="Rectangle 3">
            <a:extLst>
              <a:ext uri="{FF2B5EF4-FFF2-40B4-BE49-F238E27FC236}">
                <a16:creationId xmlns:a16="http://schemas.microsoft.com/office/drawing/2014/main" id="{8251B37A-10ED-6C4A-A5F1-4B1BE824E86A}"/>
              </a:ext>
            </a:extLst>
          </p:cNvPr>
          <p:cNvSpPr txBox="1">
            <a:spLocks noChangeArrowheads="1"/>
          </p:cNvSpPr>
          <p:nvPr/>
        </p:nvSpPr>
        <p:spPr>
          <a:xfrm>
            <a:off x="759182" y="1464838"/>
            <a:ext cx="5297309"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types of messages exchanged,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e.g., request, response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message syntax:</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what fields in messages &amp; how fields are delineated</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message semantics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meaning of information in fields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rules</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for when and how processes send &amp; respond to messages</a:t>
            </a:r>
          </a:p>
        </p:txBody>
      </p:sp>
      <p:sp>
        <p:nvSpPr>
          <p:cNvPr id="8" name="Rectangle 4">
            <a:extLst>
              <a:ext uri="{FF2B5EF4-FFF2-40B4-BE49-F238E27FC236}">
                <a16:creationId xmlns:a16="http://schemas.microsoft.com/office/drawing/2014/main" id="{E3FA004C-2235-334F-8814-1F36401D2A86}"/>
              </a:ext>
            </a:extLst>
          </p:cNvPr>
          <p:cNvSpPr txBox="1">
            <a:spLocks noChangeArrowheads="1"/>
          </p:cNvSpPr>
          <p:nvPr/>
        </p:nvSpPr>
        <p:spPr>
          <a:xfrm>
            <a:off x="6555631" y="1474670"/>
            <a:ext cx="4758660"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open protocols: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defined in RFCs, everyone has access to protocol definition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allows for interoperability</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e.g., HTTP, SMTP</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proprietary protocols: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e.g., Skype, Zoom</a:t>
            </a:r>
          </a:p>
        </p:txBody>
      </p:sp>
      <p:sp>
        <p:nvSpPr>
          <p:cNvPr id="5" name="Slide Number Placeholder 2">
            <a:extLst>
              <a:ext uri="{FF2B5EF4-FFF2-40B4-BE49-F238E27FC236}">
                <a16:creationId xmlns:a16="http://schemas.microsoft.com/office/drawing/2014/main" id="{2BFE3DF4-2D02-7D4F-B76E-99CD4324F969}"/>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a:t>
            </a:fld>
            <a:endParaRPr lang="en-US" dirty="0"/>
          </a:p>
        </p:txBody>
      </p:sp>
    </p:spTree>
    <p:extLst>
      <p:ext uri="{BB962C8B-B14F-4D97-AF65-F5344CB8AC3E}">
        <p14:creationId xmlns:p14="http://schemas.microsoft.com/office/powerpoint/2010/main" val="511336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dissolve">
                                      <p:cBhvr>
                                        <p:cTn id="7" dur="500"/>
                                        <p:tgtEl>
                                          <p:spTgt spid="7">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7">
                                            <p:txEl>
                                              <p:pRg st="3" end="3"/>
                                            </p:txEl>
                                          </p:spTgt>
                                        </p:tgtEl>
                                        <p:attrNameLst>
                                          <p:attrName>style.visibility</p:attrName>
                                        </p:attrNameLst>
                                      </p:cBhvr>
                                      <p:to>
                                        <p:strVal val="visible"/>
                                      </p:to>
                                    </p:set>
                                    <p:animEffect transition="in" filter="dissolve">
                                      <p:cBhvr>
                                        <p:cTn id="10" dur="500"/>
                                        <p:tgtEl>
                                          <p:spTgt spid="7">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animEffect transition="in" filter="dissolve">
                                      <p:cBhvr>
                                        <p:cTn id="13" dur="500"/>
                                        <p:tgtEl>
                                          <p:spTgt spid="7">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7">
                                            <p:txEl>
                                              <p:pRg st="5" end="5"/>
                                            </p:txEl>
                                          </p:spTgt>
                                        </p:tgtEl>
                                        <p:attrNameLst>
                                          <p:attrName>style.visibility</p:attrName>
                                        </p:attrNameLst>
                                      </p:cBhvr>
                                      <p:to>
                                        <p:strVal val="visible"/>
                                      </p:to>
                                    </p:set>
                                    <p:animEffect transition="in" filter="dissolve">
                                      <p:cBhvr>
                                        <p:cTn id="16" dur="500"/>
                                        <p:tgtEl>
                                          <p:spTgt spid="7">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animEffect transition="in" filter="dissolve">
                                      <p:cBhvr>
                                        <p:cTn id="21" dur="500"/>
                                        <p:tgtEl>
                                          <p:spTgt spid="7">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8">
                                            <p:txEl>
                                              <p:pRg st="0" end="0"/>
                                            </p:txEl>
                                          </p:spTgt>
                                        </p:tgtEl>
                                        <p:attrNameLst>
                                          <p:attrName>style.visibility</p:attrName>
                                        </p:attrNameLst>
                                      </p:cBhvr>
                                      <p:to>
                                        <p:strVal val="visible"/>
                                      </p:to>
                                    </p:set>
                                    <p:animEffect transition="in" filter="dissolve">
                                      <p:cBhvr>
                                        <p:cTn id="26" dur="500"/>
                                        <p:tgtEl>
                                          <p:spTgt spid="8">
                                            <p:txEl>
                                              <p:pRg st="0" end="0"/>
                                            </p:txEl>
                                          </p:spTgt>
                                        </p:tgtEl>
                                      </p:cBhvr>
                                    </p:animEffect>
                                  </p:childTnLst>
                                </p:cTn>
                              </p:par>
                              <p:par>
                                <p:cTn id="27" presetID="9" presetClass="entr" presetSubtype="0" fill="hold" nodeType="withEffect">
                                  <p:stCondLst>
                                    <p:cond delay="0"/>
                                  </p:stCondLst>
                                  <p:childTnLst>
                                    <p:set>
                                      <p:cBhvr>
                                        <p:cTn id="28" dur="1" fill="hold">
                                          <p:stCondLst>
                                            <p:cond delay="0"/>
                                          </p:stCondLst>
                                        </p:cTn>
                                        <p:tgtEl>
                                          <p:spTgt spid="8">
                                            <p:txEl>
                                              <p:pRg st="1" end="1"/>
                                            </p:txEl>
                                          </p:spTgt>
                                        </p:tgtEl>
                                        <p:attrNameLst>
                                          <p:attrName>style.visibility</p:attrName>
                                        </p:attrNameLst>
                                      </p:cBhvr>
                                      <p:to>
                                        <p:strVal val="visible"/>
                                      </p:to>
                                    </p:set>
                                    <p:animEffect transition="in" filter="dissolve">
                                      <p:cBhvr>
                                        <p:cTn id="29" dur="500"/>
                                        <p:tgtEl>
                                          <p:spTgt spid="8">
                                            <p:txEl>
                                              <p:pRg st="1" end="1"/>
                                            </p:txEl>
                                          </p:spTgt>
                                        </p:tgtEl>
                                      </p:cBhvr>
                                    </p:animEffect>
                                  </p:childTnLst>
                                </p:cTn>
                              </p:par>
                              <p:par>
                                <p:cTn id="30" presetID="9" presetClass="entr" presetSubtype="0" fill="hold" nodeType="withEffect">
                                  <p:stCondLst>
                                    <p:cond delay="0"/>
                                  </p:stCondLst>
                                  <p:childTnLst>
                                    <p:set>
                                      <p:cBhvr>
                                        <p:cTn id="31" dur="1" fill="hold">
                                          <p:stCondLst>
                                            <p:cond delay="0"/>
                                          </p:stCondLst>
                                        </p:cTn>
                                        <p:tgtEl>
                                          <p:spTgt spid="8">
                                            <p:txEl>
                                              <p:pRg st="2" end="2"/>
                                            </p:txEl>
                                          </p:spTgt>
                                        </p:tgtEl>
                                        <p:attrNameLst>
                                          <p:attrName>style.visibility</p:attrName>
                                        </p:attrNameLst>
                                      </p:cBhvr>
                                      <p:to>
                                        <p:strVal val="visible"/>
                                      </p:to>
                                    </p:set>
                                    <p:animEffect transition="in" filter="dissolve">
                                      <p:cBhvr>
                                        <p:cTn id="32" dur="500"/>
                                        <p:tgtEl>
                                          <p:spTgt spid="8">
                                            <p:txEl>
                                              <p:pRg st="2" end="2"/>
                                            </p:txEl>
                                          </p:spTgt>
                                        </p:tgtEl>
                                      </p:cBhvr>
                                    </p:animEffect>
                                  </p:childTnLst>
                                </p:cTn>
                              </p:par>
                              <p:par>
                                <p:cTn id="33" presetID="9" presetClass="entr" presetSubtype="0" fill="hold" nodeType="withEffect">
                                  <p:stCondLst>
                                    <p:cond delay="0"/>
                                  </p:stCondLst>
                                  <p:childTnLst>
                                    <p:set>
                                      <p:cBhvr>
                                        <p:cTn id="34" dur="1" fill="hold">
                                          <p:stCondLst>
                                            <p:cond delay="0"/>
                                          </p:stCondLst>
                                        </p:cTn>
                                        <p:tgtEl>
                                          <p:spTgt spid="8">
                                            <p:txEl>
                                              <p:pRg st="3" end="3"/>
                                            </p:txEl>
                                          </p:spTgt>
                                        </p:tgtEl>
                                        <p:attrNameLst>
                                          <p:attrName>style.visibility</p:attrName>
                                        </p:attrNameLst>
                                      </p:cBhvr>
                                      <p:to>
                                        <p:strVal val="visible"/>
                                      </p:to>
                                    </p:set>
                                    <p:animEffect transition="in" filter="dissolve">
                                      <p:cBhvr>
                                        <p:cTn id="35" dur="500"/>
                                        <p:tgtEl>
                                          <p:spTgt spid="8">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8">
                                            <p:txEl>
                                              <p:pRg st="4" end="4"/>
                                            </p:txEl>
                                          </p:spTgt>
                                        </p:tgtEl>
                                        <p:attrNameLst>
                                          <p:attrName>style.visibility</p:attrName>
                                        </p:attrNameLst>
                                      </p:cBhvr>
                                      <p:to>
                                        <p:strVal val="visible"/>
                                      </p:to>
                                    </p:set>
                                    <p:animEffect transition="in" filter="dissolve">
                                      <p:cBhvr>
                                        <p:cTn id="40" dur="500"/>
                                        <p:tgtEl>
                                          <p:spTgt spid="8">
                                            <p:txEl>
                                              <p:pRg st="4" end="4"/>
                                            </p:txEl>
                                          </p:spTgt>
                                        </p:tgtEl>
                                      </p:cBhvr>
                                    </p:animEffect>
                                  </p:childTnLst>
                                </p:cTn>
                              </p:par>
                              <p:par>
                                <p:cTn id="41" presetID="9" presetClass="entr" presetSubtype="0" fill="hold" nodeType="withEffect">
                                  <p:stCondLst>
                                    <p:cond delay="0"/>
                                  </p:stCondLst>
                                  <p:childTnLst>
                                    <p:set>
                                      <p:cBhvr>
                                        <p:cTn id="42" dur="1" fill="hold">
                                          <p:stCondLst>
                                            <p:cond delay="0"/>
                                          </p:stCondLst>
                                        </p:cTn>
                                        <p:tgtEl>
                                          <p:spTgt spid="8">
                                            <p:txEl>
                                              <p:pRg st="5" end="5"/>
                                            </p:txEl>
                                          </p:spTgt>
                                        </p:tgtEl>
                                        <p:attrNameLst>
                                          <p:attrName>style.visibility</p:attrName>
                                        </p:attrNameLst>
                                      </p:cBhvr>
                                      <p:to>
                                        <p:strVal val="visible"/>
                                      </p:to>
                                    </p:set>
                                    <p:animEffect transition="in" filter="dissolve">
                                      <p:cBhvr>
                                        <p:cTn id="43"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Socket programming </a:t>
            </a:r>
          </a:p>
        </p:txBody>
      </p:sp>
      <p:sp>
        <p:nvSpPr>
          <p:cNvPr id="58" name="Rectangle 3">
            <a:extLst>
              <a:ext uri="{FF2B5EF4-FFF2-40B4-BE49-F238E27FC236}">
                <a16:creationId xmlns:a16="http://schemas.microsoft.com/office/drawing/2014/main" id="{616F4545-210A-A74D-A31A-E4339596B317}"/>
              </a:ext>
            </a:extLst>
          </p:cNvPr>
          <p:cNvSpPr>
            <a:spLocks noGrp="1" noChangeArrowheads="1"/>
          </p:cNvSpPr>
          <p:nvPr>
            <p:ph idx="1"/>
          </p:nvPr>
        </p:nvSpPr>
        <p:spPr>
          <a:xfrm>
            <a:off x="838199" y="1513591"/>
            <a:ext cx="10798277" cy="1742641"/>
          </a:xfrm>
        </p:spPr>
        <p:txBody>
          <a:bodyPr>
            <a:normAutofit/>
          </a:bodyPr>
          <a:lstStyle/>
          <a:p>
            <a:pPr marL="342900" lvl="1" indent="-342900">
              <a:buSzPct val="65000"/>
              <a:buFont typeface="Wingdings" pitchFamily="2" charset="2"/>
              <a:buNone/>
            </a:pPr>
            <a:r>
              <a:rPr lang="en-US" altLang="en-US" sz="3200" dirty="0">
                <a:solidFill>
                  <a:srgbClr val="22228B"/>
                </a:solidFill>
                <a:ea typeface="ＭＳ Ｐゴシック" panose="020B0600070205080204" pitchFamily="34" charset="-128"/>
              </a:rPr>
              <a:t>Two socket types for two transport services:</a:t>
            </a:r>
          </a:p>
          <a:p>
            <a:pPr marL="631825" lvl="1" indent="-457200">
              <a:buSzPct val="100000"/>
              <a:buFont typeface="Wingdings" pitchFamily="2" charset="2"/>
              <a:buChar char="§"/>
            </a:pPr>
            <a:r>
              <a:rPr lang="en-US" altLang="en-US" sz="3200" i="1" dirty="0">
                <a:solidFill>
                  <a:srgbClr val="CC0000"/>
                </a:solidFill>
                <a:ea typeface="ＭＳ Ｐゴシック" panose="020B0600070205080204" pitchFamily="34" charset="-128"/>
              </a:rPr>
              <a:t>UDP:</a:t>
            </a:r>
            <a:r>
              <a:rPr lang="en-US" altLang="en-US" sz="3200" dirty="0">
                <a:solidFill>
                  <a:srgbClr val="000000"/>
                </a:solidFill>
                <a:ea typeface="ＭＳ Ｐゴシック" panose="020B0600070205080204" pitchFamily="34" charset="-128"/>
              </a:rPr>
              <a:t> </a:t>
            </a:r>
            <a:r>
              <a:rPr lang="en-US" altLang="en-US" sz="3200" dirty="0">
                <a:ea typeface="ＭＳ Ｐゴシック" panose="020B0600070205080204" pitchFamily="34" charset="-128"/>
              </a:rPr>
              <a:t>unreliable datagram </a:t>
            </a:r>
          </a:p>
          <a:p>
            <a:pPr marL="631825" lvl="1" indent="-457200">
              <a:buSzPct val="100000"/>
              <a:buFont typeface="Wingdings" pitchFamily="2" charset="2"/>
              <a:buChar char="§"/>
            </a:pPr>
            <a:r>
              <a:rPr lang="en-US" altLang="en-US" sz="3200" i="1" dirty="0">
                <a:solidFill>
                  <a:srgbClr val="CC0000"/>
                </a:solidFill>
                <a:ea typeface="ＭＳ Ｐゴシック" panose="020B0600070205080204" pitchFamily="34" charset="-128"/>
              </a:rPr>
              <a:t>TCP:</a:t>
            </a:r>
            <a:r>
              <a:rPr lang="en-US" altLang="en-US" sz="3200" dirty="0">
                <a:ea typeface="ＭＳ Ｐゴシック" panose="020B0600070205080204" pitchFamily="34" charset="-128"/>
              </a:rPr>
              <a:t> reliable, byte stream-oriented</a:t>
            </a:r>
            <a:endParaRPr lang="en-US" altLang="en-US" dirty="0">
              <a:latin typeface="Gill Sans MT" panose="020B0502020104020203" pitchFamily="34" charset="77"/>
              <a:ea typeface="ＭＳ Ｐゴシック" panose="020B0600070205080204" pitchFamily="34" charset="-128"/>
            </a:endParaRPr>
          </a:p>
        </p:txBody>
      </p:sp>
      <p:sp>
        <p:nvSpPr>
          <p:cNvPr id="59" name="Rectangle 3">
            <a:extLst>
              <a:ext uri="{FF2B5EF4-FFF2-40B4-BE49-F238E27FC236}">
                <a16:creationId xmlns:a16="http://schemas.microsoft.com/office/drawing/2014/main" id="{E8FBE9BD-5125-8341-AC98-0DB0D8C28ED1}"/>
              </a:ext>
            </a:extLst>
          </p:cNvPr>
          <p:cNvSpPr txBox="1">
            <a:spLocks noChangeArrowheads="1"/>
          </p:cNvSpPr>
          <p:nvPr/>
        </p:nvSpPr>
        <p:spPr bwMode="auto">
          <a:xfrm>
            <a:off x="878760" y="3291529"/>
            <a:ext cx="10798277" cy="3481388"/>
          </a:xfrm>
          <a:prstGeom prst="rect">
            <a:avLst/>
          </a:prstGeom>
          <a:noFill/>
          <a:ln w="9525">
            <a:noFill/>
            <a:miter lim="800000"/>
            <a:headEnd/>
            <a:tailEnd/>
          </a:ln>
        </p:spPr>
        <p:txBody>
          <a:bodyPr/>
          <a:lstStyle/>
          <a:p>
            <a:pPr marL="342900" marR="0" lvl="1" indent="-342900" algn="l" defTabSz="914400" rtl="0" eaLnBrk="1" fontAlgn="auto" latinLnBrk="0" hangingPunct="1">
              <a:lnSpc>
                <a:spcPct val="85000"/>
              </a:lnSpc>
              <a:spcBef>
                <a:spcPts val="0"/>
              </a:spcBef>
              <a:spcAft>
                <a:spcPts val="0"/>
              </a:spcAft>
              <a:buClr>
                <a:srgbClr val="000099"/>
              </a:buClr>
              <a:buSzPct val="65000"/>
              <a:buFont typeface="Wingdings" pitchFamily="2" charset="2"/>
              <a:buNone/>
              <a:tabLst/>
              <a:defRPr/>
            </a:pPr>
            <a:r>
              <a:rPr kumimoji="0" lang="en-US" sz="3200" b="0" i="0" u="none" strike="noStrike" kern="0" cap="none" spc="0" normalizeH="0" baseline="0" noProof="0" dirty="0">
                <a:ln>
                  <a:noFill/>
                </a:ln>
                <a:solidFill>
                  <a:srgbClr val="0000A3"/>
                </a:solidFill>
                <a:effectLst/>
                <a:uLnTx/>
                <a:uFillTx/>
                <a:latin typeface="Calibri" panose="020F0502020204030204"/>
                <a:ea typeface="ＭＳ Ｐゴシック" charset="0"/>
                <a:cs typeface="+mn-cs"/>
              </a:rPr>
              <a:t>Application Example:</a:t>
            </a:r>
          </a:p>
          <a:p>
            <a:pPr marL="514350" marR="0" lvl="0" indent="-287338" algn="l" defTabSz="914400" rtl="0" eaLnBrk="1" fontAlgn="auto" latinLnBrk="0" hangingPunct="1">
              <a:lnSpc>
                <a:spcPct val="100000"/>
              </a:lnSpc>
              <a:spcBef>
                <a:spcPts val="0"/>
              </a:spcBef>
              <a:spcAft>
                <a:spcPts val="0"/>
              </a:spcAft>
              <a:buClr>
                <a:srgbClr val="000099"/>
              </a:buClr>
              <a:buSzPct val="65000"/>
              <a:buFont typeface="+mj-lt"/>
              <a:buAutoNum type="arabicPeriod"/>
              <a:tabLst/>
              <a:defRPr/>
            </a:pPr>
            <a:r>
              <a:rPr kumimoji="0" lang="en-US" sz="2800" b="0" i="0" u="none" strike="noStrike" kern="0" cap="none" spc="0" normalizeH="0" baseline="0" noProof="0" dirty="0">
                <a:ln>
                  <a:noFill/>
                </a:ln>
                <a:solidFill>
                  <a:prstClr val="black"/>
                </a:solidFill>
                <a:effectLst/>
                <a:uLnTx/>
                <a:uFillTx/>
                <a:latin typeface="Calibri" panose="020F0502020204030204"/>
                <a:ea typeface="+mn-ea"/>
                <a:cs typeface="ＭＳ Ｐゴシック" charset="0"/>
              </a:rPr>
              <a:t>client reads a line of characters (data) from its keyboard and sends data to server</a:t>
            </a:r>
          </a:p>
          <a:p>
            <a:pPr marL="514350" marR="0" lvl="0" indent="-287338" algn="l" defTabSz="914400" rtl="0" eaLnBrk="1" fontAlgn="auto" latinLnBrk="0" hangingPunct="1">
              <a:lnSpc>
                <a:spcPct val="100000"/>
              </a:lnSpc>
              <a:spcBef>
                <a:spcPts val="0"/>
              </a:spcBef>
              <a:spcAft>
                <a:spcPts val="0"/>
              </a:spcAft>
              <a:buClr>
                <a:srgbClr val="000099"/>
              </a:buClr>
              <a:buSzPct val="65000"/>
              <a:buFont typeface="+mj-lt"/>
              <a:buAutoNum type="arabicPeriod"/>
              <a:tabLst/>
              <a:defRPr/>
            </a:pPr>
            <a:r>
              <a:rPr kumimoji="0" lang="en-US" sz="2800" b="0" i="0" u="none" strike="noStrike" kern="0" cap="none" spc="0" normalizeH="0" baseline="0" noProof="0" dirty="0">
                <a:ln>
                  <a:noFill/>
                </a:ln>
                <a:solidFill>
                  <a:prstClr val="black"/>
                </a:solidFill>
                <a:effectLst/>
                <a:uLnTx/>
                <a:uFillTx/>
                <a:latin typeface="Calibri" panose="020F0502020204030204"/>
                <a:ea typeface="+mn-ea"/>
                <a:cs typeface="ＭＳ Ｐゴシック" charset="0"/>
              </a:rPr>
              <a:t>server receives the data and converts characters to uppercase</a:t>
            </a:r>
          </a:p>
          <a:p>
            <a:pPr marL="514350" marR="0" lvl="0" indent="-287338" algn="l" defTabSz="914400" rtl="0" eaLnBrk="1" fontAlgn="auto" latinLnBrk="0" hangingPunct="1">
              <a:lnSpc>
                <a:spcPct val="100000"/>
              </a:lnSpc>
              <a:spcBef>
                <a:spcPts val="0"/>
              </a:spcBef>
              <a:spcAft>
                <a:spcPts val="0"/>
              </a:spcAft>
              <a:buClr>
                <a:srgbClr val="000099"/>
              </a:buClr>
              <a:buSzPct val="65000"/>
              <a:buFont typeface="+mj-lt"/>
              <a:buAutoNum type="arabicPeriod"/>
              <a:tabLst/>
              <a:defRPr/>
            </a:pPr>
            <a:r>
              <a:rPr kumimoji="0" lang="en-US" sz="2800" b="0" i="0" u="none" strike="noStrike" kern="0" cap="none" spc="0" normalizeH="0" baseline="0" noProof="0" dirty="0">
                <a:ln>
                  <a:noFill/>
                </a:ln>
                <a:solidFill>
                  <a:prstClr val="black"/>
                </a:solidFill>
                <a:effectLst/>
                <a:uLnTx/>
                <a:uFillTx/>
                <a:latin typeface="Calibri" panose="020F0502020204030204"/>
                <a:ea typeface="+mn-ea"/>
                <a:cs typeface="ＭＳ Ｐゴシック" charset="0"/>
              </a:rPr>
              <a:t>server sends modified data to client</a:t>
            </a:r>
          </a:p>
          <a:p>
            <a:pPr marL="514350" marR="0" lvl="0" indent="-287338" algn="l" defTabSz="914400" rtl="0" eaLnBrk="1" fontAlgn="auto" latinLnBrk="0" hangingPunct="1">
              <a:lnSpc>
                <a:spcPct val="100000"/>
              </a:lnSpc>
              <a:spcBef>
                <a:spcPts val="0"/>
              </a:spcBef>
              <a:spcAft>
                <a:spcPts val="0"/>
              </a:spcAft>
              <a:buClr>
                <a:srgbClr val="000099"/>
              </a:buClr>
              <a:buSzPct val="65000"/>
              <a:buFont typeface="+mj-lt"/>
              <a:buAutoNum type="arabicPeriod"/>
              <a:tabLst/>
              <a:defRPr/>
            </a:pPr>
            <a:r>
              <a:rPr kumimoji="0" lang="en-US" sz="2800" b="0" i="0" u="none" strike="noStrike" kern="0" cap="none" spc="0" normalizeH="0" baseline="0" noProof="0" dirty="0">
                <a:ln>
                  <a:noFill/>
                </a:ln>
                <a:solidFill>
                  <a:prstClr val="black"/>
                </a:solidFill>
                <a:effectLst/>
                <a:uLnTx/>
                <a:uFillTx/>
                <a:latin typeface="Calibri" panose="020F0502020204030204"/>
                <a:ea typeface="+mn-ea"/>
                <a:cs typeface="ＭＳ Ｐゴシック" charset="0"/>
              </a:rPr>
              <a:t>client receives modified data and displays line on its screen</a:t>
            </a:r>
          </a:p>
        </p:txBody>
      </p:sp>
      <p:sp>
        <p:nvSpPr>
          <p:cNvPr id="5" name="Slide Number Placeholder 2">
            <a:extLst>
              <a:ext uri="{FF2B5EF4-FFF2-40B4-BE49-F238E27FC236}">
                <a16:creationId xmlns:a16="http://schemas.microsoft.com/office/drawing/2014/main" id="{B86523E8-8571-1B4B-B7F3-5188B316872C}"/>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110</a:t>
            </a:fld>
            <a:endParaRPr lang="en-US" dirty="0"/>
          </a:p>
        </p:txBody>
      </p:sp>
    </p:spTree>
    <p:extLst>
      <p:ext uri="{BB962C8B-B14F-4D97-AF65-F5344CB8AC3E}">
        <p14:creationId xmlns:p14="http://schemas.microsoft.com/office/powerpoint/2010/main" val="3762298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dissolv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804333" y="333288"/>
            <a:ext cx="10515600" cy="894622"/>
          </a:xfrm>
        </p:spPr>
        <p:txBody>
          <a:bodyPr>
            <a:normAutofit/>
          </a:bodyPr>
          <a:lstStyle/>
          <a:p>
            <a:r>
              <a:rPr lang="en-US" altLang="en-US" sz="4400" dirty="0">
                <a:ea typeface="ＭＳ Ｐゴシック" panose="020B0600070205080204" pitchFamily="34" charset="-128"/>
              </a:rPr>
              <a:t>Socket programming with UDP </a:t>
            </a:r>
          </a:p>
        </p:txBody>
      </p:sp>
      <p:sp>
        <p:nvSpPr>
          <p:cNvPr id="8" name="Rectangle 3">
            <a:extLst>
              <a:ext uri="{FF2B5EF4-FFF2-40B4-BE49-F238E27FC236}">
                <a16:creationId xmlns:a16="http://schemas.microsoft.com/office/drawing/2014/main" id="{6CF53D30-07DA-0041-8212-FA74FE4546A8}"/>
              </a:ext>
            </a:extLst>
          </p:cNvPr>
          <p:cNvSpPr>
            <a:spLocks noGrp="1" noChangeArrowheads="1"/>
          </p:cNvSpPr>
          <p:nvPr>
            <p:ph sz="half" idx="1"/>
          </p:nvPr>
        </p:nvSpPr>
        <p:spPr>
          <a:xfrm>
            <a:off x="714803" y="1318820"/>
            <a:ext cx="6363331" cy="4853335"/>
          </a:xfrm>
        </p:spPr>
        <p:txBody>
          <a:bodyPr>
            <a:normAutofit/>
          </a:bodyPr>
          <a:lstStyle/>
          <a:p>
            <a:pPr>
              <a:buFont typeface="Wingdings" pitchFamily="2" charset="2"/>
              <a:buNone/>
            </a:pPr>
            <a:r>
              <a:rPr lang="en-US" altLang="en-US" sz="3200" dirty="0">
                <a:solidFill>
                  <a:srgbClr val="CC0000"/>
                </a:solidFill>
                <a:ea typeface="ＭＳ Ｐゴシック" panose="020B0600070205080204" pitchFamily="34" charset="-128"/>
              </a:rPr>
              <a:t>UDP: </a:t>
            </a:r>
            <a:r>
              <a:rPr lang="en-US" altLang="en-US" sz="3200" dirty="0">
                <a:solidFill>
                  <a:srgbClr val="0000A3"/>
                </a:solidFill>
                <a:ea typeface="ＭＳ Ｐゴシック" panose="020B0600070205080204" pitchFamily="34" charset="-128"/>
              </a:rPr>
              <a:t>no “</a:t>
            </a:r>
            <a:r>
              <a:rPr lang="en-US" altLang="ja-JP" sz="3200" dirty="0">
                <a:solidFill>
                  <a:srgbClr val="0000A3"/>
                </a:solidFill>
                <a:ea typeface="ＭＳ Ｐゴシック" panose="020B0600070205080204" pitchFamily="34" charset="-128"/>
              </a:rPr>
              <a:t>connection” between client and server:</a:t>
            </a:r>
          </a:p>
          <a:p>
            <a:pPr marL="466725" indent="-292100">
              <a:spcBef>
                <a:spcPts val="400"/>
              </a:spcBef>
            </a:pPr>
            <a:r>
              <a:rPr lang="en-US" altLang="en-US" dirty="0">
                <a:ea typeface="ＭＳ Ｐゴシック" panose="020B0600070205080204" pitchFamily="34" charset="-128"/>
              </a:rPr>
              <a:t>no handshaking before sending data</a:t>
            </a:r>
          </a:p>
          <a:p>
            <a:pPr marL="466725" indent="-292100">
              <a:spcBef>
                <a:spcPts val="400"/>
              </a:spcBef>
            </a:pPr>
            <a:r>
              <a:rPr lang="en-US" altLang="en-US" dirty="0">
                <a:ea typeface="ＭＳ Ｐゴシック" panose="020B0600070205080204" pitchFamily="34" charset="-128"/>
              </a:rPr>
              <a:t>sender explicitly attaches IP destination address and port # to each packet</a:t>
            </a:r>
          </a:p>
          <a:p>
            <a:pPr marL="466725" indent="-292100">
              <a:spcBef>
                <a:spcPts val="400"/>
              </a:spcBef>
            </a:pPr>
            <a:r>
              <a:rPr lang="en-US" altLang="en-US" dirty="0">
                <a:ea typeface="ＭＳ Ｐゴシック" panose="020B0600070205080204" pitchFamily="34" charset="-128"/>
              </a:rPr>
              <a:t>receiver extracts sender IP address and port# from received packet</a:t>
            </a: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a:p>
            <a:pPr>
              <a:spcBef>
                <a:spcPct val="50000"/>
              </a:spcBef>
              <a:buFont typeface="Wingdings" pitchFamily="2" charset="2"/>
              <a:buNone/>
            </a:pPr>
            <a:endParaRPr lang="en-US" altLang="en-US" dirty="0">
              <a:solidFill>
                <a:srgbClr val="CC0000"/>
              </a:solidFill>
              <a:ea typeface="ＭＳ Ｐゴシック" panose="020B0600070205080204" pitchFamily="34" charset="-128"/>
            </a:endParaRPr>
          </a:p>
        </p:txBody>
      </p:sp>
      <p:sp>
        <p:nvSpPr>
          <p:cNvPr id="6" name="Rectangle 3">
            <a:extLst>
              <a:ext uri="{FF2B5EF4-FFF2-40B4-BE49-F238E27FC236}">
                <a16:creationId xmlns:a16="http://schemas.microsoft.com/office/drawing/2014/main" id="{D0E341AE-C6C9-1C45-BF8F-D552077CBC01}"/>
              </a:ext>
            </a:extLst>
          </p:cNvPr>
          <p:cNvSpPr txBox="1">
            <a:spLocks noChangeArrowheads="1"/>
          </p:cNvSpPr>
          <p:nvPr/>
        </p:nvSpPr>
        <p:spPr>
          <a:xfrm>
            <a:off x="680936" y="4553087"/>
            <a:ext cx="10352496" cy="217749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UDP: </a:t>
            </a:r>
            <a:r>
              <a:rPr kumimoji="0" lang="en-US" altLang="en-US" sz="32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transmitted data may be lost or received out-of-order</a:t>
            </a: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Application viewpoint:</a:t>
            </a:r>
          </a:p>
          <a:p>
            <a:pPr marL="466725" marR="0" lvl="0" indent="-292100" algn="l" defTabSz="914400" rtl="0" eaLnBrk="1" fontAlgn="auto" latinLnBrk="0" hangingPunct="1">
              <a:lnSpc>
                <a:spcPct val="100000"/>
              </a:lnSpc>
              <a:spcBef>
                <a:spcPct val="0"/>
              </a:spcBef>
              <a:spcAft>
                <a:spcPts val="0"/>
              </a:spcAft>
              <a:buClr>
                <a:srgbClr val="010086"/>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UDP provides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unreliable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transfer  of groups of bytes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datagrams”)  between client and server processes</a:t>
            </a: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ct val="50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5" name="Slide Number Placeholder 2">
            <a:extLst>
              <a:ext uri="{FF2B5EF4-FFF2-40B4-BE49-F238E27FC236}">
                <a16:creationId xmlns:a16="http://schemas.microsoft.com/office/drawing/2014/main" id="{32626431-77B6-C54A-8DC7-1033C90BA81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111</a:t>
            </a:fld>
            <a:endParaRPr lang="en-US" dirty="0"/>
          </a:p>
        </p:txBody>
      </p:sp>
    </p:spTree>
    <p:extLst>
      <p:ext uri="{BB962C8B-B14F-4D97-AF65-F5344CB8AC3E}">
        <p14:creationId xmlns:p14="http://schemas.microsoft.com/office/powerpoint/2010/main" val="498042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dissolve">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dissolv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dissolve">
                                      <p:cBhvr>
                                        <p:cTn id="22" dur="500"/>
                                        <p:tgtEl>
                                          <p:spTgt spid="6">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animEffect transition="in" filter="dissolve">
                                      <p:cBhvr>
                                        <p:cTn id="27" dur="500"/>
                                        <p:tgtEl>
                                          <p:spTgt spid="6">
                                            <p:txEl>
                                              <p:pRg st="1" end="1"/>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6">
                                            <p:txEl>
                                              <p:pRg st="2" end="2"/>
                                            </p:txEl>
                                          </p:spTgt>
                                        </p:tgtEl>
                                        <p:attrNameLst>
                                          <p:attrName>style.visibility</p:attrName>
                                        </p:attrNameLst>
                                      </p:cBhvr>
                                      <p:to>
                                        <p:strVal val="visible"/>
                                      </p:to>
                                    </p:set>
                                    <p:animEffect transition="in" filter="dissolve">
                                      <p:cBhvr>
                                        <p:cTn id="30"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Client/server socket interaction: UDP</a:t>
            </a:r>
          </a:p>
        </p:txBody>
      </p:sp>
      <p:grpSp>
        <p:nvGrpSpPr>
          <p:cNvPr id="37" name="Group 4">
            <a:extLst>
              <a:ext uri="{FF2B5EF4-FFF2-40B4-BE49-F238E27FC236}">
                <a16:creationId xmlns:a16="http://schemas.microsoft.com/office/drawing/2014/main" id="{7F44DCB0-3AAB-534C-89CD-DB913DF09229}"/>
              </a:ext>
            </a:extLst>
          </p:cNvPr>
          <p:cNvGrpSpPr>
            <a:grpSpLocks/>
          </p:cNvGrpSpPr>
          <p:nvPr/>
        </p:nvGrpSpPr>
        <p:grpSpPr bwMode="auto">
          <a:xfrm>
            <a:off x="7008229" y="4140035"/>
            <a:ext cx="2211387" cy="2200275"/>
            <a:chOff x="3485" y="2494"/>
            <a:chExt cx="1393" cy="1386"/>
          </a:xfrm>
        </p:grpSpPr>
        <p:grpSp>
          <p:nvGrpSpPr>
            <p:cNvPr id="38" name="Group 5">
              <a:extLst>
                <a:ext uri="{FF2B5EF4-FFF2-40B4-BE49-F238E27FC236}">
                  <a16:creationId xmlns:a16="http://schemas.microsoft.com/office/drawing/2014/main" id="{702C97B7-DA60-0149-85AB-47F1FE0F7F57}"/>
                </a:ext>
              </a:extLst>
            </p:cNvPr>
            <p:cNvGrpSpPr>
              <a:grpSpLocks/>
            </p:cNvGrpSpPr>
            <p:nvPr/>
          </p:nvGrpSpPr>
          <p:grpSpPr bwMode="auto">
            <a:xfrm>
              <a:off x="3485" y="2964"/>
              <a:ext cx="1393" cy="916"/>
              <a:chOff x="3485" y="2964"/>
              <a:chExt cx="1393" cy="916"/>
            </a:xfrm>
          </p:grpSpPr>
          <p:sp>
            <p:nvSpPr>
              <p:cNvPr id="40" name="Text Box 6">
                <a:extLst>
                  <a:ext uri="{FF2B5EF4-FFF2-40B4-BE49-F238E27FC236}">
                    <a16:creationId xmlns:a16="http://schemas.microsoft.com/office/drawing/2014/main" id="{ACD138B3-6FD3-074F-B4D6-833745FCB1A1}"/>
                  </a:ext>
                </a:extLst>
              </p:cNvPr>
              <p:cNvSpPr txBox="1">
                <a:spLocks noChangeArrowheads="1"/>
              </p:cNvSpPr>
              <p:nvPr/>
            </p:nvSpPr>
            <p:spPr bwMode="auto">
              <a:xfrm>
                <a:off x="3509" y="3473"/>
                <a:ext cx="900"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close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clientSocke</a:t>
                </a:r>
                <a:r>
                  <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t</a:t>
                </a:r>
                <a:endParaRPr kumimoji="0" lang="en-US" altLang="en-US" sz="18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1" name="Line 7">
                <a:extLst>
                  <a:ext uri="{FF2B5EF4-FFF2-40B4-BE49-F238E27FC236}">
                    <a16:creationId xmlns:a16="http://schemas.microsoft.com/office/drawing/2014/main" id="{4F1734AF-E8AC-FE4D-A9A8-4AF1B202B402}"/>
                  </a:ext>
                </a:extLst>
              </p:cNvPr>
              <p:cNvSpPr>
                <a:spLocks noChangeShapeType="1"/>
              </p:cNvSpPr>
              <p:nvPr/>
            </p:nvSpPr>
            <p:spPr bwMode="auto">
              <a:xfrm>
                <a:off x="3867" y="3335"/>
                <a:ext cx="0" cy="204"/>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 name="Text Box 8">
                <a:extLst>
                  <a:ext uri="{FF2B5EF4-FFF2-40B4-BE49-F238E27FC236}">
                    <a16:creationId xmlns:a16="http://schemas.microsoft.com/office/drawing/2014/main" id="{81054262-2955-D24D-A204-BF36CA6FD4E7}"/>
                  </a:ext>
                </a:extLst>
              </p:cNvPr>
              <p:cNvSpPr txBox="1">
                <a:spLocks noChangeArrowheads="1"/>
              </p:cNvSpPr>
              <p:nvPr/>
            </p:nvSpPr>
            <p:spPr bwMode="auto">
              <a:xfrm>
                <a:off x="3485" y="2964"/>
                <a:ext cx="139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read datagram from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err="1">
                    <a:ln>
                      <a:noFill/>
                    </a:ln>
                    <a:solidFill>
                      <a:srgbClr val="CC0000"/>
                    </a:solidFill>
                    <a:effectLst/>
                    <a:uLnTx/>
                    <a:uFillTx/>
                    <a:latin typeface="Arial" panose="020B0604020202020204" pitchFamily="34" charset="0"/>
                    <a:ea typeface="ＭＳ Ｐゴシック" panose="020B0600070205080204" pitchFamily="34" charset="-128"/>
                    <a:cs typeface="+mn-cs"/>
                  </a:rPr>
                  <a:t>clientSocket</a:t>
                </a:r>
                <a:endParaRPr kumimoji="0" lang="en-US" altLang="en-US" sz="1800" b="0" i="0" u="none" strike="noStrike" kern="0" cap="none" spc="0" normalizeH="0" baseline="0" noProof="0" dirty="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39" name="Line 9">
              <a:extLst>
                <a:ext uri="{FF2B5EF4-FFF2-40B4-BE49-F238E27FC236}">
                  <a16:creationId xmlns:a16="http://schemas.microsoft.com/office/drawing/2014/main" id="{FC178652-3FBA-1743-A65B-D82CC0E63C1B}"/>
                </a:ext>
              </a:extLst>
            </p:cNvPr>
            <p:cNvSpPr>
              <a:spLocks noChangeShapeType="1"/>
            </p:cNvSpPr>
            <p:nvPr/>
          </p:nvSpPr>
          <p:spPr bwMode="auto">
            <a:xfrm>
              <a:off x="3864" y="2494"/>
              <a:ext cx="0" cy="522"/>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5" name="Text Box 14">
            <a:extLst>
              <a:ext uri="{FF2B5EF4-FFF2-40B4-BE49-F238E27FC236}">
                <a16:creationId xmlns:a16="http://schemas.microsoft.com/office/drawing/2014/main" id="{9FDD06E3-D412-AA43-B8B8-10BB6577ED95}"/>
              </a:ext>
            </a:extLst>
          </p:cNvPr>
          <p:cNvSpPr txBox="1">
            <a:spLocks noChangeArrowheads="1"/>
          </p:cNvSpPr>
          <p:nvPr/>
        </p:nvSpPr>
        <p:spPr bwMode="auto">
          <a:xfrm>
            <a:off x="7165392" y="1480972"/>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2" name="Group 1">
            <a:extLst>
              <a:ext uri="{FF2B5EF4-FFF2-40B4-BE49-F238E27FC236}">
                <a16:creationId xmlns:a16="http://schemas.microsoft.com/office/drawing/2014/main" id="{1CA67099-9B1F-AF4B-AADB-081B7A2FC10D}"/>
              </a:ext>
            </a:extLst>
          </p:cNvPr>
          <p:cNvGrpSpPr/>
          <p:nvPr/>
        </p:nvGrpSpPr>
        <p:grpSpPr>
          <a:xfrm>
            <a:off x="6878054" y="2115972"/>
            <a:ext cx="4198939" cy="2055813"/>
            <a:chOff x="6878054" y="2115972"/>
            <a:chExt cx="4198939" cy="2055813"/>
          </a:xfrm>
        </p:grpSpPr>
        <p:grpSp>
          <p:nvGrpSpPr>
            <p:cNvPr id="44" name="Group 11">
              <a:extLst>
                <a:ext uri="{FF2B5EF4-FFF2-40B4-BE49-F238E27FC236}">
                  <a16:creationId xmlns:a16="http://schemas.microsoft.com/office/drawing/2014/main" id="{798733F7-216A-784C-9688-7517E2CC9831}"/>
                </a:ext>
              </a:extLst>
            </p:cNvPr>
            <p:cNvGrpSpPr>
              <a:grpSpLocks/>
            </p:cNvGrpSpPr>
            <p:nvPr/>
          </p:nvGrpSpPr>
          <p:grpSpPr bwMode="auto">
            <a:xfrm>
              <a:off x="6890754" y="2115972"/>
              <a:ext cx="3635376" cy="971550"/>
              <a:chOff x="3241" y="1750"/>
              <a:chExt cx="2290" cy="612"/>
            </a:xfrm>
          </p:grpSpPr>
          <p:sp>
            <p:nvSpPr>
              <p:cNvPr id="49" name="Text Box 12">
                <a:extLst>
                  <a:ext uri="{FF2B5EF4-FFF2-40B4-BE49-F238E27FC236}">
                    <a16:creationId xmlns:a16="http://schemas.microsoft.com/office/drawing/2014/main" id="{4BB2271A-4FFC-8048-A612-7E12F9F50E74}"/>
                  </a:ext>
                </a:extLst>
              </p:cNvPr>
              <p:cNvSpPr txBox="1">
                <a:spLocks noChangeArrowheads="1"/>
              </p:cNvSpPr>
              <p:nvPr/>
            </p:nvSpPr>
            <p:spPr bwMode="auto">
              <a:xfrm>
                <a:off x="3241" y="1750"/>
                <a:ext cx="1021" cy="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create socket: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0" name="Text Box 13">
                <a:extLst>
                  <a:ext uri="{FF2B5EF4-FFF2-40B4-BE49-F238E27FC236}">
                    <a16:creationId xmlns:a16="http://schemas.microsoft.com/office/drawing/2014/main" id="{277D84D0-CE11-2846-B401-8AB4D0BF51EF}"/>
                  </a:ext>
                </a:extLst>
              </p:cNvPr>
              <p:cNvSpPr txBox="1">
                <a:spLocks noChangeArrowheads="1"/>
              </p:cNvSpPr>
              <p:nvPr/>
            </p:nvSpPr>
            <p:spPr bwMode="auto">
              <a:xfrm>
                <a:off x="3241" y="1944"/>
                <a:ext cx="2290" cy="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ts val="2000"/>
                  </a:lnSpc>
                  <a:spcBef>
                    <a:spcPct val="20000"/>
                  </a:spcBef>
                  <a:spcAft>
                    <a:spcPct val="0"/>
                  </a:spcAft>
                  <a:buClr>
                    <a:srgbClr val="3333CC"/>
                  </a:buClr>
                  <a:buSzPct val="85000"/>
                  <a:buFont typeface="ZapfDingbats" charset="2"/>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clientSocket =</a:t>
                </a:r>
              </a:p>
              <a:p>
                <a:pPr marL="0" marR="0" lvl="0" indent="0" algn="l" defTabSz="914400" rtl="0" eaLnBrk="0" fontAlgn="base" latinLnBrk="0" hangingPunct="0">
                  <a:lnSpc>
                    <a:spcPts val="2000"/>
                  </a:lnSpc>
                  <a:spcBef>
                    <a:spcPct val="20000"/>
                  </a:spcBef>
                  <a:spcAft>
                    <a:spcPct val="0"/>
                  </a:spcAft>
                  <a:buClr>
                    <a:srgbClr val="3333CC"/>
                  </a:buClr>
                  <a:buSzPct val="85000"/>
                  <a:buFont typeface="ZapfDingbats" charset="2"/>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socket(AF_INET,SOCK_DGRAM)</a:t>
                </a:r>
                <a:endParaRPr kumimoji="0" lang="en-US" altLang="en-US" sz="1800" b="0" i="0" u="none" strike="noStrike" kern="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46" name="Text Box 15">
              <a:extLst>
                <a:ext uri="{FF2B5EF4-FFF2-40B4-BE49-F238E27FC236}">
                  <a16:creationId xmlns:a16="http://schemas.microsoft.com/office/drawing/2014/main" id="{97D964F3-BC0D-9344-837B-2B0BF990E4A5}"/>
                </a:ext>
              </a:extLst>
            </p:cNvPr>
            <p:cNvSpPr txBox="1">
              <a:spLocks noChangeArrowheads="1"/>
            </p:cNvSpPr>
            <p:nvPr/>
          </p:nvSpPr>
          <p:spPr bwMode="auto">
            <a:xfrm>
              <a:off x="6878054" y="3247860"/>
              <a:ext cx="4198939"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Create datagram with </a:t>
              </a:r>
              <a:r>
                <a:rPr kumimoji="0" lang="en-US" altLang="en-US" sz="1800" b="0" i="0" u="none" strike="noStrike" kern="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serverIP</a:t>
              </a: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address</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And port=x; send datagram via</a:t>
              </a:r>
              <a:r>
                <a:rPr kumimoji="0" lang="en-US" altLang="en-US" sz="18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
              </a:r>
              <a:br>
                <a:rPr kumimoji="0" lang="en-US" altLang="en-US" sz="18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br>
              <a:r>
                <a:rPr kumimoji="0" lang="en-US" altLang="en-US" sz="1800" b="0" i="0" u="none" strike="noStrike" kern="0" cap="none" spc="0" normalizeH="0" baseline="0" noProof="0" dirty="0" err="1">
                  <a:ln>
                    <a:noFill/>
                  </a:ln>
                  <a:solidFill>
                    <a:srgbClr val="CC0000"/>
                  </a:solidFill>
                  <a:effectLst/>
                  <a:uLnTx/>
                  <a:uFillTx/>
                  <a:latin typeface="Arial" panose="020B0604020202020204" pitchFamily="34" charset="0"/>
                  <a:ea typeface="ＭＳ Ｐゴシック" panose="020B0600070205080204" pitchFamily="34" charset="-128"/>
                  <a:cs typeface="+mn-cs"/>
                </a:rPr>
                <a:t>clientSocket</a:t>
              </a:r>
              <a:endParaRPr kumimoji="0" lang="en-US" altLang="en-US" sz="1800" b="0" i="0" u="none" strike="noStrike" kern="0" cap="none" spc="0" normalizeH="0" baseline="0" noProof="0" dirty="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47" name="Line 16">
              <a:extLst>
                <a:ext uri="{FF2B5EF4-FFF2-40B4-BE49-F238E27FC236}">
                  <a16:creationId xmlns:a16="http://schemas.microsoft.com/office/drawing/2014/main" id="{7EC03F56-353B-7E42-A0A2-334C1287EAFA}"/>
                </a:ext>
              </a:extLst>
            </p:cNvPr>
            <p:cNvSpPr>
              <a:spLocks noChangeShapeType="1"/>
            </p:cNvSpPr>
            <p:nvPr/>
          </p:nvSpPr>
          <p:spPr bwMode="auto">
            <a:xfrm>
              <a:off x="7574967" y="3052597"/>
              <a:ext cx="0" cy="323850"/>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8" name="Line 17">
            <a:extLst>
              <a:ext uri="{FF2B5EF4-FFF2-40B4-BE49-F238E27FC236}">
                <a16:creationId xmlns:a16="http://schemas.microsoft.com/office/drawing/2014/main" id="{40634A1C-2FFB-FC4C-80CE-D90FD19221DF}"/>
              </a:ext>
            </a:extLst>
          </p:cNvPr>
          <p:cNvSpPr>
            <a:spLocks noChangeShapeType="1"/>
          </p:cNvSpPr>
          <p:nvPr/>
        </p:nvSpPr>
        <p:spPr bwMode="auto">
          <a:xfrm flipH="1">
            <a:off x="4498391" y="3652672"/>
            <a:ext cx="2409826" cy="40005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spAutoFit/>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1" name="Text Box 18">
            <a:extLst>
              <a:ext uri="{FF2B5EF4-FFF2-40B4-BE49-F238E27FC236}">
                <a16:creationId xmlns:a16="http://schemas.microsoft.com/office/drawing/2014/main" id="{C819A4BA-113E-964D-96AD-ED683094AA75}"/>
              </a:ext>
            </a:extLst>
          </p:cNvPr>
          <p:cNvSpPr txBox="1">
            <a:spLocks noChangeArrowheads="1"/>
          </p:cNvSpPr>
          <p:nvPr/>
        </p:nvSpPr>
        <p:spPr bwMode="auto">
          <a:xfrm>
            <a:off x="2318754" y="2335047"/>
            <a:ext cx="24622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create socket, port= x:</a:t>
            </a:r>
            <a:endParaRPr kumimoji="0" lang="en-US" altLang="en-US" sz="18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 name="Text Box 19">
            <a:extLst>
              <a:ext uri="{FF2B5EF4-FFF2-40B4-BE49-F238E27FC236}">
                <a16:creationId xmlns:a16="http://schemas.microsoft.com/office/drawing/2014/main" id="{E75AC30B-2B60-9B49-9BC6-1121B1556EA2}"/>
              </a:ext>
            </a:extLst>
          </p:cNvPr>
          <p:cNvSpPr txBox="1">
            <a:spLocks noChangeArrowheads="1"/>
          </p:cNvSpPr>
          <p:nvPr/>
        </p:nvSpPr>
        <p:spPr bwMode="auto">
          <a:xfrm>
            <a:off x="2331454" y="2630322"/>
            <a:ext cx="3635375" cy="66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ts val="2000"/>
              </a:lnSpc>
              <a:spcBef>
                <a:spcPct val="20000"/>
              </a:spcBef>
              <a:spcAft>
                <a:spcPct val="0"/>
              </a:spcAft>
              <a:buClr>
                <a:srgbClr val="3333CC"/>
              </a:buClr>
              <a:buSzPct val="85000"/>
              <a:buFont typeface="ZapfDingbats" charset="2"/>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serverSocket =</a:t>
            </a:r>
          </a:p>
          <a:p>
            <a:pPr marL="0" marR="0" lvl="0" indent="0" algn="l" defTabSz="914400" rtl="0" eaLnBrk="0" fontAlgn="base" latinLnBrk="0" hangingPunct="0">
              <a:lnSpc>
                <a:spcPts val="2000"/>
              </a:lnSpc>
              <a:spcBef>
                <a:spcPct val="20000"/>
              </a:spcBef>
              <a:spcAft>
                <a:spcPct val="0"/>
              </a:spcAft>
              <a:buClr>
                <a:srgbClr val="3333CC"/>
              </a:buClr>
              <a:buSzPct val="85000"/>
              <a:buFont typeface="ZapfDingbats" charset="2"/>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socket(AF_INET,SOCK_DGRAM)</a:t>
            </a:r>
            <a:endParaRPr kumimoji="0" lang="en-US" altLang="en-US" sz="1800" b="0" i="0" u="none" strike="noStrike" kern="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53" name="Group 20">
            <a:extLst>
              <a:ext uri="{FF2B5EF4-FFF2-40B4-BE49-F238E27FC236}">
                <a16:creationId xmlns:a16="http://schemas.microsoft.com/office/drawing/2014/main" id="{105B53F6-4E11-9B4F-83AD-A12D7B45002E}"/>
              </a:ext>
            </a:extLst>
          </p:cNvPr>
          <p:cNvGrpSpPr>
            <a:grpSpLocks/>
          </p:cNvGrpSpPr>
          <p:nvPr/>
        </p:nvGrpSpPr>
        <p:grpSpPr bwMode="auto">
          <a:xfrm>
            <a:off x="2344154" y="3293897"/>
            <a:ext cx="2211387" cy="1109663"/>
            <a:chOff x="589" y="1982"/>
            <a:chExt cx="1393" cy="699"/>
          </a:xfrm>
        </p:grpSpPr>
        <p:sp>
          <p:nvSpPr>
            <p:cNvPr id="54" name="Line 21">
              <a:extLst>
                <a:ext uri="{FF2B5EF4-FFF2-40B4-BE49-F238E27FC236}">
                  <a16:creationId xmlns:a16="http://schemas.microsoft.com/office/drawing/2014/main" id="{2DB889B3-B55C-E94B-B323-72AECF179D85}"/>
                </a:ext>
              </a:extLst>
            </p:cNvPr>
            <p:cNvSpPr>
              <a:spLocks noChangeShapeType="1"/>
            </p:cNvSpPr>
            <p:nvPr/>
          </p:nvSpPr>
          <p:spPr bwMode="auto">
            <a:xfrm>
              <a:off x="1276" y="1982"/>
              <a:ext cx="0" cy="366"/>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5" name="Text Box 22">
              <a:extLst>
                <a:ext uri="{FF2B5EF4-FFF2-40B4-BE49-F238E27FC236}">
                  <a16:creationId xmlns:a16="http://schemas.microsoft.com/office/drawing/2014/main" id="{9FE4B9D3-FE8A-7E4C-8E08-01C28E81023D}"/>
                </a:ext>
              </a:extLst>
            </p:cNvPr>
            <p:cNvSpPr txBox="1">
              <a:spLocks noChangeArrowheads="1"/>
            </p:cNvSpPr>
            <p:nvPr/>
          </p:nvSpPr>
          <p:spPr bwMode="auto">
            <a:xfrm>
              <a:off x="589" y="2274"/>
              <a:ext cx="139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read datagram from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err="1">
                  <a:ln>
                    <a:noFill/>
                  </a:ln>
                  <a:solidFill>
                    <a:srgbClr val="CC0000"/>
                  </a:solidFill>
                  <a:effectLst/>
                  <a:uLnTx/>
                  <a:uFillTx/>
                  <a:latin typeface="Arial" panose="020B0604020202020204" pitchFamily="34" charset="0"/>
                  <a:ea typeface="ＭＳ Ｐゴシック" panose="020B0600070205080204" pitchFamily="34" charset="-128"/>
                  <a:cs typeface="+mn-cs"/>
                </a:rPr>
                <a:t>serverSocke</a:t>
              </a:r>
              <a:r>
                <a:rPr kumimoji="0" lang="en-US" altLang="en-US" sz="1800" b="0" i="0" u="none" strike="noStrike" kern="0" cap="none" spc="0" normalizeH="0" baseline="0" noProof="0" dirty="0" err="1">
                  <a:ln>
                    <a:noFill/>
                  </a:ln>
                  <a:solidFill>
                    <a:srgbClr val="FF0000"/>
                  </a:solidFill>
                  <a:effectLst/>
                  <a:uLnTx/>
                  <a:uFillTx/>
                  <a:latin typeface="Arial" panose="020B0604020202020204" pitchFamily="34" charset="0"/>
                  <a:ea typeface="ＭＳ Ｐゴシック" panose="020B0600070205080204" pitchFamily="34" charset="-128"/>
                  <a:cs typeface="+mn-cs"/>
                </a:rPr>
                <a:t>t</a:t>
              </a:r>
              <a:endParaRPr kumimoji="0" lang="en-US" altLang="en-US" sz="18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6" name="Group 23">
            <a:extLst>
              <a:ext uri="{FF2B5EF4-FFF2-40B4-BE49-F238E27FC236}">
                <a16:creationId xmlns:a16="http://schemas.microsoft.com/office/drawing/2014/main" id="{6729A767-0894-134A-B58D-6CE959F3ABBB}"/>
              </a:ext>
            </a:extLst>
          </p:cNvPr>
          <p:cNvGrpSpPr>
            <a:grpSpLocks/>
          </p:cNvGrpSpPr>
          <p:nvPr/>
        </p:nvGrpSpPr>
        <p:grpSpPr bwMode="auto">
          <a:xfrm>
            <a:off x="2607679" y="4405147"/>
            <a:ext cx="4202112" cy="1698625"/>
            <a:chOff x="755" y="2696"/>
            <a:chExt cx="2647" cy="1070"/>
          </a:xfrm>
        </p:grpSpPr>
        <p:sp>
          <p:nvSpPr>
            <p:cNvPr id="57" name="Text Box 24">
              <a:extLst>
                <a:ext uri="{FF2B5EF4-FFF2-40B4-BE49-F238E27FC236}">
                  <a16:creationId xmlns:a16="http://schemas.microsoft.com/office/drawing/2014/main" id="{45FE834E-F5E7-9341-B57D-B054DC6E28DA}"/>
                </a:ext>
              </a:extLst>
            </p:cNvPr>
            <p:cNvSpPr txBox="1">
              <a:spLocks noChangeArrowheads="1"/>
            </p:cNvSpPr>
            <p:nvPr/>
          </p:nvSpPr>
          <p:spPr bwMode="auto">
            <a:xfrm>
              <a:off x="755" y="2835"/>
              <a:ext cx="1062" cy="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write reply to</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err="1">
                  <a:ln>
                    <a:noFill/>
                  </a:ln>
                  <a:solidFill>
                    <a:srgbClr val="CC0000"/>
                  </a:solidFill>
                  <a:effectLst/>
                  <a:uLnTx/>
                  <a:uFillTx/>
                  <a:latin typeface="Arial" panose="020B0604020202020204" pitchFamily="34" charset="0"/>
                  <a:ea typeface="ＭＳ Ｐゴシック" panose="020B0600070205080204" pitchFamily="34" charset="-128"/>
                  <a:cs typeface="+mn-cs"/>
                </a:rPr>
                <a:t>serverSocket</a:t>
              </a:r>
              <a:endParaRPr kumimoji="0" lang="en-US" altLang="en-US" sz="18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specifying </a:t>
              </a:r>
              <a:b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b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client address,</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port number</a:t>
              </a:r>
              <a:endParaRPr kumimoji="0" lang="en-US" altLang="en-US" sz="18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8" name="Line 25">
              <a:extLst>
                <a:ext uri="{FF2B5EF4-FFF2-40B4-BE49-F238E27FC236}">
                  <a16:creationId xmlns:a16="http://schemas.microsoft.com/office/drawing/2014/main" id="{77A2D0F4-2C33-7B48-B528-6DAF87636FD4}"/>
                </a:ext>
              </a:extLst>
            </p:cNvPr>
            <p:cNvSpPr>
              <a:spLocks noChangeShapeType="1"/>
            </p:cNvSpPr>
            <p:nvPr/>
          </p:nvSpPr>
          <p:spPr bwMode="auto">
            <a:xfrm>
              <a:off x="1278" y="2696"/>
              <a:ext cx="0" cy="198"/>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9" name="Line 26">
              <a:extLst>
                <a:ext uri="{FF2B5EF4-FFF2-40B4-BE49-F238E27FC236}">
                  <a16:creationId xmlns:a16="http://schemas.microsoft.com/office/drawing/2014/main" id="{77CA0ACB-6768-D649-A01B-D103D4E2B585}"/>
                </a:ext>
              </a:extLst>
            </p:cNvPr>
            <p:cNvSpPr>
              <a:spLocks noChangeShapeType="1"/>
            </p:cNvSpPr>
            <p:nvPr/>
          </p:nvSpPr>
          <p:spPr bwMode="auto">
            <a:xfrm>
              <a:off x="1866" y="2970"/>
              <a:ext cx="1536" cy="18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60" name="Text Box 22">
            <a:extLst>
              <a:ext uri="{FF2B5EF4-FFF2-40B4-BE49-F238E27FC236}">
                <a16:creationId xmlns:a16="http://schemas.microsoft.com/office/drawing/2014/main" id="{BA5A099E-C76D-334B-B273-AED0342E41BB}"/>
              </a:ext>
            </a:extLst>
          </p:cNvPr>
          <p:cNvSpPr txBox="1">
            <a:spLocks noChangeArrowheads="1"/>
          </p:cNvSpPr>
          <p:nvPr/>
        </p:nvSpPr>
        <p:spPr bwMode="auto">
          <a:xfrm>
            <a:off x="2036195" y="1465007"/>
            <a:ext cx="328609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server</a:t>
            </a: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a:t>
            </a: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(running on </a:t>
            </a:r>
            <a:r>
              <a:rPr kumimoji="0" lang="en-US" altLang="en-US" sz="1800" b="0" i="0" u="none" strike="noStrike" kern="1200" cap="none" spc="0" normalizeH="0" baseline="0" noProof="0" dirty="0" err="1">
                <a:ln>
                  <a:noFill/>
                </a:ln>
                <a:solidFill>
                  <a:srgbClr val="000000"/>
                </a:solidFill>
                <a:effectLst/>
                <a:uLnTx/>
                <a:uFillTx/>
                <a:latin typeface="Calibri" panose="020F0502020204030204"/>
                <a:ea typeface="ＭＳ Ｐゴシック" panose="020B0600070205080204" pitchFamily="34" charset="-128"/>
                <a:cs typeface="+mn-cs"/>
              </a:rPr>
              <a:t>serverIP</a:t>
            </a: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a:t>
            </a:r>
          </a:p>
        </p:txBody>
      </p:sp>
      <p:sp>
        <p:nvSpPr>
          <p:cNvPr id="61" name="Text Box 23">
            <a:extLst>
              <a:ext uri="{FF2B5EF4-FFF2-40B4-BE49-F238E27FC236}">
                <a16:creationId xmlns:a16="http://schemas.microsoft.com/office/drawing/2014/main" id="{2C0B647E-1C2C-574A-86D4-A8DBF242771B}"/>
              </a:ext>
            </a:extLst>
          </p:cNvPr>
          <p:cNvSpPr txBox="1">
            <a:spLocks noChangeArrowheads="1"/>
          </p:cNvSpPr>
          <p:nvPr/>
        </p:nvSpPr>
        <p:spPr bwMode="auto">
          <a:xfrm>
            <a:off x="6840313" y="1416392"/>
            <a:ext cx="110100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client</a:t>
            </a:r>
          </a:p>
        </p:txBody>
      </p:sp>
      <p:grpSp>
        <p:nvGrpSpPr>
          <p:cNvPr id="64" name="Group 34">
            <a:extLst>
              <a:ext uri="{FF2B5EF4-FFF2-40B4-BE49-F238E27FC236}">
                <a16:creationId xmlns:a16="http://schemas.microsoft.com/office/drawing/2014/main" id="{B18363F5-9DA8-C844-9FF5-8607E23ECAE0}"/>
              </a:ext>
            </a:extLst>
          </p:cNvPr>
          <p:cNvGrpSpPr>
            <a:grpSpLocks/>
          </p:cNvGrpSpPr>
          <p:nvPr/>
        </p:nvGrpSpPr>
        <p:grpSpPr bwMode="auto">
          <a:xfrm>
            <a:off x="1534349" y="1399326"/>
            <a:ext cx="422275" cy="685800"/>
            <a:chOff x="4140" y="429"/>
            <a:chExt cx="1425" cy="2396"/>
          </a:xfrm>
        </p:grpSpPr>
        <p:sp>
          <p:nvSpPr>
            <p:cNvPr id="65" name="Freeform 35">
              <a:extLst>
                <a:ext uri="{FF2B5EF4-FFF2-40B4-BE49-F238E27FC236}">
                  <a16:creationId xmlns:a16="http://schemas.microsoft.com/office/drawing/2014/main" id="{0528A8CB-65E5-964D-B654-85E03FD18B51}"/>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Rectangle 36">
              <a:extLst>
                <a:ext uri="{FF2B5EF4-FFF2-40B4-BE49-F238E27FC236}">
                  <a16:creationId xmlns:a16="http://schemas.microsoft.com/office/drawing/2014/main" id="{6E84855E-322D-B04A-A7A9-4DC0337256CF}"/>
                </a:ext>
              </a:extLst>
            </p:cNvPr>
            <p:cNvSpPr>
              <a:spLocks noChangeArrowheads="1"/>
            </p:cNvSpPr>
            <p:nvPr/>
          </p:nvSpPr>
          <p:spPr bwMode="auto">
            <a:xfrm>
              <a:off x="4204" y="429"/>
              <a:ext cx="1050"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7" name="Freeform 37">
              <a:extLst>
                <a:ext uri="{FF2B5EF4-FFF2-40B4-BE49-F238E27FC236}">
                  <a16:creationId xmlns:a16="http://schemas.microsoft.com/office/drawing/2014/main" id="{0DE429C7-30A9-C04A-A526-765AC5EAA189}"/>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Freeform 38">
              <a:extLst>
                <a:ext uri="{FF2B5EF4-FFF2-40B4-BE49-F238E27FC236}">
                  <a16:creationId xmlns:a16="http://schemas.microsoft.com/office/drawing/2014/main" id="{DF53DCF7-7CCE-A14D-89D6-6AAAE8C142FA}"/>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Rectangle 39">
              <a:extLst>
                <a:ext uri="{FF2B5EF4-FFF2-40B4-BE49-F238E27FC236}">
                  <a16:creationId xmlns:a16="http://schemas.microsoft.com/office/drawing/2014/main" id="{FCF7FE3C-7CB1-1949-80FD-5DEB7C2DF81F}"/>
                </a:ext>
              </a:extLst>
            </p:cNvPr>
            <p:cNvSpPr>
              <a:spLocks noChangeArrowheads="1"/>
            </p:cNvSpPr>
            <p:nvPr/>
          </p:nvSpPr>
          <p:spPr bwMode="auto">
            <a:xfrm>
              <a:off x="4210" y="695"/>
              <a:ext cx="600"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70" name="Group 40">
              <a:extLst>
                <a:ext uri="{FF2B5EF4-FFF2-40B4-BE49-F238E27FC236}">
                  <a16:creationId xmlns:a16="http://schemas.microsoft.com/office/drawing/2014/main" id="{9EA93011-9988-1C46-8FFD-C704F4A48C93}"/>
                </a:ext>
              </a:extLst>
            </p:cNvPr>
            <p:cNvGrpSpPr>
              <a:grpSpLocks/>
            </p:cNvGrpSpPr>
            <p:nvPr/>
          </p:nvGrpSpPr>
          <p:grpSpPr bwMode="auto">
            <a:xfrm>
              <a:off x="4749" y="668"/>
              <a:ext cx="581" cy="145"/>
              <a:chOff x="614" y="2568"/>
              <a:chExt cx="725" cy="139"/>
            </a:xfrm>
          </p:grpSpPr>
          <p:sp>
            <p:nvSpPr>
              <p:cNvPr id="95" name="AutoShape 41">
                <a:extLst>
                  <a:ext uri="{FF2B5EF4-FFF2-40B4-BE49-F238E27FC236}">
                    <a16:creationId xmlns:a16="http://schemas.microsoft.com/office/drawing/2014/main" id="{79ABB3C1-EE56-6F45-9499-45BC8012910B}"/>
                  </a:ext>
                </a:extLst>
              </p:cNvPr>
              <p:cNvSpPr>
                <a:spLocks noChangeArrowheads="1"/>
              </p:cNvSpPr>
              <p:nvPr/>
            </p:nvSpPr>
            <p:spPr bwMode="auto">
              <a:xfrm>
                <a:off x="616" y="2568"/>
                <a:ext cx="722"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6" name="AutoShape 42">
                <a:extLst>
                  <a:ext uri="{FF2B5EF4-FFF2-40B4-BE49-F238E27FC236}">
                    <a16:creationId xmlns:a16="http://schemas.microsoft.com/office/drawing/2014/main" id="{3CE416CE-22C1-B44C-A8BC-DD8D49FA16E5}"/>
                  </a:ext>
                </a:extLst>
              </p:cNvPr>
              <p:cNvSpPr>
                <a:spLocks noChangeArrowheads="1"/>
              </p:cNvSpPr>
              <p:nvPr/>
            </p:nvSpPr>
            <p:spPr bwMode="auto">
              <a:xfrm>
                <a:off x="630" y="2583"/>
                <a:ext cx="689"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1" name="Rectangle 43">
              <a:extLst>
                <a:ext uri="{FF2B5EF4-FFF2-40B4-BE49-F238E27FC236}">
                  <a16:creationId xmlns:a16="http://schemas.microsoft.com/office/drawing/2014/main" id="{E9AF4519-635B-C444-AD0B-889732CA4F5A}"/>
                </a:ext>
              </a:extLst>
            </p:cNvPr>
            <p:cNvSpPr>
              <a:spLocks noChangeArrowheads="1"/>
            </p:cNvSpPr>
            <p:nvPr/>
          </p:nvSpPr>
          <p:spPr bwMode="auto">
            <a:xfrm>
              <a:off x="4226" y="1017"/>
              <a:ext cx="595"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72" name="Group 44">
              <a:extLst>
                <a:ext uri="{FF2B5EF4-FFF2-40B4-BE49-F238E27FC236}">
                  <a16:creationId xmlns:a16="http://schemas.microsoft.com/office/drawing/2014/main" id="{AE3F7048-2B7F-8146-8234-207ED13E9021}"/>
                </a:ext>
              </a:extLst>
            </p:cNvPr>
            <p:cNvGrpSpPr>
              <a:grpSpLocks/>
            </p:cNvGrpSpPr>
            <p:nvPr/>
          </p:nvGrpSpPr>
          <p:grpSpPr bwMode="auto">
            <a:xfrm>
              <a:off x="4747" y="994"/>
              <a:ext cx="581" cy="134"/>
              <a:chOff x="614" y="2568"/>
              <a:chExt cx="725" cy="139"/>
            </a:xfrm>
          </p:grpSpPr>
          <p:sp>
            <p:nvSpPr>
              <p:cNvPr id="93" name="AutoShape 45">
                <a:extLst>
                  <a:ext uri="{FF2B5EF4-FFF2-40B4-BE49-F238E27FC236}">
                    <a16:creationId xmlns:a16="http://schemas.microsoft.com/office/drawing/2014/main" id="{53908CFC-D723-4742-8456-2D30C66E3524}"/>
                  </a:ext>
                </a:extLst>
              </p:cNvPr>
              <p:cNvSpPr>
                <a:spLocks noChangeArrowheads="1"/>
              </p:cNvSpPr>
              <p:nvPr/>
            </p:nvSpPr>
            <p:spPr bwMode="auto">
              <a:xfrm>
                <a:off x="612" y="2569"/>
                <a:ext cx="729"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4" name="AutoShape 46">
                <a:extLst>
                  <a:ext uri="{FF2B5EF4-FFF2-40B4-BE49-F238E27FC236}">
                    <a16:creationId xmlns:a16="http://schemas.microsoft.com/office/drawing/2014/main" id="{3A7947BE-FF10-9D41-9767-56A9F87FC393}"/>
                  </a:ext>
                </a:extLst>
              </p:cNvPr>
              <p:cNvSpPr>
                <a:spLocks noChangeArrowheads="1"/>
              </p:cNvSpPr>
              <p:nvPr/>
            </p:nvSpPr>
            <p:spPr bwMode="auto">
              <a:xfrm>
                <a:off x="625" y="2586"/>
                <a:ext cx="695"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3" name="Rectangle 47">
              <a:extLst>
                <a:ext uri="{FF2B5EF4-FFF2-40B4-BE49-F238E27FC236}">
                  <a16:creationId xmlns:a16="http://schemas.microsoft.com/office/drawing/2014/main" id="{A116F8BE-CE6D-0046-BBDF-ED91EC563CE1}"/>
                </a:ext>
              </a:extLst>
            </p:cNvPr>
            <p:cNvSpPr>
              <a:spLocks noChangeArrowheads="1"/>
            </p:cNvSpPr>
            <p:nvPr/>
          </p:nvSpPr>
          <p:spPr bwMode="auto">
            <a:xfrm>
              <a:off x="4215" y="13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74" name="Rectangle 48">
              <a:extLst>
                <a:ext uri="{FF2B5EF4-FFF2-40B4-BE49-F238E27FC236}">
                  <a16:creationId xmlns:a16="http://schemas.microsoft.com/office/drawing/2014/main" id="{EDDDAA43-84E9-5649-B997-CD32383C8A23}"/>
                </a:ext>
              </a:extLst>
            </p:cNvPr>
            <p:cNvSpPr>
              <a:spLocks noChangeArrowheads="1"/>
            </p:cNvSpPr>
            <p:nvPr/>
          </p:nvSpPr>
          <p:spPr bwMode="auto">
            <a:xfrm>
              <a:off x="4226" y="16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75" name="Group 49">
              <a:extLst>
                <a:ext uri="{FF2B5EF4-FFF2-40B4-BE49-F238E27FC236}">
                  <a16:creationId xmlns:a16="http://schemas.microsoft.com/office/drawing/2014/main" id="{ED22CCB4-0F75-C14E-8FF6-F0FB9D3FC9FC}"/>
                </a:ext>
              </a:extLst>
            </p:cNvPr>
            <p:cNvGrpSpPr>
              <a:grpSpLocks/>
            </p:cNvGrpSpPr>
            <p:nvPr/>
          </p:nvGrpSpPr>
          <p:grpSpPr bwMode="auto">
            <a:xfrm>
              <a:off x="4735" y="1627"/>
              <a:ext cx="582" cy="151"/>
              <a:chOff x="614" y="2568"/>
              <a:chExt cx="725" cy="139"/>
            </a:xfrm>
          </p:grpSpPr>
          <p:sp>
            <p:nvSpPr>
              <p:cNvPr id="91" name="AutoShape 50">
                <a:extLst>
                  <a:ext uri="{FF2B5EF4-FFF2-40B4-BE49-F238E27FC236}">
                    <a16:creationId xmlns:a16="http://schemas.microsoft.com/office/drawing/2014/main" id="{23A963E3-E563-8243-8CD5-AD41B731D0B3}"/>
                  </a:ext>
                </a:extLst>
              </p:cNvPr>
              <p:cNvSpPr>
                <a:spLocks noChangeArrowheads="1"/>
              </p:cNvSpPr>
              <p:nvPr/>
            </p:nvSpPr>
            <p:spPr bwMode="auto">
              <a:xfrm>
                <a:off x="614" y="2568"/>
                <a:ext cx="727"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2" name="AutoShape 51">
                <a:extLst>
                  <a:ext uri="{FF2B5EF4-FFF2-40B4-BE49-F238E27FC236}">
                    <a16:creationId xmlns:a16="http://schemas.microsoft.com/office/drawing/2014/main" id="{3CDFE710-0763-8B45-AFC8-16BE12CABF0C}"/>
                  </a:ext>
                </a:extLst>
              </p:cNvPr>
              <p:cNvSpPr>
                <a:spLocks noChangeArrowheads="1"/>
              </p:cNvSpPr>
              <p:nvPr/>
            </p:nvSpPr>
            <p:spPr bwMode="auto">
              <a:xfrm>
                <a:off x="627" y="2583"/>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6" name="Freeform 52">
              <a:extLst>
                <a:ext uri="{FF2B5EF4-FFF2-40B4-BE49-F238E27FC236}">
                  <a16:creationId xmlns:a16="http://schemas.microsoft.com/office/drawing/2014/main" id="{DFF03B02-CD58-954F-8277-362C27F82A3A}"/>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7" name="Group 53">
              <a:extLst>
                <a:ext uri="{FF2B5EF4-FFF2-40B4-BE49-F238E27FC236}">
                  <a16:creationId xmlns:a16="http://schemas.microsoft.com/office/drawing/2014/main" id="{3E689C5E-F98B-8049-943E-5C1ACD1083B3}"/>
                </a:ext>
              </a:extLst>
            </p:cNvPr>
            <p:cNvGrpSpPr>
              <a:grpSpLocks/>
            </p:cNvGrpSpPr>
            <p:nvPr/>
          </p:nvGrpSpPr>
          <p:grpSpPr bwMode="auto">
            <a:xfrm>
              <a:off x="4739" y="1327"/>
              <a:ext cx="582" cy="139"/>
              <a:chOff x="614" y="2568"/>
              <a:chExt cx="725" cy="139"/>
            </a:xfrm>
          </p:grpSpPr>
          <p:sp>
            <p:nvSpPr>
              <p:cNvPr id="89" name="AutoShape 54">
                <a:extLst>
                  <a:ext uri="{FF2B5EF4-FFF2-40B4-BE49-F238E27FC236}">
                    <a16:creationId xmlns:a16="http://schemas.microsoft.com/office/drawing/2014/main" id="{6761E2B1-103D-4445-A2AE-88446D2628E6}"/>
                  </a:ext>
                </a:extLst>
              </p:cNvPr>
              <p:cNvSpPr>
                <a:spLocks noChangeArrowheads="1"/>
              </p:cNvSpPr>
              <p:nvPr/>
            </p:nvSpPr>
            <p:spPr bwMode="auto">
              <a:xfrm>
                <a:off x="615" y="2568"/>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0" name="AutoShape 55">
                <a:extLst>
                  <a:ext uri="{FF2B5EF4-FFF2-40B4-BE49-F238E27FC236}">
                    <a16:creationId xmlns:a16="http://schemas.microsoft.com/office/drawing/2014/main" id="{EAB91C60-8F54-7C41-988D-5BE6CF059545}"/>
                  </a:ext>
                </a:extLst>
              </p:cNvPr>
              <p:cNvSpPr>
                <a:spLocks noChangeArrowheads="1"/>
              </p:cNvSpPr>
              <p:nvPr/>
            </p:nvSpPr>
            <p:spPr bwMode="auto">
              <a:xfrm>
                <a:off x="629" y="2585"/>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8" name="Rectangle 56">
              <a:extLst>
                <a:ext uri="{FF2B5EF4-FFF2-40B4-BE49-F238E27FC236}">
                  <a16:creationId xmlns:a16="http://schemas.microsoft.com/office/drawing/2014/main" id="{87AAEB8B-15DB-FF40-9AE1-E4AF827B85BA}"/>
                </a:ext>
              </a:extLst>
            </p:cNvPr>
            <p:cNvSpPr>
              <a:spLocks noChangeArrowheads="1"/>
            </p:cNvSpPr>
            <p:nvPr/>
          </p:nvSpPr>
          <p:spPr bwMode="auto">
            <a:xfrm>
              <a:off x="5249" y="429"/>
              <a:ext cx="70" cy="2291"/>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79" name="Freeform 57">
              <a:extLst>
                <a:ext uri="{FF2B5EF4-FFF2-40B4-BE49-F238E27FC236}">
                  <a16:creationId xmlns:a16="http://schemas.microsoft.com/office/drawing/2014/main" id="{CC9C0288-5815-DA49-8C3D-91F3048A636D}"/>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58">
              <a:extLst>
                <a:ext uri="{FF2B5EF4-FFF2-40B4-BE49-F238E27FC236}">
                  <a16:creationId xmlns:a16="http://schemas.microsoft.com/office/drawing/2014/main" id="{298D6A78-AAD4-6C42-8184-6B5B0ADD712D}"/>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Oval 59">
              <a:extLst>
                <a:ext uri="{FF2B5EF4-FFF2-40B4-BE49-F238E27FC236}">
                  <a16:creationId xmlns:a16="http://schemas.microsoft.com/office/drawing/2014/main" id="{2C2ADEA9-27C8-8047-B295-9313B8ABB6DD}"/>
                </a:ext>
              </a:extLst>
            </p:cNvPr>
            <p:cNvSpPr>
              <a:spLocks noChangeArrowheads="1"/>
            </p:cNvSpPr>
            <p:nvPr/>
          </p:nvSpPr>
          <p:spPr bwMode="auto">
            <a:xfrm>
              <a:off x="5517" y="2609"/>
              <a:ext cx="48" cy="100"/>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2" name="Freeform 60">
              <a:extLst>
                <a:ext uri="{FF2B5EF4-FFF2-40B4-BE49-F238E27FC236}">
                  <a16:creationId xmlns:a16="http://schemas.microsoft.com/office/drawing/2014/main" id="{9CAEC79C-34C3-884C-93EA-251A84F70683}"/>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AutoShape 61">
              <a:extLst>
                <a:ext uri="{FF2B5EF4-FFF2-40B4-BE49-F238E27FC236}">
                  <a16:creationId xmlns:a16="http://schemas.microsoft.com/office/drawing/2014/main" id="{36B22FB8-29CC-B041-B349-ADB1A1CF0D50}"/>
                </a:ext>
              </a:extLst>
            </p:cNvPr>
            <p:cNvSpPr>
              <a:spLocks noChangeArrowheads="1"/>
            </p:cNvSpPr>
            <p:nvPr/>
          </p:nvSpPr>
          <p:spPr bwMode="auto">
            <a:xfrm>
              <a:off x="4140" y="2675"/>
              <a:ext cx="1200"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4" name="AutoShape 62">
              <a:extLst>
                <a:ext uri="{FF2B5EF4-FFF2-40B4-BE49-F238E27FC236}">
                  <a16:creationId xmlns:a16="http://schemas.microsoft.com/office/drawing/2014/main" id="{A568E896-D157-6749-8B5C-38036DCDA9C8}"/>
                </a:ext>
              </a:extLst>
            </p:cNvPr>
            <p:cNvSpPr>
              <a:spLocks noChangeArrowheads="1"/>
            </p:cNvSpPr>
            <p:nvPr/>
          </p:nvSpPr>
          <p:spPr bwMode="auto">
            <a:xfrm>
              <a:off x="4204" y="2709"/>
              <a:ext cx="107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5" name="Oval 63">
              <a:extLst>
                <a:ext uri="{FF2B5EF4-FFF2-40B4-BE49-F238E27FC236}">
                  <a16:creationId xmlns:a16="http://schemas.microsoft.com/office/drawing/2014/main" id="{76E67DE4-8580-984E-96DB-32AA41DD1301}"/>
                </a:ext>
              </a:extLst>
            </p:cNvPr>
            <p:cNvSpPr>
              <a:spLocks noChangeArrowheads="1"/>
            </p:cNvSpPr>
            <p:nvPr/>
          </p:nvSpPr>
          <p:spPr bwMode="auto">
            <a:xfrm>
              <a:off x="4306" y="2381"/>
              <a:ext cx="161" cy="144"/>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6" name="Oval 64">
              <a:extLst>
                <a:ext uri="{FF2B5EF4-FFF2-40B4-BE49-F238E27FC236}">
                  <a16:creationId xmlns:a16="http://schemas.microsoft.com/office/drawing/2014/main" id="{B85D964A-BC7F-0243-8B3C-55498AEBC027}"/>
                </a:ext>
              </a:extLst>
            </p:cNvPr>
            <p:cNvSpPr>
              <a:spLocks noChangeArrowheads="1"/>
            </p:cNvSpPr>
            <p:nvPr/>
          </p:nvSpPr>
          <p:spPr bwMode="auto">
            <a:xfrm>
              <a:off x="4488" y="2381"/>
              <a:ext cx="155" cy="144"/>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87" name="Oval 65">
              <a:extLst>
                <a:ext uri="{FF2B5EF4-FFF2-40B4-BE49-F238E27FC236}">
                  <a16:creationId xmlns:a16="http://schemas.microsoft.com/office/drawing/2014/main" id="{1023622E-7290-DB4F-BDFC-4AE5806C35D8}"/>
                </a:ext>
              </a:extLst>
            </p:cNvPr>
            <p:cNvSpPr>
              <a:spLocks noChangeArrowheads="1"/>
            </p:cNvSpPr>
            <p:nvPr/>
          </p:nvSpPr>
          <p:spPr bwMode="auto">
            <a:xfrm>
              <a:off x="4660" y="2381"/>
              <a:ext cx="161"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8" name="Rectangle 66">
              <a:extLst>
                <a:ext uri="{FF2B5EF4-FFF2-40B4-BE49-F238E27FC236}">
                  <a16:creationId xmlns:a16="http://schemas.microsoft.com/office/drawing/2014/main" id="{C404F913-10F9-264F-B4B2-2C47E82E0029}"/>
                </a:ext>
              </a:extLst>
            </p:cNvPr>
            <p:cNvSpPr>
              <a:spLocks noChangeArrowheads="1"/>
            </p:cNvSpPr>
            <p:nvPr/>
          </p:nvSpPr>
          <p:spPr bwMode="auto">
            <a:xfrm>
              <a:off x="5061" y="1838"/>
              <a:ext cx="86" cy="760"/>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grpSp>
        <p:nvGrpSpPr>
          <p:cNvPr id="97" name="Group 67">
            <a:extLst>
              <a:ext uri="{FF2B5EF4-FFF2-40B4-BE49-F238E27FC236}">
                <a16:creationId xmlns:a16="http://schemas.microsoft.com/office/drawing/2014/main" id="{CED85610-CD29-5E4F-BB21-F275B7666450}"/>
              </a:ext>
            </a:extLst>
          </p:cNvPr>
          <p:cNvGrpSpPr>
            <a:grpSpLocks/>
          </p:cNvGrpSpPr>
          <p:nvPr/>
        </p:nvGrpSpPr>
        <p:grpSpPr bwMode="auto">
          <a:xfrm>
            <a:off x="7841666" y="1346443"/>
            <a:ext cx="742950" cy="742950"/>
            <a:chOff x="-44" y="1473"/>
            <a:chExt cx="981" cy="1105"/>
          </a:xfrm>
        </p:grpSpPr>
        <p:pic>
          <p:nvPicPr>
            <p:cNvPr id="98" name="Picture 68" descr="desktop_computer_stylized_medium">
              <a:extLst>
                <a:ext uri="{FF2B5EF4-FFF2-40B4-BE49-F238E27FC236}">
                  <a16:creationId xmlns:a16="http://schemas.microsoft.com/office/drawing/2014/main" id="{1830ACA4-0FBE-1142-BE23-D05178A5FE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9" name="Freeform 69">
              <a:extLst>
                <a:ext uri="{FF2B5EF4-FFF2-40B4-BE49-F238E27FC236}">
                  <a16:creationId xmlns:a16="http://schemas.microsoft.com/office/drawing/2014/main" id="{E76D0C82-A009-EE46-B2AF-9D042C9D0FC6}"/>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00" name="Slide Number Placeholder 2">
            <a:extLst>
              <a:ext uri="{FF2B5EF4-FFF2-40B4-BE49-F238E27FC236}">
                <a16:creationId xmlns:a16="http://schemas.microsoft.com/office/drawing/2014/main" id="{AC47B214-54CF-3041-98BF-A73AC365F808}"/>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112</a:t>
            </a:fld>
            <a:endParaRPr lang="en-US" dirty="0"/>
          </a:p>
        </p:txBody>
      </p:sp>
    </p:spTree>
    <p:extLst>
      <p:ext uri="{BB962C8B-B14F-4D97-AF65-F5344CB8AC3E}">
        <p14:creationId xmlns:p14="http://schemas.microsoft.com/office/powerpoint/2010/main" val="143225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right)">
                                      <p:cBhvr>
                                        <p:cTn id="12" dur="500"/>
                                        <p:tgtEl>
                                          <p:spTgt spid="4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dissolve">
                                      <p:cBhvr>
                                        <p:cTn id="17" dur="500"/>
                                        <p:tgtEl>
                                          <p:spTgt spid="5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wipe(up)">
                                      <p:cBhvr>
                                        <p:cTn id="22" dur="500"/>
                                        <p:tgtEl>
                                          <p:spTgt spid="5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wipe(up)">
                                      <p:cBhvr>
                                        <p:cTn id="2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pPr lvl="0" eaLnBrk="0" fontAlgn="base" hangingPunct="0">
              <a:lnSpc>
                <a:spcPct val="100000"/>
              </a:lnSpc>
              <a:spcAft>
                <a:spcPct val="0"/>
              </a:spcAft>
            </a:pPr>
            <a:r>
              <a:rPr lang="en-US" altLang="en-US" sz="4400" dirty="0">
                <a:solidFill>
                  <a:srgbClr val="000099"/>
                </a:solidFill>
                <a:ea typeface="ＭＳ Ｐゴシック" panose="020B0600070205080204" pitchFamily="34" charset="-128"/>
                <a:cs typeface="+mn-cs"/>
              </a:rPr>
              <a:t>Example app: UDP client</a:t>
            </a:r>
            <a:endParaRPr lang="en-US" altLang="en-US" sz="5400" dirty="0">
              <a:solidFill>
                <a:srgbClr val="000099"/>
              </a:solidFill>
              <a:ea typeface="ＭＳ Ｐゴシック" panose="020B0600070205080204" pitchFamily="34" charset="-128"/>
              <a:cs typeface="+mn-cs"/>
            </a:endParaRPr>
          </a:p>
        </p:txBody>
      </p:sp>
      <p:sp>
        <p:nvSpPr>
          <p:cNvPr id="100" name="TextBox 1">
            <a:extLst>
              <a:ext uri="{FF2B5EF4-FFF2-40B4-BE49-F238E27FC236}">
                <a16:creationId xmlns:a16="http://schemas.microsoft.com/office/drawing/2014/main" id="{536333E5-2CE2-9346-82C1-DACAC294646B}"/>
              </a:ext>
            </a:extLst>
          </p:cNvPr>
          <p:cNvSpPr txBox="1">
            <a:spLocks noChangeArrowheads="1"/>
          </p:cNvSpPr>
          <p:nvPr/>
        </p:nvSpPr>
        <p:spPr bwMode="auto">
          <a:xfrm>
            <a:off x="5404044" y="1906313"/>
            <a:ext cx="5894388" cy="4960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from socket import *</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serverName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‘hostname’</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serverPort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12000</a:t>
            </a:r>
          </a:p>
          <a:p>
            <a:pPr marL="0" marR="0" lvl="0" indent="0" algn="l" defTabSz="914400" rtl="0" eaLnBrk="1" fontAlgn="auto" latinLnBrk="0" hangingPunct="1">
              <a:lnSpc>
                <a:spcPts val="24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clientSocket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socket(AF_INET, </a:t>
            </a:r>
          </a:p>
          <a:p>
            <a:pPr marL="0" marR="0" lvl="0" indent="0" algn="l" defTabSz="914400" rtl="0" eaLnBrk="1" fontAlgn="auto" latinLnBrk="0" hangingPunct="1">
              <a:lnSpc>
                <a:spcPts val="24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SOCK_DGRAM)</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message =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raw_input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(’Input lowercase sentence:’)</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clientSocket.sendto</a:t>
            </a: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8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message.encode</a:t>
            </a: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18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serverName</a:t>
            </a: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18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serverPort</a:t>
            </a: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modifiedMessage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serverAddress</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clientSocket.recvfrom</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(2048)</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print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modifiedMessage.decode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clientSocket.close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101" name="TextBox 2">
            <a:extLst>
              <a:ext uri="{FF2B5EF4-FFF2-40B4-BE49-F238E27FC236}">
                <a16:creationId xmlns:a16="http://schemas.microsoft.com/office/drawing/2014/main" id="{71D41B91-E8C8-6145-A56E-4FC2D52EA94E}"/>
              </a:ext>
            </a:extLst>
          </p:cNvPr>
          <p:cNvSpPr txBox="1">
            <a:spLocks noChangeArrowheads="1"/>
          </p:cNvSpPr>
          <p:nvPr/>
        </p:nvSpPr>
        <p:spPr bwMode="auto">
          <a:xfrm>
            <a:off x="5416744" y="1423713"/>
            <a:ext cx="274161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Python UDPClient</a:t>
            </a:r>
          </a:p>
        </p:txBody>
      </p:sp>
      <p:grpSp>
        <p:nvGrpSpPr>
          <p:cNvPr id="102" name="Group 46">
            <a:extLst>
              <a:ext uri="{FF2B5EF4-FFF2-40B4-BE49-F238E27FC236}">
                <a16:creationId xmlns:a16="http://schemas.microsoft.com/office/drawing/2014/main" id="{F406A622-9128-8442-A93C-56AFB56A7A29}"/>
              </a:ext>
            </a:extLst>
          </p:cNvPr>
          <p:cNvGrpSpPr>
            <a:grpSpLocks/>
          </p:cNvGrpSpPr>
          <p:nvPr/>
        </p:nvGrpSpPr>
        <p:grpSpPr bwMode="auto">
          <a:xfrm>
            <a:off x="2456662" y="1963666"/>
            <a:ext cx="3023734" cy="297517"/>
            <a:chOff x="-242132" y="1766968"/>
            <a:chExt cx="3023579" cy="298280"/>
          </a:xfrm>
        </p:grpSpPr>
        <p:sp>
          <p:nvSpPr>
            <p:cNvPr id="103" name="TextBox 3">
              <a:extLst>
                <a:ext uri="{FF2B5EF4-FFF2-40B4-BE49-F238E27FC236}">
                  <a16:creationId xmlns:a16="http://schemas.microsoft.com/office/drawing/2014/main" id="{12DA0434-01DE-E046-B7D5-1EDBB8B2D0C5}"/>
                </a:ext>
              </a:extLst>
            </p:cNvPr>
            <p:cNvSpPr txBox="1">
              <a:spLocks noChangeArrowheads="1"/>
            </p:cNvSpPr>
            <p:nvPr/>
          </p:nvSpPr>
          <p:spPr bwMode="auto">
            <a:xfrm>
              <a:off x="-242132" y="1766968"/>
              <a:ext cx="3023579" cy="298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16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include Python’s socket library</a:t>
              </a:r>
            </a:p>
          </p:txBody>
        </p:sp>
        <p:cxnSp>
          <p:nvCxnSpPr>
            <p:cNvPr id="104" name="Straight Connector 10">
              <a:extLst>
                <a:ext uri="{FF2B5EF4-FFF2-40B4-BE49-F238E27FC236}">
                  <a16:creationId xmlns:a16="http://schemas.microsoft.com/office/drawing/2014/main" id="{3C3F6D39-A2A8-4349-A503-867255F17A18}"/>
                </a:ext>
              </a:extLst>
            </p:cNvPr>
            <p:cNvCxnSpPr>
              <a:cxnSpLocks noChangeShapeType="1"/>
            </p:cNvCxnSpPr>
            <p:nvPr/>
          </p:nvCxnSpPr>
          <p:spPr bwMode="auto">
            <a:xfrm>
              <a:off x="2309371" y="1930400"/>
              <a:ext cx="370329"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105" name="Group 47">
            <a:extLst>
              <a:ext uri="{FF2B5EF4-FFF2-40B4-BE49-F238E27FC236}">
                <a16:creationId xmlns:a16="http://schemas.microsoft.com/office/drawing/2014/main" id="{0A55EB29-DB79-7645-BE78-7EACF4B9A12B}"/>
              </a:ext>
            </a:extLst>
          </p:cNvPr>
          <p:cNvGrpSpPr>
            <a:grpSpLocks/>
          </p:cNvGrpSpPr>
          <p:nvPr/>
        </p:nvGrpSpPr>
        <p:grpSpPr bwMode="auto">
          <a:xfrm>
            <a:off x="2536716" y="2998275"/>
            <a:ext cx="2943680" cy="523875"/>
            <a:chOff x="588094" y="2905531"/>
            <a:chExt cx="2271818" cy="523220"/>
          </a:xfrm>
        </p:grpSpPr>
        <p:sp>
          <p:nvSpPr>
            <p:cNvPr id="106" name="TextBox 31">
              <a:extLst>
                <a:ext uri="{FF2B5EF4-FFF2-40B4-BE49-F238E27FC236}">
                  <a16:creationId xmlns:a16="http://schemas.microsoft.com/office/drawing/2014/main" id="{75D75C6C-85BB-3C40-92D3-8502CEABFBD5}"/>
                </a:ext>
              </a:extLst>
            </p:cNvPr>
            <p:cNvSpPr txBox="1">
              <a:spLocks noChangeArrowheads="1"/>
            </p:cNvSpPr>
            <p:nvPr/>
          </p:nvSpPr>
          <p:spPr bwMode="auto">
            <a:xfrm>
              <a:off x="588094" y="2905531"/>
              <a:ext cx="22718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create UDP socket for server</a:t>
              </a:r>
            </a:p>
          </p:txBody>
        </p:sp>
        <p:cxnSp>
          <p:nvCxnSpPr>
            <p:cNvPr id="107" name="Straight Connector 32">
              <a:extLst>
                <a:ext uri="{FF2B5EF4-FFF2-40B4-BE49-F238E27FC236}">
                  <a16:creationId xmlns:a16="http://schemas.microsoft.com/office/drawing/2014/main" id="{DCDED167-6BDC-964B-B56B-76A2BB372069}"/>
                </a:ext>
              </a:extLst>
            </p:cNvPr>
            <p:cNvCxnSpPr>
              <a:cxnSpLocks noChangeShapeType="1"/>
            </p:cNvCxnSpPr>
            <p:nvPr/>
          </p:nvCxnSpPr>
          <p:spPr bwMode="auto">
            <a:xfrm>
              <a:off x="2488965" y="3080272"/>
              <a:ext cx="288707"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108" name="Group 48">
            <a:extLst>
              <a:ext uri="{FF2B5EF4-FFF2-40B4-BE49-F238E27FC236}">
                <a16:creationId xmlns:a16="http://schemas.microsoft.com/office/drawing/2014/main" id="{25E66BBE-B082-AC48-AE42-0CA9F6FF4A7B}"/>
              </a:ext>
            </a:extLst>
          </p:cNvPr>
          <p:cNvGrpSpPr>
            <a:grpSpLocks/>
          </p:cNvGrpSpPr>
          <p:nvPr/>
        </p:nvGrpSpPr>
        <p:grpSpPr bwMode="auto">
          <a:xfrm>
            <a:off x="2988803" y="3664103"/>
            <a:ext cx="2943680" cy="297517"/>
            <a:chOff x="320502" y="3822598"/>
            <a:chExt cx="2944213" cy="297415"/>
          </a:xfrm>
        </p:grpSpPr>
        <p:sp>
          <p:nvSpPr>
            <p:cNvPr id="109" name="TextBox 34">
              <a:extLst>
                <a:ext uri="{FF2B5EF4-FFF2-40B4-BE49-F238E27FC236}">
                  <a16:creationId xmlns:a16="http://schemas.microsoft.com/office/drawing/2014/main" id="{CD0C6081-C6B7-2641-80D1-E2DED8EB5BE8}"/>
                </a:ext>
              </a:extLst>
            </p:cNvPr>
            <p:cNvSpPr txBox="1">
              <a:spLocks noChangeArrowheads="1"/>
            </p:cNvSpPr>
            <p:nvPr/>
          </p:nvSpPr>
          <p:spPr bwMode="auto">
            <a:xfrm>
              <a:off x="320502" y="3822598"/>
              <a:ext cx="2944213" cy="297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16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get user keyboard input </a:t>
              </a:r>
            </a:p>
          </p:txBody>
        </p:sp>
        <p:cxnSp>
          <p:nvCxnSpPr>
            <p:cNvPr id="110" name="Straight Connector 35">
              <a:extLst>
                <a:ext uri="{FF2B5EF4-FFF2-40B4-BE49-F238E27FC236}">
                  <a16:creationId xmlns:a16="http://schemas.microsoft.com/office/drawing/2014/main" id="{A49CAC45-33DD-284A-9C51-3E8086DB4A3C}"/>
                </a:ext>
              </a:extLst>
            </p:cNvPr>
            <p:cNvCxnSpPr>
              <a:cxnSpLocks noChangeShapeType="1"/>
            </p:cNvCxnSpPr>
            <p:nvPr/>
          </p:nvCxnSpPr>
          <p:spPr bwMode="auto">
            <a:xfrm>
              <a:off x="2340360" y="3968752"/>
              <a:ext cx="381069"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111" name="Group 49">
            <a:extLst>
              <a:ext uri="{FF2B5EF4-FFF2-40B4-BE49-F238E27FC236}">
                <a16:creationId xmlns:a16="http://schemas.microsoft.com/office/drawing/2014/main" id="{48C468B7-1DC1-CB4A-8733-4EA18F6E3330}"/>
              </a:ext>
            </a:extLst>
          </p:cNvPr>
          <p:cNvGrpSpPr>
            <a:grpSpLocks/>
          </p:cNvGrpSpPr>
          <p:nvPr/>
        </p:nvGrpSpPr>
        <p:grpSpPr bwMode="auto">
          <a:xfrm>
            <a:off x="589926" y="4010877"/>
            <a:ext cx="4778572" cy="307777"/>
            <a:chOff x="-2057015" y="4094341"/>
            <a:chExt cx="4779099" cy="307008"/>
          </a:xfrm>
        </p:grpSpPr>
        <p:sp>
          <p:nvSpPr>
            <p:cNvPr id="112" name="TextBox 36">
              <a:extLst>
                <a:ext uri="{FF2B5EF4-FFF2-40B4-BE49-F238E27FC236}">
                  <a16:creationId xmlns:a16="http://schemas.microsoft.com/office/drawing/2014/main" id="{829D5E68-A72B-B34D-8934-6A58024541FB}"/>
                </a:ext>
              </a:extLst>
            </p:cNvPr>
            <p:cNvSpPr txBox="1">
              <a:spLocks noChangeArrowheads="1"/>
            </p:cNvSpPr>
            <p:nvPr/>
          </p:nvSpPr>
          <p:spPr bwMode="auto">
            <a:xfrm>
              <a:off x="-2057015" y="4094341"/>
              <a:ext cx="4723287" cy="307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attach server name, port to message; send into socket</a:t>
              </a:r>
            </a:p>
          </p:txBody>
        </p:sp>
        <p:cxnSp>
          <p:nvCxnSpPr>
            <p:cNvPr id="113" name="Straight Connector 39">
              <a:extLst>
                <a:ext uri="{FF2B5EF4-FFF2-40B4-BE49-F238E27FC236}">
                  <a16:creationId xmlns:a16="http://schemas.microsoft.com/office/drawing/2014/main" id="{B03E6B6D-23CC-9947-A802-0FCAD6FEFCEE}"/>
                </a:ext>
              </a:extLst>
            </p:cNvPr>
            <p:cNvCxnSpPr>
              <a:cxnSpLocks noChangeShapeType="1"/>
            </p:cNvCxnSpPr>
            <p:nvPr/>
          </p:nvCxnSpPr>
          <p:spPr bwMode="auto">
            <a:xfrm flipV="1">
              <a:off x="2360668" y="4261938"/>
              <a:ext cx="361416" cy="557"/>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114" name="Group 55">
            <a:extLst>
              <a:ext uri="{FF2B5EF4-FFF2-40B4-BE49-F238E27FC236}">
                <a16:creationId xmlns:a16="http://schemas.microsoft.com/office/drawing/2014/main" id="{D3297448-7869-B14A-9507-C168A822334C}"/>
              </a:ext>
            </a:extLst>
          </p:cNvPr>
          <p:cNvGrpSpPr>
            <a:grpSpLocks/>
          </p:cNvGrpSpPr>
          <p:nvPr/>
        </p:nvGrpSpPr>
        <p:grpSpPr bwMode="auto">
          <a:xfrm>
            <a:off x="1645918" y="5411634"/>
            <a:ext cx="3787622" cy="307776"/>
            <a:chOff x="-1061954" y="5487008"/>
            <a:chExt cx="3788048" cy="307391"/>
          </a:xfrm>
        </p:grpSpPr>
        <p:sp>
          <p:nvSpPr>
            <p:cNvPr id="115" name="TextBox 61">
              <a:extLst>
                <a:ext uri="{FF2B5EF4-FFF2-40B4-BE49-F238E27FC236}">
                  <a16:creationId xmlns:a16="http://schemas.microsoft.com/office/drawing/2014/main" id="{F3DDBD5F-F332-4149-B743-63C7CFA3F09E}"/>
                </a:ext>
              </a:extLst>
            </p:cNvPr>
            <p:cNvSpPr txBox="1">
              <a:spLocks noChangeArrowheads="1"/>
            </p:cNvSpPr>
            <p:nvPr/>
          </p:nvSpPr>
          <p:spPr bwMode="auto">
            <a:xfrm>
              <a:off x="-1061954" y="5487008"/>
              <a:ext cx="3684841" cy="3073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print out received string and close socket</a:t>
              </a:r>
            </a:p>
          </p:txBody>
        </p:sp>
        <p:cxnSp>
          <p:nvCxnSpPr>
            <p:cNvPr id="116" name="Straight Connector 62">
              <a:extLst>
                <a:ext uri="{FF2B5EF4-FFF2-40B4-BE49-F238E27FC236}">
                  <a16:creationId xmlns:a16="http://schemas.microsoft.com/office/drawing/2014/main" id="{0E7498AA-C1D3-274D-B0D2-D6ED3F088FDB}"/>
                </a:ext>
              </a:extLst>
            </p:cNvPr>
            <p:cNvCxnSpPr>
              <a:cxnSpLocks noChangeShapeType="1"/>
            </p:cNvCxnSpPr>
            <p:nvPr/>
          </p:nvCxnSpPr>
          <p:spPr bwMode="auto">
            <a:xfrm>
              <a:off x="2309661" y="5657831"/>
              <a:ext cx="416433"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117" name="Group 54">
            <a:extLst>
              <a:ext uri="{FF2B5EF4-FFF2-40B4-BE49-F238E27FC236}">
                <a16:creationId xmlns:a16="http://schemas.microsoft.com/office/drawing/2014/main" id="{7E74A29F-5607-FC4D-9A4A-9324DFA726A6}"/>
              </a:ext>
            </a:extLst>
          </p:cNvPr>
          <p:cNvGrpSpPr>
            <a:grpSpLocks/>
          </p:cNvGrpSpPr>
          <p:nvPr/>
        </p:nvGrpSpPr>
        <p:grpSpPr bwMode="auto">
          <a:xfrm>
            <a:off x="1389301" y="4571818"/>
            <a:ext cx="4091095" cy="421119"/>
            <a:chOff x="-1241909" y="4530536"/>
            <a:chExt cx="4090757" cy="421402"/>
          </a:xfrm>
        </p:grpSpPr>
        <p:sp>
          <p:nvSpPr>
            <p:cNvPr id="118" name="TextBox 56">
              <a:extLst>
                <a:ext uri="{FF2B5EF4-FFF2-40B4-BE49-F238E27FC236}">
                  <a16:creationId xmlns:a16="http://schemas.microsoft.com/office/drawing/2014/main" id="{4535E505-0C85-C345-9726-A22F78213A6E}"/>
                </a:ext>
              </a:extLst>
            </p:cNvPr>
            <p:cNvSpPr txBox="1">
              <a:spLocks noChangeArrowheads="1"/>
            </p:cNvSpPr>
            <p:nvPr/>
          </p:nvSpPr>
          <p:spPr bwMode="auto">
            <a:xfrm>
              <a:off x="-1241909" y="4643955"/>
              <a:ext cx="4090757" cy="307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read reply characters from socket into string</a:t>
              </a:r>
            </a:p>
          </p:txBody>
        </p:sp>
        <p:cxnSp>
          <p:nvCxnSpPr>
            <p:cNvPr id="119" name="Straight Connector 59">
              <a:extLst>
                <a:ext uri="{FF2B5EF4-FFF2-40B4-BE49-F238E27FC236}">
                  <a16:creationId xmlns:a16="http://schemas.microsoft.com/office/drawing/2014/main" id="{DD1F2FDB-E293-DF42-9B53-AA2F24A605E2}"/>
                </a:ext>
              </a:extLst>
            </p:cNvPr>
            <p:cNvCxnSpPr>
              <a:cxnSpLocks noChangeShapeType="1"/>
            </p:cNvCxnSpPr>
            <p:nvPr/>
          </p:nvCxnSpPr>
          <p:spPr bwMode="auto">
            <a:xfrm flipV="1">
              <a:off x="2415586" y="4830837"/>
              <a:ext cx="327418" cy="416"/>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sp>
          <p:nvSpPr>
            <p:cNvPr id="120" name="TextBox 53">
              <a:extLst>
                <a:ext uri="{FF2B5EF4-FFF2-40B4-BE49-F238E27FC236}">
                  <a16:creationId xmlns:a16="http://schemas.microsoft.com/office/drawing/2014/main" id="{97123429-EC80-5746-ADCF-168DB6F1FD95}"/>
                </a:ext>
              </a:extLst>
            </p:cNvPr>
            <p:cNvSpPr txBox="1">
              <a:spLocks noChangeArrowheads="1"/>
            </p:cNvSpPr>
            <p:nvPr/>
          </p:nvSpPr>
          <p:spPr bwMode="auto">
            <a:xfrm>
              <a:off x="-157119" y="4530536"/>
              <a:ext cx="18466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sp>
        <p:nvSpPr>
          <p:cNvPr id="24" name="Slide Number Placeholder 2">
            <a:extLst>
              <a:ext uri="{FF2B5EF4-FFF2-40B4-BE49-F238E27FC236}">
                <a16:creationId xmlns:a16="http://schemas.microsoft.com/office/drawing/2014/main" id="{E72D9EA9-9DC6-CC43-A093-63DB326C6F4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113</a:t>
            </a:fld>
            <a:endParaRPr lang="en-US" dirty="0"/>
          </a:p>
        </p:txBody>
      </p:sp>
    </p:spTree>
    <p:extLst>
      <p:ext uri="{BB962C8B-B14F-4D97-AF65-F5344CB8AC3E}">
        <p14:creationId xmlns:p14="http://schemas.microsoft.com/office/powerpoint/2010/main" val="251265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dissolve">
                                      <p:cBhvr>
                                        <p:cTn id="7" dur="500"/>
                                        <p:tgtEl>
                                          <p:spTgt spid="10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102"/>
                                        </p:tgtEl>
                                      </p:cBhvr>
                                    </p:animEffect>
                                    <p:set>
                                      <p:cBhvr>
                                        <p:cTn id="12" dur="1" fill="hold">
                                          <p:stCondLst>
                                            <p:cond delay="499"/>
                                          </p:stCondLst>
                                        </p:cTn>
                                        <p:tgtEl>
                                          <p:spTgt spid="102"/>
                                        </p:tgtEl>
                                        <p:attrNameLst>
                                          <p:attrName>style.visibility</p:attrName>
                                        </p:attrNameLst>
                                      </p:cBhvr>
                                      <p:to>
                                        <p:strVal val="hidden"/>
                                      </p:to>
                                    </p:set>
                                  </p:childTnLst>
                                </p:cTn>
                              </p:par>
                              <p:par>
                                <p:cTn id="13" presetID="9" presetClass="entr" presetSubtype="0" fill="hold" nodeType="withEffect">
                                  <p:stCondLst>
                                    <p:cond delay="0"/>
                                  </p:stCondLst>
                                  <p:childTnLst>
                                    <p:set>
                                      <p:cBhvr>
                                        <p:cTn id="14" dur="1" fill="hold">
                                          <p:stCondLst>
                                            <p:cond delay="0"/>
                                          </p:stCondLst>
                                        </p:cTn>
                                        <p:tgtEl>
                                          <p:spTgt spid="105"/>
                                        </p:tgtEl>
                                        <p:attrNameLst>
                                          <p:attrName>style.visibility</p:attrName>
                                        </p:attrNameLst>
                                      </p:cBhvr>
                                      <p:to>
                                        <p:strVal val="visible"/>
                                      </p:to>
                                    </p:set>
                                    <p:animEffect transition="in" filter="dissolve">
                                      <p:cBhvr>
                                        <p:cTn id="15" dur="500"/>
                                        <p:tgtEl>
                                          <p:spTgt spid="105"/>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xit" presetSubtype="0" fill="hold" nodeType="clickEffect">
                                  <p:stCondLst>
                                    <p:cond delay="0"/>
                                  </p:stCondLst>
                                  <p:childTnLst>
                                    <p:animEffect transition="out" filter="dissolve">
                                      <p:cBhvr>
                                        <p:cTn id="19" dur="500"/>
                                        <p:tgtEl>
                                          <p:spTgt spid="105"/>
                                        </p:tgtEl>
                                      </p:cBhvr>
                                    </p:animEffect>
                                    <p:set>
                                      <p:cBhvr>
                                        <p:cTn id="20" dur="1" fill="hold">
                                          <p:stCondLst>
                                            <p:cond delay="499"/>
                                          </p:stCondLst>
                                        </p:cTn>
                                        <p:tgtEl>
                                          <p:spTgt spid="105"/>
                                        </p:tgtEl>
                                        <p:attrNameLst>
                                          <p:attrName>style.visibility</p:attrName>
                                        </p:attrNameLst>
                                      </p:cBhvr>
                                      <p:to>
                                        <p:strVal val="hidden"/>
                                      </p:to>
                                    </p:set>
                                  </p:childTnLst>
                                </p:cTn>
                              </p:par>
                              <p:par>
                                <p:cTn id="21" presetID="9" presetClass="entr" presetSubtype="0" fill="hold" nodeType="withEffect">
                                  <p:stCondLst>
                                    <p:cond delay="0"/>
                                  </p:stCondLst>
                                  <p:childTnLst>
                                    <p:set>
                                      <p:cBhvr>
                                        <p:cTn id="22" dur="1" fill="hold">
                                          <p:stCondLst>
                                            <p:cond delay="0"/>
                                          </p:stCondLst>
                                        </p:cTn>
                                        <p:tgtEl>
                                          <p:spTgt spid="108"/>
                                        </p:tgtEl>
                                        <p:attrNameLst>
                                          <p:attrName>style.visibility</p:attrName>
                                        </p:attrNameLst>
                                      </p:cBhvr>
                                      <p:to>
                                        <p:strVal val="visible"/>
                                      </p:to>
                                    </p:set>
                                    <p:animEffect transition="in" filter="dissolve">
                                      <p:cBhvr>
                                        <p:cTn id="23" dur="500"/>
                                        <p:tgtEl>
                                          <p:spTgt spid="108"/>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xit" presetSubtype="0" fill="hold" nodeType="clickEffect">
                                  <p:stCondLst>
                                    <p:cond delay="0"/>
                                  </p:stCondLst>
                                  <p:childTnLst>
                                    <p:animEffect transition="out" filter="dissolve">
                                      <p:cBhvr>
                                        <p:cTn id="27" dur="500"/>
                                        <p:tgtEl>
                                          <p:spTgt spid="108"/>
                                        </p:tgtEl>
                                      </p:cBhvr>
                                    </p:animEffect>
                                    <p:set>
                                      <p:cBhvr>
                                        <p:cTn id="28" dur="1" fill="hold">
                                          <p:stCondLst>
                                            <p:cond delay="499"/>
                                          </p:stCondLst>
                                        </p:cTn>
                                        <p:tgtEl>
                                          <p:spTgt spid="108"/>
                                        </p:tgtEl>
                                        <p:attrNameLst>
                                          <p:attrName>style.visibility</p:attrName>
                                        </p:attrNameLst>
                                      </p:cBhvr>
                                      <p:to>
                                        <p:strVal val="hidden"/>
                                      </p:to>
                                    </p:set>
                                  </p:childTnLst>
                                </p:cTn>
                              </p:par>
                              <p:par>
                                <p:cTn id="29" presetID="9" presetClass="entr" presetSubtype="0" fill="hold" nodeType="withEffect">
                                  <p:stCondLst>
                                    <p:cond delay="0"/>
                                  </p:stCondLst>
                                  <p:childTnLst>
                                    <p:set>
                                      <p:cBhvr>
                                        <p:cTn id="30" dur="1" fill="hold">
                                          <p:stCondLst>
                                            <p:cond delay="0"/>
                                          </p:stCondLst>
                                        </p:cTn>
                                        <p:tgtEl>
                                          <p:spTgt spid="111"/>
                                        </p:tgtEl>
                                        <p:attrNameLst>
                                          <p:attrName>style.visibility</p:attrName>
                                        </p:attrNameLst>
                                      </p:cBhvr>
                                      <p:to>
                                        <p:strVal val="visible"/>
                                      </p:to>
                                    </p:set>
                                    <p:animEffect transition="in" filter="dissolve">
                                      <p:cBhvr>
                                        <p:cTn id="31" dur="500"/>
                                        <p:tgtEl>
                                          <p:spTgt spid="111"/>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xit" presetSubtype="0" fill="hold" nodeType="clickEffect">
                                  <p:stCondLst>
                                    <p:cond delay="0"/>
                                  </p:stCondLst>
                                  <p:childTnLst>
                                    <p:animEffect transition="out" filter="dissolve">
                                      <p:cBhvr>
                                        <p:cTn id="35" dur="500"/>
                                        <p:tgtEl>
                                          <p:spTgt spid="111"/>
                                        </p:tgtEl>
                                      </p:cBhvr>
                                    </p:animEffect>
                                    <p:set>
                                      <p:cBhvr>
                                        <p:cTn id="36" dur="1" fill="hold">
                                          <p:stCondLst>
                                            <p:cond delay="499"/>
                                          </p:stCondLst>
                                        </p:cTn>
                                        <p:tgtEl>
                                          <p:spTgt spid="111"/>
                                        </p:tgtEl>
                                        <p:attrNameLst>
                                          <p:attrName>style.visibility</p:attrName>
                                        </p:attrNameLst>
                                      </p:cBhvr>
                                      <p:to>
                                        <p:strVal val="hidden"/>
                                      </p:to>
                                    </p:set>
                                  </p:childTnLst>
                                </p:cTn>
                              </p:par>
                              <p:par>
                                <p:cTn id="37" presetID="9" presetClass="entr" presetSubtype="0" fill="hold" nodeType="withEffect">
                                  <p:stCondLst>
                                    <p:cond delay="0"/>
                                  </p:stCondLst>
                                  <p:childTnLst>
                                    <p:set>
                                      <p:cBhvr>
                                        <p:cTn id="38" dur="1" fill="hold">
                                          <p:stCondLst>
                                            <p:cond delay="0"/>
                                          </p:stCondLst>
                                        </p:cTn>
                                        <p:tgtEl>
                                          <p:spTgt spid="117"/>
                                        </p:tgtEl>
                                        <p:attrNameLst>
                                          <p:attrName>style.visibility</p:attrName>
                                        </p:attrNameLst>
                                      </p:cBhvr>
                                      <p:to>
                                        <p:strVal val="visible"/>
                                      </p:to>
                                    </p:set>
                                    <p:animEffect transition="in" filter="dissolve">
                                      <p:cBhvr>
                                        <p:cTn id="39" dur="500"/>
                                        <p:tgtEl>
                                          <p:spTgt spid="117"/>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xit" presetSubtype="0" fill="hold" nodeType="clickEffect">
                                  <p:stCondLst>
                                    <p:cond delay="0"/>
                                  </p:stCondLst>
                                  <p:childTnLst>
                                    <p:animEffect transition="out" filter="dissolve">
                                      <p:cBhvr>
                                        <p:cTn id="43" dur="500"/>
                                        <p:tgtEl>
                                          <p:spTgt spid="117"/>
                                        </p:tgtEl>
                                      </p:cBhvr>
                                    </p:animEffect>
                                    <p:set>
                                      <p:cBhvr>
                                        <p:cTn id="44" dur="1" fill="hold">
                                          <p:stCondLst>
                                            <p:cond delay="499"/>
                                          </p:stCondLst>
                                        </p:cTn>
                                        <p:tgtEl>
                                          <p:spTgt spid="117"/>
                                        </p:tgtEl>
                                        <p:attrNameLst>
                                          <p:attrName>style.visibility</p:attrName>
                                        </p:attrNameLst>
                                      </p:cBhvr>
                                      <p:to>
                                        <p:strVal val="hidden"/>
                                      </p:to>
                                    </p:set>
                                  </p:childTnLst>
                                </p:cTn>
                              </p:par>
                              <p:par>
                                <p:cTn id="45" presetID="9" presetClass="entr" presetSubtype="0" fill="hold" nodeType="withEffect">
                                  <p:stCondLst>
                                    <p:cond delay="0"/>
                                  </p:stCondLst>
                                  <p:childTnLst>
                                    <p:set>
                                      <p:cBhvr>
                                        <p:cTn id="46" dur="1" fill="hold">
                                          <p:stCondLst>
                                            <p:cond delay="0"/>
                                          </p:stCondLst>
                                        </p:cTn>
                                        <p:tgtEl>
                                          <p:spTgt spid="114"/>
                                        </p:tgtEl>
                                        <p:attrNameLst>
                                          <p:attrName>style.visibility</p:attrName>
                                        </p:attrNameLst>
                                      </p:cBhvr>
                                      <p:to>
                                        <p:strVal val="visible"/>
                                      </p:to>
                                    </p:set>
                                    <p:animEffect transition="in" filter="dissolve">
                                      <p:cBhvr>
                                        <p:cTn id="47"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pPr lvl="0" eaLnBrk="0" fontAlgn="base" hangingPunct="0">
              <a:lnSpc>
                <a:spcPct val="100000"/>
              </a:lnSpc>
              <a:spcAft>
                <a:spcPct val="0"/>
              </a:spcAft>
            </a:pPr>
            <a:r>
              <a:rPr lang="en-US" altLang="en-US" sz="4400" dirty="0">
                <a:solidFill>
                  <a:srgbClr val="000099"/>
                </a:solidFill>
                <a:ea typeface="ＭＳ Ｐゴシック" panose="020B0600070205080204" pitchFamily="34" charset="-128"/>
                <a:cs typeface="+mn-cs"/>
              </a:rPr>
              <a:t>Example app: UDP server</a:t>
            </a:r>
            <a:endParaRPr lang="en-US" altLang="en-US" sz="5400" dirty="0">
              <a:solidFill>
                <a:srgbClr val="000099"/>
              </a:solidFill>
              <a:ea typeface="ＭＳ Ｐゴシック" panose="020B0600070205080204" pitchFamily="34" charset="-128"/>
              <a:cs typeface="+mn-cs"/>
            </a:endParaRPr>
          </a:p>
        </p:txBody>
      </p:sp>
      <p:sp>
        <p:nvSpPr>
          <p:cNvPr id="101" name="TextBox 2">
            <a:extLst>
              <a:ext uri="{FF2B5EF4-FFF2-40B4-BE49-F238E27FC236}">
                <a16:creationId xmlns:a16="http://schemas.microsoft.com/office/drawing/2014/main" id="{71D41B91-E8C8-6145-A56E-4FC2D52EA94E}"/>
              </a:ext>
            </a:extLst>
          </p:cNvPr>
          <p:cNvSpPr txBox="1">
            <a:spLocks noChangeArrowheads="1"/>
          </p:cNvSpPr>
          <p:nvPr/>
        </p:nvSpPr>
        <p:spPr bwMode="auto">
          <a:xfrm>
            <a:off x="5416744" y="1423713"/>
            <a:ext cx="278634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Python </a:t>
            </a:r>
            <a:r>
              <a:rPr kumimoji="0" lang="en-US" altLang="en-US" sz="2400" b="0" i="1" u="none" strike="noStrike" kern="1200" cap="none" spc="0" normalizeH="0" baseline="0" noProof="0" dirty="0" err="1">
                <a:ln>
                  <a:noFill/>
                </a:ln>
                <a:solidFill>
                  <a:srgbClr val="CC0000"/>
                </a:solidFill>
                <a:effectLst/>
                <a:uLnTx/>
                <a:uFillTx/>
                <a:latin typeface="Arial" panose="020B0604020202020204" pitchFamily="34" charset="0"/>
                <a:ea typeface="ＭＳ Ｐゴシック" panose="020B0600070205080204" pitchFamily="34" charset="-128"/>
                <a:cs typeface="+mn-cs"/>
              </a:rPr>
              <a:t>UDPServer</a:t>
            </a:r>
            <a:endParaRPr kumimoji="0" lang="en-US" altLang="en-US" sz="24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5" name="TextBox 1">
            <a:extLst>
              <a:ext uri="{FF2B5EF4-FFF2-40B4-BE49-F238E27FC236}">
                <a16:creationId xmlns:a16="http://schemas.microsoft.com/office/drawing/2014/main" id="{69C030C5-F3D0-9E44-ABCB-6457753A9DFB}"/>
              </a:ext>
            </a:extLst>
          </p:cNvPr>
          <p:cNvSpPr txBox="1">
            <a:spLocks noChangeArrowheads="1"/>
          </p:cNvSpPr>
          <p:nvPr/>
        </p:nvSpPr>
        <p:spPr bwMode="auto">
          <a:xfrm>
            <a:off x="5416744" y="1962946"/>
            <a:ext cx="6143625" cy="400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from socket import *</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serverPort = 12000</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serverSocket = socket(AF_INET, SOCK_DGRAM)</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serverSocket.bind((</a:t>
            </a:r>
            <a:r>
              <a:rPr kumimoji="0" lang="fr-FR"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serverPort))</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print (</a:t>
            </a:r>
            <a:r>
              <a:rPr kumimoji="0" lang="ja-JP"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ja-JP" sz="2000" b="0" i="1"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The server is ready to receive</a:t>
            </a: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ja-JP"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while True:</a:t>
            </a:r>
          </a:p>
          <a:p>
            <a:pPr marL="0" marR="0" lvl="0" indent="0" algn="l" defTabSz="914400" rtl="0" eaLnBrk="1" fontAlgn="auto" latinLnBrk="0" hangingPunct="1">
              <a:lnSpc>
                <a:spcPts val="24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message, clientAddress = serverSocket.recvfrom(2048)</a:t>
            </a:r>
          </a:p>
          <a:p>
            <a:pPr marL="0" marR="0" lvl="0" indent="0" algn="l" defTabSz="914400" rtl="0" eaLnBrk="1" fontAlgn="auto" latinLnBrk="0" hangingPunct="1">
              <a:lnSpc>
                <a:spcPts val="24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modifiedMessage = message.decode().upper()</a:t>
            </a:r>
          </a:p>
          <a:p>
            <a:pPr marL="0" marR="0" lvl="0" indent="0" algn="l" defTabSz="914400" rtl="0" eaLnBrk="1" fontAlgn="auto" latinLnBrk="0" hangingPunct="1">
              <a:lnSpc>
                <a:spcPts val="24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serverSocket.sendto(modifiedMessage.encode(),</a:t>
            </a:r>
          </a:p>
          <a:p>
            <a:pPr marL="0" marR="0" lvl="0" indent="0" algn="l" defTabSz="914400" rtl="0" eaLnBrk="1" fontAlgn="auto" latinLnBrk="0" hangingPunct="1">
              <a:lnSpc>
                <a:spcPts val="24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clientAddress)</a:t>
            </a:r>
          </a:p>
        </p:txBody>
      </p:sp>
      <p:grpSp>
        <p:nvGrpSpPr>
          <p:cNvPr id="26" name="Group 13">
            <a:extLst>
              <a:ext uri="{FF2B5EF4-FFF2-40B4-BE49-F238E27FC236}">
                <a16:creationId xmlns:a16="http://schemas.microsoft.com/office/drawing/2014/main" id="{E6794E5D-F097-A04E-9B91-603D87E112BE}"/>
              </a:ext>
            </a:extLst>
          </p:cNvPr>
          <p:cNvGrpSpPr>
            <a:grpSpLocks/>
          </p:cNvGrpSpPr>
          <p:nvPr/>
        </p:nvGrpSpPr>
        <p:grpSpPr bwMode="auto">
          <a:xfrm>
            <a:off x="3352917" y="2744875"/>
            <a:ext cx="2558753" cy="307975"/>
            <a:chOff x="732830" y="2581901"/>
            <a:chExt cx="2559082" cy="307777"/>
          </a:xfrm>
        </p:grpSpPr>
        <p:sp>
          <p:nvSpPr>
            <p:cNvPr id="27" name="TextBox 31">
              <a:extLst>
                <a:ext uri="{FF2B5EF4-FFF2-40B4-BE49-F238E27FC236}">
                  <a16:creationId xmlns:a16="http://schemas.microsoft.com/office/drawing/2014/main" id="{529ABA9E-2387-AB44-B717-09C05F742B5B}"/>
                </a:ext>
              </a:extLst>
            </p:cNvPr>
            <p:cNvSpPr txBox="1">
              <a:spLocks noChangeArrowheads="1"/>
            </p:cNvSpPr>
            <p:nvPr/>
          </p:nvSpPr>
          <p:spPr bwMode="auto">
            <a:xfrm>
              <a:off x="732830" y="2581901"/>
              <a:ext cx="255908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create UDP socket</a:t>
              </a:r>
            </a:p>
          </p:txBody>
        </p:sp>
        <p:cxnSp>
          <p:nvCxnSpPr>
            <p:cNvPr id="28" name="Straight Connector 32">
              <a:extLst>
                <a:ext uri="{FF2B5EF4-FFF2-40B4-BE49-F238E27FC236}">
                  <a16:creationId xmlns:a16="http://schemas.microsoft.com/office/drawing/2014/main" id="{103D9E9D-7411-A240-B0CE-7B858CF05BFE}"/>
                </a:ext>
              </a:extLst>
            </p:cNvPr>
            <p:cNvCxnSpPr>
              <a:cxnSpLocks noChangeShapeType="1"/>
            </p:cNvCxnSpPr>
            <p:nvPr/>
          </p:nvCxnSpPr>
          <p:spPr bwMode="auto">
            <a:xfrm>
              <a:off x="2394178" y="2749550"/>
              <a:ext cx="358094"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29" name="Group 14">
            <a:extLst>
              <a:ext uri="{FF2B5EF4-FFF2-40B4-BE49-F238E27FC236}">
                <a16:creationId xmlns:a16="http://schemas.microsoft.com/office/drawing/2014/main" id="{F985C9C4-F94B-CC47-9BE8-1892C6168FD0}"/>
              </a:ext>
            </a:extLst>
          </p:cNvPr>
          <p:cNvGrpSpPr>
            <a:grpSpLocks/>
          </p:cNvGrpSpPr>
          <p:nvPr/>
        </p:nvGrpSpPr>
        <p:grpSpPr bwMode="auto">
          <a:xfrm>
            <a:off x="1773888" y="3108924"/>
            <a:ext cx="3605785" cy="307777"/>
            <a:chOff x="-896820" y="3018353"/>
            <a:chExt cx="3607385" cy="307392"/>
          </a:xfrm>
        </p:grpSpPr>
        <p:sp>
          <p:nvSpPr>
            <p:cNvPr id="30" name="TextBox 26">
              <a:extLst>
                <a:ext uri="{FF2B5EF4-FFF2-40B4-BE49-F238E27FC236}">
                  <a16:creationId xmlns:a16="http://schemas.microsoft.com/office/drawing/2014/main" id="{8032DBCE-C286-BB46-BD1F-9805EEA319FC}"/>
                </a:ext>
              </a:extLst>
            </p:cNvPr>
            <p:cNvSpPr txBox="1">
              <a:spLocks noChangeArrowheads="1"/>
            </p:cNvSpPr>
            <p:nvPr/>
          </p:nvSpPr>
          <p:spPr bwMode="auto">
            <a:xfrm>
              <a:off x="-896820" y="3018353"/>
              <a:ext cx="3607385" cy="307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bind socket to local port number 12000</a:t>
              </a:r>
            </a:p>
          </p:txBody>
        </p:sp>
        <p:cxnSp>
          <p:nvCxnSpPr>
            <p:cNvPr id="31" name="Straight Connector 30">
              <a:extLst>
                <a:ext uri="{FF2B5EF4-FFF2-40B4-BE49-F238E27FC236}">
                  <a16:creationId xmlns:a16="http://schemas.microsoft.com/office/drawing/2014/main" id="{4B47DB91-CB9C-004F-8F0B-B960A536FB15}"/>
                </a:ext>
              </a:extLst>
            </p:cNvPr>
            <p:cNvCxnSpPr>
              <a:cxnSpLocks noChangeShapeType="1"/>
            </p:cNvCxnSpPr>
            <p:nvPr/>
          </p:nvCxnSpPr>
          <p:spPr bwMode="auto">
            <a:xfrm>
              <a:off x="2375948" y="3171825"/>
              <a:ext cx="334255"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32" name="Group 15">
            <a:extLst>
              <a:ext uri="{FF2B5EF4-FFF2-40B4-BE49-F238E27FC236}">
                <a16:creationId xmlns:a16="http://schemas.microsoft.com/office/drawing/2014/main" id="{D747856B-2F4C-494D-8DDA-72B42F0090C3}"/>
              </a:ext>
            </a:extLst>
          </p:cNvPr>
          <p:cNvGrpSpPr>
            <a:grpSpLocks/>
          </p:cNvGrpSpPr>
          <p:nvPr/>
        </p:nvGrpSpPr>
        <p:grpSpPr bwMode="auto">
          <a:xfrm>
            <a:off x="3884090" y="3825856"/>
            <a:ext cx="1488056" cy="298450"/>
            <a:chOff x="1222134" y="3803733"/>
            <a:chExt cx="1488522" cy="299227"/>
          </a:xfrm>
        </p:grpSpPr>
        <p:sp>
          <p:nvSpPr>
            <p:cNvPr id="33" name="TextBox 34">
              <a:extLst>
                <a:ext uri="{FF2B5EF4-FFF2-40B4-BE49-F238E27FC236}">
                  <a16:creationId xmlns:a16="http://schemas.microsoft.com/office/drawing/2014/main" id="{B9333DFF-5997-FD45-82AB-CE3AE4734E9D}"/>
                </a:ext>
              </a:extLst>
            </p:cNvPr>
            <p:cNvSpPr txBox="1">
              <a:spLocks noChangeArrowheads="1"/>
            </p:cNvSpPr>
            <p:nvPr/>
          </p:nvSpPr>
          <p:spPr bwMode="auto">
            <a:xfrm>
              <a:off x="1222134" y="3803733"/>
              <a:ext cx="1194763" cy="299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16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loop forever</a:t>
              </a:r>
            </a:p>
          </p:txBody>
        </p:sp>
        <p:cxnSp>
          <p:nvCxnSpPr>
            <p:cNvPr id="34" name="Straight Connector 35">
              <a:extLst>
                <a:ext uri="{FF2B5EF4-FFF2-40B4-BE49-F238E27FC236}">
                  <a16:creationId xmlns:a16="http://schemas.microsoft.com/office/drawing/2014/main" id="{C5C98F9A-B437-0647-8271-AFD3AB07BC40}"/>
                </a:ext>
              </a:extLst>
            </p:cNvPr>
            <p:cNvCxnSpPr>
              <a:cxnSpLocks noChangeShapeType="1"/>
            </p:cNvCxnSpPr>
            <p:nvPr/>
          </p:nvCxnSpPr>
          <p:spPr bwMode="auto">
            <a:xfrm>
              <a:off x="2367604" y="3964781"/>
              <a:ext cx="343052" cy="1"/>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35" name="Group 17">
            <a:extLst>
              <a:ext uri="{FF2B5EF4-FFF2-40B4-BE49-F238E27FC236}">
                <a16:creationId xmlns:a16="http://schemas.microsoft.com/office/drawing/2014/main" id="{D0BDCF5E-DA2B-5844-BD1C-AC1F96949F3B}"/>
              </a:ext>
            </a:extLst>
          </p:cNvPr>
          <p:cNvGrpSpPr>
            <a:grpSpLocks/>
          </p:cNvGrpSpPr>
          <p:nvPr/>
        </p:nvGrpSpPr>
        <p:grpSpPr bwMode="auto">
          <a:xfrm>
            <a:off x="1304089" y="4147117"/>
            <a:ext cx="4068011" cy="502702"/>
            <a:chOff x="-1394433" y="3835897"/>
            <a:chExt cx="4067973" cy="502591"/>
          </a:xfrm>
        </p:grpSpPr>
        <p:sp>
          <p:nvSpPr>
            <p:cNvPr id="36" name="TextBox 36">
              <a:extLst>
                <a:ext uri="{FF2B5EF4-FFF2-40B4-BE49-F238E27FC236}">
                  <a16:creationId xmlns:a16="http://schemas.microsoft.com/office/drawing/2014/main" id="{156E8BB3-6722-944E-9388-9EAA07C523B1}"/>
                </a:ext>
              </a:extLst>
            </p:cNvPr>
            <p:cNvSpPr txBox="1">
              <a:spLocks noChangeArrowheads="1"/>
            </p:cNvSpPr>
            <p:nvPr/>
          </p:nvSpPr>
          <p:spPr bwMode="auto">
            <a:xfrm>
              <a:off x="-1394433" y="3835897"/>
              <a:ext cx="3841634" cy="502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16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Read from UDP socket into message, getting client’s address (client IP and port)</a:t>
              </a:r>
            </a:p>
          </p:txBody>
        </p:sp>
        <p:cxnSp>
          <p:nvCxnSpPr>
            <p:cNvPr id="37" name="Straight Connector 39">
              <a:extLst>
                <a:ext uri="{FF2B5EF4-FFF2-40B4-BE49-F238E27FC236}">
                  <a16:creationId xmlns:a16="http://schemas.microsoft.com/office/drawing/2014/main" id="{BAFF573C-9254-4D42-BF1F-B58175A5C60A}"/>
                </a:ext>
              </a:extLst>
            </p:cNvPr>
            <p:cNvCxnSpPr>
              <a:cxnSpLocks noChangeShapeType="1"/>
            </p:cNvCxnSpPr>
            <p:nvPr/>
          </p:nvCxnSpPr>
          <p:spPr bwMode="auto">
            <a:xfrm>
              <a:off x="2330643" y="3987004"/>
              <a:ext cx="342897" cy="1"/>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38" name="Group 18">
            <a:extLst>
              <a:ext uri="{FF2B5EF4-FFF2-40B4-BE49-F238E27FC236}">
                <a16:creationId xmlns:a16="http://schemas.microsoft.com/office/drawing/2014/main" id="{49C1836C-5DBA-F94B-B925-ABC592A1A1AD}"/>
              </a:ext>
            </a:extLst>
          </p:cNvPr>
          <p:cNvGrpSpPr>
            <a:grpSpLocks/>
          </p:cNvGrpSpPr>
          <p:nvPr/>
        </p:nvGrpSpPr>
        <p:grpSpPr bwMode="auto">
          <a:xfrm>
            <a:off x="1619318" y="4783930"/>
            <a:ext cx="3841670" cy="307777"/>
            <a:chOff x="-1179917" y="4521468"/>
            <a:chExt cx="3842964" cy="307392"/>
          </a:xfrm>
        </p:grpSpPr>
        <p:sp>
          <p:nvSpPr>
            <p:cNvPr id="39" name="TextBox 61">
              <a:extLst>
                <a:ext uri="{FF2B5EF4-FFF2-40B4-BE49-F238E27FC236}">
                  <a16:creationId xmlns:a16="http://schemas.microsoft.com/office/drawing/2014/main" id="{19797EBA-27BC-C641-806F-7436C22CF63C}"/>
                </a:ext>
              </a:extLst>
            </p:cNvPr>
            <p:cNvSpPr txBox="1">
              <a:spLocks noChangeArrowheads="1"/>
            </p:cNvSpPr>
            <p:nvPr/>
          </p:nvSpPr>
          <p:spPr bwMode="auto">
            <a:xfrm>
              <a:off x="-1179917" y="4521468"/>
              <a:ext cx="3842964" cy="307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send upper case string back to this client</a:t>
              </a:r>
            </a:p>
          </p:txBody>
        </p:sp>
        <p:cxnSp>
          <p:nvCxnSpPr>
            <p:cNvPr id="40" name="Straight Connector 62">
              <a:extLst>
                <a:ext uri="{FF2B5EF4-FFF2-40B4-BE49-F238E27FC236}">
                  <a16:creationId xmlns:a16="http://schemas.microsoft.com/office/drawing/2014/main" id="{D86F62BC-7674-424E-BFC8-DE9ED1B6052A}"/>
                </a:ext>
              </a:extLst>
            </p:cNvPr>
            <p:cNvCxnSpPr>
              <a:cxnSpLocks noChangeShapeType="1"/>
            </p:cNvCxnSpPr>
            <p:nvPr/>
          </p:nvCxnSpPr>
          <p:spPr bwMode="auto">
            <a:xfrm>
              <a:off x="2217617" y="4675165"/>
              <a:ext cx="356512"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sp>
        <p:nvSpPr>
          <p:cNvPr id="20" name="Slide Number Placeholder 2">
            <a:extLst>
              <a:ext uri="{FF2B5EF4-FFF2-40B4-BE49-F238E27FC236}">
                <a16:creationId xmlns:a16="http://schemas.microsoft.com/office/drawing/2014/main" id="{E32FD753-2E15-6843-B14D-A35BDF167271}"/>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114</a:t>
            </a:fld>
            <a:endParaRPr lang="en-US" dirty="0"/>
          </a:p>
        </p:txBody>
      </p:sp>
    </p:spTree>
    <p:extLst>
      <p:ext uri="{BB962C8B-B14F-4D97-AF65-F5344CB8AC3E}">
        <p14:creationId xmlns:p14="http://schemas.microsoft.com/office/powerpoint/2010/main" val="3068576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dissolv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26"/>
                                        </p:tgtEl>
                                      </p:cBhvr>
                                    </p:animEffect>
                                    <p:set>
                                      <p:cBhvr>
                                        <p:cTn id="12" dur="1" fill="hold">
                                          <p:stCondLst>
                                            <p:cond delay="499"/>
                                          </p:stCondLst>
                                        </p:cTn>
                                        <p:tgtEl>
                                          <p:spTgt spid="26"/>
                                        </p:tgtEl>
                                        <p:attrNameLst>
                                          <p:attrName>style.visibility</p:attrName>
                                        </p:attrNameLst>
                                      </p:cBhvr>
                                      <p:to>
                                        <p:strVal val="hidden"/>
                                      </p:to>
                                    </p:set>
                                  </p:childTnLst>
                                </p:cTn>
                              </p:par>
                              <p:par>
                                <p:cTn id="13" presetID="9" presetClass="entr" presetSubtype="0"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dissolve">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xit" presetSubtype="0" fill="hold" nodeType="clickEffect">
                                  <p:stCondLst>
                                    <p:cond delay="0"/>
                                  </p:stCondLst>
                                  <p:childTnLst>
                                    <p:animEffect transition="out" filter="dissolve">
                                      <p:cBhvr>
                                        <p:cTn id="19" dur="500"/>
                                        <p:tgtEl>
                                          <p:spTgt spid="29"/>
                                        </p:tgtEl>
                                      </p:cBhvr>
                                    </p:animEffect>
                                    <p:set>
                                      <p:cBhvr>
                                        <p:cTn id="20" dur="1" fill="hold">
                                          <p:stCondLst>
                                            <p:cond delay="499"/>
                                          </p:stCondLst>
                                        </p:cTn>
                                        <p:tgtEl>
                                          <p:spTgt spid="29"/>
                                        </p:tgtEl>
                                        <p:attrNameLst>
                                          <p:attrName>style.visibility</p:attrName>
                                        </p:attrNameLst>
                                      </p:cBhvr>
                                      <p:to>
                                        <p:strVal val="hidden"/>
                                      </p:to>
                                    </p:set>
                                  </p:childTnLst>
                                </p:cTn>
                              </p:par>
                              <p:par>
                                <p:cTn id="21" presetID="9" presetClass="entr" presetSubtype="0" fill="hold" nodeType="with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dissolve">
                                      <p:cBhvr>
                                        <p:cTn id="23" dur="500"/>
                                        <p:tgtEl>
                                          <p:spTgt spid="32"/>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xit" presetSubtype="0" fill="hold" nodeType="clickEffect">
                                  <p:stCondLst>
                                    <p:cond delay="0"/>
                                  </p:stCondLst>
                                  <p:childTnLst>
                                    <p:animEffect transition="out" filter="dissolve">
                                      <p:cBhvr>
                                        <p:cTn id="27" dur="500"/>
                                        <p:tgtEl>
                                          <p:spTgt spid="32"/>
                                        </p:tgtEl>
                                      </p:cBhvr>
                                    </p:animEffect>
                                    <p:set>
                                      <p:cBhvr>
                                        <p:cTn id="28" dur="1" fill="hold">
                                          <p:stCondLst>
                                            <p:cond delay="499"/>
                                          </p:stCondLst>
                                        </p:cTn>
                                        <p:tgtEl>
                                          <p:spTgt spid="32"/>
                                        </p:tgtEl>
                                        <p:attrNameLst>
                                          <p:attrName>style.visibility</p:attrName>
                                        </p:attrNameLst>
                                      </p:cBhvr>
                                      <p:to>
                                        <p:strVal val="hidden"/>
                                      </p:to>
                                    </p:set>
                                  </p:childTnLst>
                                </p:cTn>
                              </p:par>
                              <p:par>
                                <p:cTn id="29" presetID="9" presetClass="entr" presetSubtype="0" fill="hold" nodeType="with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dissolve">
                                      <p:cBhvr>
                                        <p:cTn id="31" dur="500"/>
                                        <p:tgtEl>
                                          <p:spTgt spid="35"/>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xit" presetSubtype="0" fill="hold" nodeType="clickEffect">
                                  <p:stCondLst>
                                    <p:cond delay="0"/>
                                  </p:stCondLst>
                                  <p:childTnLst>
                                    <p:animEffect transition="out" filter="dissolve">
                                      <p:cBhvr>
                                        <p:cTn id="35" dur="500"/>
                                        <p:tgtEl>
                                          <p:spTgt spid="35"/>
                                        </p:tgtEl>
                                      </p:cBhvr>
                                    </p:animEffect>
                                    <p:set>
                                      <p:cBhvr>
                                        <p:cTn id="36" dur="1" fill="hold">
                                          <p:stCondLst>
                                            <p:cond delay="499"/>
                                          </p:stCondLst>
                                        </p:cTn>
                                        <p:tgtEl>
                                          <p:spTgt spid="35"/>
                                        </p:tgtEl>
                                        <p:attrNameLst>
                                          <p:attrName>style.visibility</p:attrName>
                                        </p:attrNameLst>
                                      </p:cBhvr>
                                      <p:to>
                                        <p:strVal val="hidden"/>
                                      </p:to>
                                    </p:set>
                                  </p:childTnLst>
                                </p:cTn>
                              </p:par>
                              <p:par>
                                <p:cTn id="37" presetID="9" presetClass="entr" presetSubtype="0" fill="hold"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dissolve">
                                      <p:cBhvr>
                                        <p:cTn id="3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pPr lvl="0" eaLnBrk="0" fontAlgn="base" hangingPunct="0">
              <a:lnSpc>
                <a:spcPct val="100000"/>
              </a:lnSpc>
              <a:spcAft>
                <a:spcPct val="0"/>
              </a:spcAft>
            </a:pPr>
            <a:r>
              <a:rPr lang="en-US" altLang="en-US" sz="4400" dirty="0">
                <a:solidFill>
                  <a:srgbClr val="000099"/>
                </a:solidFill>
                <a:ea typeface="ＭＳ Ｐゴシック" panose="020B0600070205080204" pitchFamily="34" charset="-128"/>
                <a:cs typeface="+mn-cs"/>
              </a:rPr>
              <a:t>Socket programming </a:t>
            </a:r>
            <a:r>
              <a:rPr lang="en-US" altLang="en-US" sz="4400" dirty="0">
                <a:solidFill>
                  <a:srgbClr val="C00000"/>
                </a:solidFill>
                <a:ea typeface="ＭＳ Ｐゴシック" panose="020B0600070205080204" pitchFamily="34" charset="-128"/>
                <a:cs typeface="+mn-cs"/>
              </a:rPr>
              <a:t>with TCP</a:t>
            </a:r>
            <a:endParaRPr lang="en-US" altLang="en-US" sz="5400" dirty="0">
              <a:solidFill>
                <a:srgbClr val="C00000"/>
              </a:solidFill>
              <a:ea typeface="ＭＳ Ｐゴシック" panose="020B0600070205080204" pitchFamily="34" charset="-128"/>
              <a:cs typeface="+mn-cs"/>
            </a:endParaRPr>
          </a:p>
        </p:txBody>
      </p:sp>
      <p:sp>
        <p:nvSpPr>
          <p:cNvPr id="43" name="Rectangle 3">
            <a:extLst>
              <a:ext uri="{FF2B5EF4-FFF2-40B4-BE49-F238E27FC236}">
                <a16:creationId xmlns:a16="http://schemas.microsoft.com/office/drawing/2014/main" id="{6F8F00D4-4B13-DD4C-9070-F4C3E1AA3197}"/>
              </a:ext>
            </a:extLst>
          </p:cNvPr>
          <p:cNvSpPr>
            <a:spLocks noGrp="1" noChangeArrowheads="1"/>
          </p:cNvSpPr>
          <p:nvPr>
            <p:ph sz="half" idx="1"/>
          </p:nvPr>
        </p:nvSpPr>
        <p:spPr>
          <a:xfrm>
            <a:off x="661829" y="1455785"/>
            <a:ext cx="5074444" cy="5090539"/>
          </a:xfrm>
        </p:spPr>
        <p:txBody>
          <a:bodyPr>
            <a:normAutofit lnSpcReduction="10000"/>
          </a:bodyPr>
          <a:lstStyle/>
          <a:p>
            <a:pPr>
              <a:buFont typeface="Wingdings" pitchFamily="2" charset="2"/>
              <a:buNone/>
            </a:pPr>
            <a:r>
              <a:rPr lang="en-US" altLang="en-US" dirty="0">
                <a:solidFill>
                  <a:srgbClr val="CC0000"/>
                </a:solidFill>
                <a:ea typeface="ＭＳ Ｐゴシック" panose="020B0600070205080204" pitchFamily="34" charset="-128"/>
              </a:rPr>
              <a:t>Client must contact server</a:t>
            </a:r>
          </a:p>
          <a:p>
            <a:pPr marL="466725" indent="-233363"/>
            <a:r>
              <a:rPr lang="en-US" altLang="en-US" sz="2400" dirty="0">
                <a:ea typeface="ＭＳ Ｐゴシック" panose="020B0600070205080204" pitchFamily="34" charset="-128"/>
              </a:rPr>
              <a:t>server process must first be running</a:t>
            </a:r>
          </a:p>
          <a:p>
            <a:pPr marL="466725" indent="-233363"/>
            <a:r>
              <a:rPr lang="en-US" altLang="en-US" sz="2400" dirty="0">
                <a:ea typeface="ＭＳ Ｐゴシック" panose="020B0600070205080204" pitchFamily="34" charset="-128"/>
              </a:rPr>
              <a:t>server must have created socket (door) that welcomes client’</a:t>
            </a:r>
            <a:r>
              <a:rPr lang="en-US" altLang="ja-JP" sz="2400" dirty="0">
                <a:ea typeface="ＭＳ Ｐゴシック" panose="020B0600070205080204" pitchFamily="34" charset="-128"/>
              </a:rPr>
              <a:t>s contact</a:t>
            </a:r>
          </a:p>
          <a:p>
            <a:pPr>
              <a:spcBef>
                <a:spcPct val="50000"/>
              </a:spcBef>
              <a:buFont typeface="Wingdings" pitchFamily="2" charset="2"/>
              <a:buNone/>
            </a:pPr>
            <a:r>
              <a:rPr lang="en-US" altLang="en-US" dirty="0">
                <a:solidFill>
                  <a:srgbClr val="CC0000"/>
                </a:solidFill>
                <a:ea typeface="ＭＳ Ｐゴシック" panose="020B0600070205080204" pitchFamily="34" charset="-128"/>
              </a:rPr>
              <a:t>Client contacts server by:</a:t>
            </a:r>
          </a:p>
          <a:p>
            <a:pPr marL="466725" indent="-292100"/>
            <a:r>
              <a:rPr lang="en-US" altLang="en-US" sz="2400" dirty="0">
                <a:ea typeface="ＭＳ Ｐゴシック" panose="020B0600070205080204" pitchFamily="34" charset="-128"/>
              </a:rPr>
              <a:t>Creating TCP socket, specifying IP address, port number of server process</a:t>
            </a:r>
          </a:p>
          <a:p>
            <a:pPr marL="466725" indent="-233363"/>
            <a:r>
              <a:rPr lang="en-US" altLang="en-US" sz="2400" i="1" dirty="0">
                <a:solidFill>
                  <a:srgbClr val="CC0000"/>
                </a:solidFill>
                <a:ea typeface="ＭＳ Ｐゴシック" panose="020B0600070205080204" pitchFamily="34" charset="-128"/>
              </a:rPr>
              <a:t>when client creates socket:</a:t>
            </a:r>
            <a:r>
              <a:rPr lang="en-US" altLang="en-US" sz="2400" dirty="0">
                <a:ea typeface="ＭＳ Ｐゴシック" panose="020B0600070205080204" pitchFamily="34" charset="-128"/>
              </a:rPr>
              <a:t> client TCP establishes connection to server TCP</a:t>
            </a:r>
            <a:endParaRPr lang="en-US" altLang="en-US" sz="2200" dirty="0">
              <a:ea typeface="ＭＳ Ｐゴシック" panose="020B0600070205080204" pitchFamily="34" charset="-128"/>
            </a:endParaRPr>
          </a:p>
          <a:p>
            <a:endParaRPr lang="en-US" altLang="en-US" sz="2000" dirty="0">
              <a:latin typeface="Gill Sans MT" panose="020B0502020104020203" pitchFamily="34" charset="77"/>
              <a:ea typeface="ＭＳ Ｐゴシック" panose="020B0600070205080204" pitchFamily="34" charset="-128"/>
            </a:endParaRPr>
          </a:p>
        </p:txBody>
      </p:sp>
      <p:sp>
        <p:nvSpPr>
          <p:cNvPr id="44" name="Rectangle 4">
            <a:extLst>
              <a:ext uri="{FF2B5EF4-FFF2-40B4-BE49-F238E27FC236}">
                <a16:creationId xmlns:a16="http://schemas.microsoft.com/office/drawing/2014/main" id="{B1AC5695-3887-C247-97DD-C7F6FB635E1B}"/>
              </a:ext>
            </a:extLst>
          </p:cNvPr>
          <p:cNvSpPr txBox="1">
            <a:spLocks noChangeArrowheads="1"/>
          </p:cNvSpPr>
          <p:nvPr/>
        </p:nvSpPr>
        <p:spPr>
          <a:xfrm>
            <a:off x="5735469" y="1426964"/>
            <a:ext cx="5724832" cy="30003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when contacted by client, </a:t>
            </a:r>
            <a:r>
              <a:rPr kumimoji="0" lang="en-US" altLang="en-US" sz="28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server TCP creates new socket</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 for server process to communicate with that particular client</a:t>
            </a:r>
          </a:p>
          <a:p>
            <a:pPr marL="695325" marR="0" lvl="1" indent="-231775" algn="l" defTabSz="914400" rtl="0" eaLnBrk="1" fontAlgn="auto" latinLnBrk="0" hangingPunct="1">
              <a:lnSpc>
                <a:spcPct val="90000"/>
              </a:lnSpc>
              <a:spcBef>
                <a:spcPts val="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allows server to talk with multiple clients</a:t>
            </a:r>
          </a:p>
          <a:p>
            <a:pPr marL="695325" marR="0" lvl="1" indent="-231775" algn="l" defTabSz="914400" rtl="0" eaLnBrk="1" fontAlgn="auto" latinLnBrk="0" hangingPunct="1">
              <a:lnSpc>
                <a:spcPct val="90000"/>
              </a:lnSpc>
              <a:spcBef>
                <a:spcPts val="0"/>
              </a:spcBef>
              <a:spcAft>
                <a:spcPts val="0"/>
              </a:spcAft>
              <a:buClr>
                <a:srgbClr val="0000A8"/>
              </a:buClr>
              <a:buSzTx/>
              <a:buFont typeface="Arial" panose="020B0604020202020204" pitchFamily="34" charset="0"/>
              <a:buChar char="•"/>
              <a:tabLst/>
              <a:defRPr/>
            </a:pPr>
            <a:r>
              <a:rPr kumimoji="0" lang="en-US" altLang="en-US" sz="2400" b="0" i="1"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source </a:t>
            </a:r>
            <a:r>
              <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port numbers used to distinguish clients (more in Chap 3)</a:t>
            </a:r>
            <a:endParaRPr kumimoji="0" lang="en-US" altLang="en-US" sz="2400" b="0" i="1"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3" name="Group 2">
            <a:extLst>
              <a:ext uri="{FF2B5EF4-FFF2-40B4-BE49-F238E27FC236}">
                <a16:creationId xmlns:a16="http://schemas.microsoft.com/office/drawing/2014/main" id="{148E49A6-28AD-904A-9A83-FE9DE35715C0}"/>
              </a:ext>
            </a:extLst>
          </p:cNvPr>
          <p:cNvGrpSpPr/>
          <p:nvPr/>
        </p:nvGrpSpPr>
        <p:grpSpPr>
          <a:xfrm>
            <a:off x="6267640" y="4602113"/>
            <a:ext cx="4660490" cy="1933598"/>
            <a:chOff x="5928853" y="4608645"/>
            <a:chExt cx="4660490" cy="1933598"/>
          </a:xfrm>
        </p:grpSpPr>
        <p:sp>
          <p:nvSpPr>
            <p:cNvPr id="2" name="Rectangle 1">
              <a:extLst>
                <a:ext uri="{FF2B5EF4-FFF2-40B4-BE49-F238E27FC236}">
                  <a16:creationId xmlns:a16="http://schemas.microsoft.com/office/drawing/2014/main" id="{E1FDF457-3529-1A4B-B2F1-0A6DF5BAF2E1}"/>
                </a:ext>
              </a:extLst>
            </p:cNvPr>
            <p:cNvSpPr/>
            <p:nvPr/>
          </p:nvSpPr>
          <p:spPr>
            <a:xfrm>
              <a:off x="5928853" y="4896465"/>
              <a:ext cx="4660490" cy="1645778"/>
            </a:xfrm>
            <a:prstGeom prst="rect">
              <a:avLst/>
            </a:prstGeom>
            <a:solidFill>
              <a:schemeClr val="bg1"/>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Text Box 6">
              <a:extLst>
                <a:ext uri="{FF2B5EF4-FFF2-40B4-BE49-F238E27FC236}">
                  <a16:creationId xmlns:a16="http://schemas.microsoft.com/office/drawing/2014/main" id="{3290FC86-CCC3-9042-8394-E0092848BE53}"/>
                </a:ext>
              </a:extLst>
            </p:cNvPr>
            <p:cNvSpPr txBox="1">
              <a:spLocks noChangeArrowheads="1"/>
            </p:cNvSpPr>
            <p:nvPr/>
          </p:nvSpPr>
          <p:spPr bwMode="auto">
            <a:xfrm>
              <a:off x="6273124" y="5097182"/>
              <a:ext cx="4091065" cy="1350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TCP provides reliable, in-order</a:t>
              </a:r>
            </a:p>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byte-stream transfer (“</a:t>
              </a:r>
              <a:r>
                <a:rPr kumimoji="0" lang="en-US" altLang="ja-JP"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pipe”) </a:t>
              </a:r>
            </a:p>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between client and server processes</a:t>
              </a:r>
            </a:p>
          </p:txBody>
        </p:sp>
        <p:grpSp>
          <p:nvGrpSpPr>
            <p:cNvPr id="46" name="Group 8">
              <a:extLst>
                <a:ext uri="{FF2B5EF4-FFF2-40B4-BE49-F238E27FC236}">
                  <a16:creationId xmlns:a16="http://schemas.microsoft.com/office/drawing/2014/main" id="{8B55559B-7D61-6147-A322-49E351E9DCF2}"/>
                </a:ext>
              </a:extLst>
            </p:cNvPr>
            <p:cNvGrpSpPr>
              <a:grpSpLocks/>
            </p:cNvGrpSpPr>
            <p:nvPr/>
          </p:nvGrpSpPr>
          <p:grpSpPr bwMode="auto">
            <a:xfrm>
              <a:off x="6141246" y="4608645"/>
              <a:ext cx="3452811" cy="550863"/>
              <a:chOff x="-195" y="3766"/>
              <a:chExt cx="2175" cy="347"/>
            </a:xfrm>
          </p:grpSpPr>
          <p:sp>
            <p:nvSpPr>
              <p:cNvPr id="47" name="Rectangle 9">
                <a:extLst>
                  <a:ext uri="{FF2B5EF4-FFF2-40B4-BE49-F238E27FC236}">
                    <a16:creationId xmlns:a16="http://schemas.microsoft.com/office/drawing/2014/main" id="{4B1395F7-3763-B74C-AF37-1DAC6BC4F9AB}"/>
                  </a:ext>
                </a:extLst>
              </p:cNvPr>
              <p:cNvSpPr>
                <a:spLocks noChangeArrowheads="1"/>
              </p:cNvSpPr>
              <p:nvPr/>
            </p:nvSpPr>
            <p:spPr bwMode="auto">
              <a:xfrm>
                <a:off x="96" y="3825"/>
                <a:ext cx="11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
                    <a:srgbClr val="3333CC"/>
                  </a:buClr>
                  <a:buSzTx/>
                  <a:buFontTx/>
                  <a:buNone/>
                  <a:tabLst/>
                  <a:defRPr/>
                </a:pPr>
                <a:endParaRPr kumimoji="0" lang="en-US" altLang="en-US" sz="2400" b="0" i="0" u="none" strike="noStrike" kern="120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48" name="Text Box 10">
                <a:extLst>
                  <a:ext uri="{FF2B5EF4-FFF2-40B4-BE49-F238E27FC236}">
                    <a16:creationId xmlns:a16="http://schemas.microsoft.com/office/drawing/2014/main" id="{EC474FEA-9E73-5248-89ED-9528E3BFBC97}"/>
                  </a:ext>
                </a:extLst>
              </p:cNvPr>
              <p:cNvSpPr txBox="1">
                <a:spLocks noChangeArrowheads="1"/>
              </p:cNvSpPr>
              <p:nvPr/>
            </p:nvSpPr>
            <p:spPr bwMode="auto">
              <a:xfrm>
                <a:off x="-195" y="3766"/>
                <a:ext cx="2175" cy="3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Application viewpoint</a:t>
                </a:r>
              </a:p>
            </p:txBody>
          </p:sp>
        </p:grpSp>
      </p:grpSp>
      <p:sp>
        <p:nvSpPr>
          <p:cNvPr id="11" name="Slide Number Placeholder 2">
            <a:extLst>
              <a:ext uri="{FF2B5EF4-FFF2-40B4-BE49-F238E27FC236}">
                <a16:creationId xmlns:a16="http://schemas.microsoft.com/office/drawing/2014/main" id="{43ECFECD-C9B5-E345-AAD0-01569E2A9EB3}"/>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115</a:t>
            </a:fld>
            <a:endParaRPr lang="en-US" dirty="0"/>
          </a:p>
        </p:txBody>
      </p:sp>
    </p:spTree>
    <p:extLst>
      <p:ext uri="{BB962C8B-B14F-4D97-AF65-F5344CB8AC3E}">
        <p14:creationId xmlns:p14="http://schemas.microsoft.com/office/powerpoint/2010/main" val="289869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3">
                                            <p:txEl>
                                              <p:pRg st="3" end="3"/>
                                            </p:txEl>
                                          </p:spTgt>
                                        </p:tgtEl>
                                        <p:attrNameLst>
                                          <p:attrName>style.visibility</p:attrName>
                                        </p:attrNameLst>
                                      </p:cBhvr>
                                      <p:to>
                                        <p:strVal val="visible"/>
                                      </p:to>
                                    </p:set>
                                    <p:animEffect transition="in" filter="dissolve">
                                      <p:cBhvr>
                                        <p:cTn id="7" dur="500"/>
                                        <p:tgtEl>
                                          <p:spTgt spid="43">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43">
                                            <p:txEl>
                                              <p:pRg st="4" end="4"/>
                                            </p:txEl>
                                          </p:spTgt>
                                        </p:tgtEl>
                                        <p:attrNameLst>
                                          <p:attrName>style.visibility</p:attrName>
                                        </p:attrNameLst>
                                      </p:cBhvr>
                                      <p:to>
                                        <p:strVal val="visible"/>
                                      </p:to>
                                    </p:set>
                                    <p:animEffect transition="in" filter="dissolve">
                                      <p:cBhvr>
                                        <p:cTn id="10" dur="500"/>
                                        <p:tgtEl>
                                          <p:spTgt spid="43">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43">
                                            <p:txEl>
                                              <p:pRg st="5" end="5"/>
                                            </p:txEl>
                                          </p:spTgt>
                                        </p:tgtEl>
                                        <p:attrNameLst>
                                          <p:attrName>style.visibility</p:attrName>
                                        </p:attrNameLst>
                                      </p:cBhvr>
                                      <p:to>
                                        <p:strVal val="visible"/>
                                      </p:to>
                                    </p:set>
                                    <p:animEffect transition="in" filter="dissolve">
                                      <p:cBhvr>
                                        <p:cTn id="13" dur="500"/>
                                        <p:tgtEl>
                                          <p:spTgt spid="43">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dissolve">
                                      <p:cBhvr>
                                        <p:cTn id="18" dur="500"/>
                                        <p:tgtEl>
                                          <p:spTgt spid="44"/>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dissolv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Client/server socket interaction: TCP</a:t>
            </a:r>
          </a:p>
        </p:txBody>
      </p:sp>
      <p:sp>
        <p:nvSpPr>
          <p:cNvPr id="60" name="Text Box 22">
            <a:extLst>
              <a:ext uri="{FF2B5EF4-FFF2-40B4-BE49-F238E27FC236}">
                <a16:creationId xmlns:a16="http://schemas.microsoft.com/office/drawing/2014/main" id="{BA5A099E-C76D-334B-B273-AED0342E41BB}"/>
              </a:ext>
            </a:extLst>
          </p:cNvPr>
          <p:cNvSpPr txBox="1">
            <a:spLocks noChangeArrowheads="1"/>
          </p:cNvSpPr>
          <p:nvPr/>
        </p:nvSpPr>
        <p:spPr bwMode="auto">
          <a:xfrm>
            <a:off x="2435141" y="1421154"/>
            <a:ext cx="310732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server</a:t>
            </a: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a:t>
            </a: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(running on </a:t>
            </a:r>
            <a:r>
              <a:rPr kumimoji="0" lang="en-US" altLang="en-US" sz="1800" b="0" i="0" u="none" strike="noStrike" kern="1200" cap="none" spc="0" normalizeH="0" baseline="0" noProof="0" dirty="0" err="1">
                <a:ln>
                  <a:noFill/>
                </a:ln>
                <a:solidFill>
                  <a:srgbClr val="000000"/>
                </a:solidFill>
                <a:effectLst/>
                <a:uLnTx/>
                <a:uFillTx/>
                <a:latin typeface="Calibri" panose="020F0502020204030204"/>
                <a:ea typeface="ＭＳ Ｐゴシック" panose="020B0600070205080204" pitchFamily="34" charset="-128"/>
                <a:cs typeface="+mn-cs"/>
              </a:rPr>
              <a:t>hostid</a:t>
            </a: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a:t>
            </a:r>
          </a:p>
        </p:txBody>
      </p:sp>
      <p:sp>
        <p:nvSpPr>
          <p:cNvPr id="61" name="Text Box 23">
            <a:extLst>
              <a:ext uri="{FF2B5EF4-FFF2-40B4-BE49-F238E27FC236}">
                <a16:creationId xmlns:a16="http://schemas.microsoft.com/office/drawing/2014/main" id="{2C0B647E-1C2C-574A-86D4-A8DBF242771B}"/>
              </a:ext>
            </a:extLst>
          </p:cNvPr>
          <p:cNvSpPr txBox="1">
            <a:spLocks noChangeArrowheads="1"/>
          </p:cNvSpPr>
          <p:nvPr/>
        </p:nvSpPr>
        <p:spPr bwMode="auto">
          <a:xfrm>
            <a:off x="6840313" y="1416392"/>
            <a:ext cx="110100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altLang="en-US" sz="32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client</a:t>
            </a:r>
          </a:p>
        </p:txBody>
      </p:sp>
      <p:grpSp>
        <p:nvGrpSpPr>
          <p:cNvPr id="64" name="Group 34">
            <a:extLst>
              <a:ext uri="{FF2B5EF4-FFF2-40B4-BE49-F238E27FC236}">
                <a16:creationId xmlns:a16="http://schemas.microsoft.com/office/drawing/2014/main" id="{B18363F5-9DA8-C844-9FF5-8607E23ECAE0}"/>
              </a:ext>
            </a:extLst>
          </p:cNvPr>
          <p:cNvGrpSpPr>
            <a:grpSpLocks/>
          </p:cNvGrpSpPr>
          <p:nvPr/>
        </p:nvGrpSpPr>
        <p:grpSpPr bwMode="auto">
          <a:xfrm>
            <a:off x="1947735" y="1365879"/>
            <a:ext cx="422275" cy="685800"/>
            <a:chOff x="4140" y="429"/>
            <a:chExt cx="1425" cy="2396"/>
          </a:xfrm>
        </p:grpSpPr>
        <p:sp>
          <p:nvSpPr>
            <p:cNvPr id="65" name="Freeform 35">
              <a:extLst>
                <a:ext uri="{FF2B5EF4-FFF2-40B4-BE49-F238E27FC236}">
                  <a16:creationId xmlns:a16="http://schemas.microsoft.com/office/drawing/2014/main" id="{0528A8CB-65E5-964D-B654-85E03FD18B51}"/>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Rectangle 36">
              <a:extLst>
                <a:ext uri="{FF2B5EF4-FFF2-40B4-BE49-F238E27FC236}">
                  <a16:creationId xmlns:a16="http://schemas.microsoft.com/office/drawing/2014/main" id="{6E84855E-322D-B04A-A7A9-4DC0337256CF}"/>
                </a:ext>
              </a:extLst>
            </p:cNvPr>
            <p:cNvSpPr>
              <a:spLocks noChangeArrowheads="1"/>
            </p:cNvSpPr>
            <p:nvPr/>
          </p:nvSpPr>
          <p:spPr bwMode="auto">
            <a:xfrm>
              <a:off x="4204" y="429"/>
              <a:ext cx="1050"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7" name="Freeform 37">
              <a:extLst>
                <a:ext uri="{FF2B5EF4-FFF2-40B4-BE49-F238E27FC236}">
                  <a16:creationId xmlns:a16="http://schemas.microsoft.com/office/drawing/2014/main" id="{0DE429C7-30A9-C04A-A526-765AC5EAA189}"/>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Freeform 38">
              <a:extLst>
                <a:ext uri="{FF2B5EF4-FFF2-40B4-BE49-F238E27FC236}">
                  <a16:creationId xmlns:a16="http://schemas.microsoft.com/office/drawing/2014/main" id="{DF53DCF7-7CCE-A14D-89D6-6AAAE8C142FA}"/>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Rectangle 39">
              <a:extLst>
                <a:ext uri="{FF2B5EF4-FFF2-40B4-BE49-F238E27FC236}">
                  <a16:creationId xmlns:a16="http://schemas.microsoft.com/office/drawing/2014/main" id="{FCF7FE3C-7CB1-1949-80FD-5DEB7C2DF81F}"/>
                </a:ext>
              </a:extLst>
            </p:cNvPr>
            <p:cNvSpPr>
              <a:spLocks noChangeArrowheads="1"/>
            </p:cNvSpPr>
            <p:nvPr/>
          </p:nvSpPr>
          <p:spPr bwMode="auto">
            <a:xfrm>
              <a:off x="4210" y="695"/>
              <a:ext cx="600"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70" name="Group 40">
              <a:extLst>
                <a:ext uri="{FF2B5EF4-FFF2-40B4-BE49-F238E27FC236}">
                  <a16:creationId xmlns:a16="http://schemas.microsoft.com/office/drawing/2014/main" id="{9EA93011-9988-1C46-8FFD-C704F4A48C93}"/>
                </a:ext>
              </a:extLst>
            </p:cNvPr>
            <p:cNvGrpSpPr>
              <a:grpSpLocks/>
            </p:cNvGrpSpPr>
            <p:nvPr/>
          </p:nvGrpSpPr>
          <p:grpSpPr bwMode="auto">
            <a:xfrm>
              <a:off x="4749" y="668"/>
              <a:ext cx="581" cy="145"/>
              <a:chOff x="614" y="2568"/>
              <a:chExt cx="725" cy="139"/>
            </a:xfrm>
          </p:grpSpPr>
          <p:sp>
            <p:nvSpPr>
              <p:cNvPr id="95" name="AutoShape 41">
                <a:extLst>
                  <a:ext uri="{FF2B5EF4-FFF2-40B4-BE49-F238E27FC236}">
                    <a16:creationId xmlns:a16="http://schemas.microsoft.com/office/drawing/2014/main" id="{79ABB3C1-EE56-6F45-9499-45BC8012910B}"/>
                  </a:ext>
                </a:extLst>
              </p:cNvPr>
              <p:cNvSpPr>
                <a:spLocks noChangeArrowheads="1"/>
              </p:cNvSpPr>
              <p:nvPr/>
            </p:nvSpPr>
            <p:spPr bwMode="auto">
              <a:xfrm>
                <a:off x="616" y="2568"/>
                <a:ext cx="722"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6" name="AutoShape 42">
                <a:extLst>
                  <a:ext uri="{FF2B5EF4-FFF2-40B4-BE49-F238E27FC236}">
                    <a16:creationId xmlns:a16="http://schemas.microsoft.com/office/drawing/2014/main" id="{3CE416CE-22C1-B44C-A8BC-DD8D49FA16E5}"/>
                  </a:ext>
                </a:extLst>
              </p:cNvPr>
              <p:cNvSpPr>
                <a:spLocks noChangeArrowheads="1"/>
              </p:cNvSpPr>
              <p:nvPr/>
            </p:nvSpPr>
            <p:spPr bwMode="auto">
              <a:xfrm>
                <a:off x="630" y="2583"/>
                <a:ext cx="689"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1" name="Rectangle 43">
              <a:extLst>
                <a:ext uri="{FF2B5EF4-FFF2-40B4-BE49-F238E27FC236}">
                  <a16:creationId xmlns:a16="http://schemas.microsoft.com/office/drawing/2014/main" id="{E9AF4519-635B-C444-AD0B-889732CA4F5A}"/>
                </a:ext>
              </a:extLst>
            </p:cNvPr>
            <p:cNvSpPr>
              <a:spLocks noChangeArrowheads="1"/>
            </p:cNvSpPr>
            <p:nvPr/>
          </p:nvSpPr>
          <p:spPr bwMode="auto">
            <a:xfrm>
              <a:off x="4226" y="1017"/>
              <a:ext cx="595"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72" name="Group 44">
              <a:extLst>
                <a:ext uri="{FF2B5EF4-FFF2-40B4-BE49-F238E27FC236}">
                  <a16:creationId xmlns:a16="http://schemas.microsoft.com/office/drawing/2014/main" id="{AE3F7048-2B7F-8146-8234-207ED13E9021}"/>
                </a:ext>
              </a:extLst>
            </p:cNvPr>
            <p:cNvGrpSpPr>
              <a:grpSpLocks/>
            </p:cNvGrpSpPr>
            <p:nvPr/>
          </p:nvGrpSpPr>
          <p:grpSpPr bwMode="auto">
            <a:xfrm>
              <a:off x="4747" y="994"/>
              <a:ext cx="581" cy="134"/>
              <a:chOff x="614" y="2568"/>
              <a:chExt cx="725" cy="139"/>
            </a:xfrm>
          </p:grpSpPr>
          <p:sp>
            <p:nvSpPr>
              <p:cNvPr id="93" name="AutoShape 45">
                <a:extLst>
                  <a:ext uri="{FF2B5EF4-FFF2-40B4-BE49-F238E27FC236}">
                    <a16:creationId xmlns:a16="http://schemas.microsoft.com/office/drawing/2014/main" id="{53908CFC-D723-4742-8456-2D30C66E3524}"/>
                  </a:ext>
                </a:extLst>
              </p:cNvPr>
              <p:cNvSpPr>
                <a:spLocks noChangeArrowheads="1"/>
              </p:cNvSpPr>
              <p:nvPr/>
            </p:nvSpPr>
            <p:spPr bwMode="auto">
              <a:xfrm>
                <a:off x="612" y="2569"/>
                <a:ext cx="729"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4" name="AutoShape 46">
                <a:extLst>
                  <a:ext uri="{FF2B5EF4-FFF2-40B4-BE49-F238E27FC236}">
                    <a16:creationId xmlns:a16="http://schemas.microsoft.com/office/drawing/2014/main" id="{3A7947BE-FF10-9D41-9767-56A9F87FC393}"/>
                  </a:ext>
                </a:extLst>
              </p:cNvPr>
              <p:cNvSpPr>
                <a:spLocks noChangeArrowheads="1"/>
              </p:cNvSpPr>
              <p:nvPr/>
            </p:nvSpPr>
            <p:spPr bwMode="auto">
              <a:xfrm>
                <a:off x="625" y="2586"/>
                <a:ext cx="695"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3" name="Rectangle 47">
              <a:extLst>
                <a:ext uri="{FF2B5EF4-FFF2-40B4-BE49-F238E27FC236}">
                  <a16:creationId xmlns:a16="http://schemas.microsoft.com/office/drawing/2014/main" id="{A116F8BE-CE6D-0046-BBDF-ED91EC563CE1}"/>
                </a:ext>
              </a:extLst>
            </p:cNvPr>
            <p:cNvSpPr>
              <a:spLocks noChangeArrowheads="1"/>
            </p:cNvSpPr>
            <p:nvPr/>
          </p:nvSpPr>
          <p:spPr bwMode="auto">
            <a:xfrm>
              <a:off x="4215" y="13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74" name="Rectangle 48">
              <a:extLst>
                <a:ext uri="{FF2B5EF4-FFF2-40B4-BE49-F238E27FC236}">
                  <a16:creationId xmlns:a16="http://schemas.microsoft.com/office/drawing/2014/main" id="{EDDDAA43-84E9-5649-B997-CD32383C8A23}"/>
                </a:ext>
              </a:extLst>
            </p:cNvPr>
            <p:cNvSpPr>
              <a:spLocks noChangeArrowheads="1"/>
            </p:cNvSpPr>
            <p:nvPr/>
          </p:nvSpPr>
          <p:spPr bwMode="auto">
            <a:xfrm>
              <a:off x="4226" y="16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75" name="Group 49">
              <a:extLst>
                <a:ext uri="{FF2B5EF4-FFF2-40B4-BE49-F238E27FC236}">
                  <a16:creationId xmlns:a16="http://schemas.microsoft.com/office/drawing/2014/main" id="{ED22CCB4-0F75-C14E-8FF6-F0FB9D3FC9FC}"/>
                </a:ext>
              </a:extLst>
            </p:cNvPr>
            <p:cNvGrpSpPr>
              <a:grpSpLocks/>
            </p:cNvGrpSpPr>
            <p:nvPr/>
          </p:nvGrpSpPr>
          <p:grpSpPr bwMode="auto">
            <a:xfrm>
              <a:off x="4735" y="1627"/>
              <a:ext cx="582" cy="151"/>
              <a:chOff x="614" y="2568"/>
              <a:chExt cx="725" cy="139"/>
            </a:xfrm>
          </p:grpSpPr>
          <p:sp>
            <p:nvSpPr>
              <p:cNvPr id="91" name="AutoShape 50">
                <a:extLst>
                  <a:ext uri="{FF2B5EF4-FFF2-40B4-BE49-F238E27FC236}">
                    <a16:creationId xmlns:a16="http://schemas.microsoft.com/office/drawing/2014/main" id="{23A963E3-E563-8243-8CD5-AD41B731D0B3}"/>
                  </a:ext>
                </a:extLst>
              </p:cNvPr>
              <p:cNvSpPr>
                <a:spLocks noChangeArrowheads="1"/>
              </p:cNvSpPr>
              <p:nvPr/>
            </p:nvSpPr>
            <p:spPr bwMode="auto">
              <a:xfrm>
                <a:off x="614" y="2568"/>
                <a:ext cx="727"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2" name="AutoShape 51">
                <a:extLst>
                  <a:ext uri="{FF2B5EF4-FFF2-40B4-BE49-F238E27FC236}">
                    <a16:creationId xmlns:a16="http://schemas.microsoft.com/office/drawing/2014/main" id="{3CDFE710-0763-8B45-AFC8-16BE12CABF0C}"/>
                  </a:ext>
                </a:extLst>
              </p:cNvPr>
              <p:cNvSpPr>
                <a:spLocks noChangeArrowheads="1"/>
              </p:cNvSpPr>
              <p:nvPr/>
            </p:nvSpPr>
            <p:spPr bwMode="auto">
              <a:xfrm>
                <a:off x="627" y="2583"/>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6" name="Freeform 52">
              <a:extLst>
                <a:ext uri="{FF2B5EF4-FFF2-40B4-BE49-F238E27FC236}">
                  <a16:creationId xmlns:a16="http://schemas.microsoft.com/office/drawing/2014/main" id="{DFF03B02-CD58-954F-8277-362C27F82A3A}"/>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7" name="Group 53">
              <a:extLst>
                <a:ext uri="{FF2B5EF4-FFF2-40B4-BE49-F238E27FC236}">
                  <a16:creationId xmlns:a16="http://schemas.microsoft.com/office/drawing/2014/main" id="{3E689C5E-F98B-8049-943E-5C1ACD1083B3}"/>
                </a:ext>
              </a:extLst>
            </p:cNvPr>
            <p:cNvGrpSpPr>
              <a:grpSpLocks/>
            </p:cNvGrpSpPr>
            <p:nvPr/>
          </p:nvGrpSpPr>
          <p:grpSpPr bwMode="auto">
            <a:xfrm>
              <a:off x="4739" y="1327"/>
              <a:ext cx="582" cy="139"/>
              <a:chOff x="614" y="2568"/>
              <a:chExt cx="725" cy="139"/>
            </a:xfrm>
          </p:grpSpPr>
          <p:sp>
            <p:nvSpPr>
              <p:cNvPr id="89" name="AutoShape 54">
                <a:extLst>
                  <a:ext uri="{FF2B5EF4-FFF2-40B4-BE49-F238E27FC236}">
                    <a16:creationId xmlns:a16="http://schemas.microsoft.com/office/drawing/2014/main" id="{6761E2B1-103D-4445-A2AE-88446D2628E6}"/>
                  </a:ext>
                </a:extLst>
              </p:cNvPr>
              <p:cNvSpPr>
                <a:spLocks noChangeArrowheads="1"/>
              </p:cNvSpPr>
              <p:nvPr/>
            </p:nvSpPr>
            <p:spPr bwMode="auto">
              <a:xfrm>
                <a:off x="615" y="2568"/>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0" name="AutoShape 55">
                <a:extLst>
                  <a:ext uri="{FF2B5EF4-FFF2-40B4-BE49-F238E27FC236}">
                    <a16:creationId xmlns:a16="http://schemas.microsoft.com/office/drawing/2014/main" id="{EAB91C60-8F54-7C41-988D-5BE6CF059545}"/>
                  </a:ext>
                </a:extLst>
              </p:cNvPr>
              <p:cNvSpPr>
                <a:spLocks noChangeArrowheads="1"/>
              </p:cNvSpPr>
              <p:nvPr/>
            </p:nvSpPr>
            <p:spPr bwMode="auto">
              <a:xfrm>
                <a:off x="629" y="2585"/>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8" name="Rectangle 56">
              <a:extLst>
                <a:ext uri="{FF2B5EF4-FFF2-40B4-BE49-F238E27FC236}">
                  <a16:creationId xmlns:a16="http://schemas.microsoft.com/office/drawing/2014/main" id="{87AAEB8B-15DB-FF40-9AE1-E4AF827B85BA}"/>
                </a:ext>
              </a:extLst>
            </p:cNvPr>
            <p:cNvSpPr>
              <a:spLocks noChangeArrowheads="1"/>
            </p:cNvSpPr>
            <p:nvPr/>
          </p:nvSpPr>
          <p:spPr bwMode="auto">
            <a:xfrm>
              <a:off x="5249" y="429"/>
              <a:ext cx="70" cy="2291"/>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79" name="Freeform 57">
              <a:extLst>
                <a:ext uri="{FF2B5EF4-FFF2-40B4-BE49-F238E27FC236}">
                  <a16:creationId xmlns:a16="http://schemas.microsoft.com/office/drawing/2014/main" id="{CC9C0288-5815-DA49-8C3D-91F3048A636D}"/>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58">
              <a:extLst>
                <a:ext uri="{FF2B5EF4-FFF2-40B4-BE49-F238E27FC236}">
                  <a16:creationId xmlns:a16="http://schemas.microsoft.com/office/drawing/2014/main" id="{298D6A78-AAD4-6C42-8184-6B5B0ADD712D}"/>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Oval 59">
              <a:extLst>
                <a:ext uri="{FF2B5EF4-FFF2-40B4-BE49-F238E27FC236}">
                  <a16:creationId xmlns:a16="http://schemas.microsoft.com/office/drawing/2014/main" id="{2C2ADEA9-27C8-8047-B295-9313B8ABB6DD}"/>
                </a:ext>
              </a:extLst>
            </p:cNvPr>
            <p:cNvSpPr>
              <a:spLocks noChangeArrowheads="1"/>
            </p:cNvSpPr>
            <p:nvPr/>
          </p:nvSpPr>
          <p:spPr bwMode="auto">
            <a:xfrm>
              <a:off x="5517" y="2609"/>
              <a:ext cx="48" cy="100"/>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2" name="Freeform 60">
              <a:extLst>
                <a:ext uri="{FF2B5EF4-FFF2-40B4-BE49-F238E27FC236}">
                  <a16:creationId xmlns:a16="http://schemas.microsoft.com/office/drawing/2014/main" id="{9CAEC79C-34C3-884C-93EA-251A84F70683}"/>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AutoShape 61">
              <a:extLst>
                <a:ext uri="{FF2B5EF4-FFF2-40B4-BE49-F238E27FC236}">
                  <a16:creationId xmlns:a16="http://schemas.microsoft.com/office/drawing/2014/main" id="{36B22FB8-29CC-B041-B349-ADB1A1CF0D50}"/>
                </a:ext>
              </a:extLst>
            </p:cNvPr>
            <p:cNvSpPr>
              <a:spLocks noChangeArrowheads="1"/>
            </p:cNvSpPr>
            <p:nvPr/>
          </p:nvSpPr>
          <p:spPr bwMode="auto">
            <a:xfrm>
              <a:off x="4140" y="2675"/>
              <a:ext cx="1200"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4" name="AutoShape 62">
              <a:extLst>
                <a:ext uri="{FF2B5EF4-FFF2-40B4-BE49-F238E27FC236}">
                  <a16:creationId xmlns:a16="http://schemas.microsoft.com/office/drawing/2014/main" id="{A568E896-D157-6749-8B5C-38036DCDA9C8}"/>
                </a:ext>
              </a:extLst>
            </p:cNvPr>
            <p:cNvSpPr>
              <a:spLocks noChangeArrowheads="1"/>
            </p:cNvSpPr>
            <p:nvPr/>
          </p:nvSpPr>
          <p:spPr bwMode="auto">
            <a:xfrm>
              <a:off x="4204" y="2709"/>
              <a:ext cx="107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5" name="Oval 63">
              <a:extLst>
                <a:ext uri="{FF2B5EF4-FFF2-40B4-BE49-F238E27FC236}">
                  <a16:creationId xmlns:a16="http://schemas.microsoft.com/office/drawing/2014/main" id="{76E67DE4-8580-984E-96DB-32AA41DD1301}"/>
                </a:ext>
              </a:extLst>
            </p:cNvPr>
            <p:cNvSpPr>
              <a:spLocks noChangeArrowheads="1"/>
            </p:cNvSpPr>
            <p:nvPr/>
          </p:nvSpPr>
          <p:spPr bwMode="auto">
            <a:xfrm>
              <a:off x="4306" y="2381"/>
              <a:ext cx="161" cy="144"/>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6" name="Oval 64">
              <a:extLst>
                <a:ext uri="{FF2B5EF4-FFF2-40B4-BE49-F238E27FC236}">
                  <a16:creationId xmlns:a16="http://schemas.microsoft.com/office/drawing/2014/main" id="{B85D964A-BC7F-0243-8B3C-55498AEBC027}"/>
                </a:ext>
              </a:extLst>
            </p:cNvPr>
            <p:cNvSpPr>
              <a:spLocks noChangeArrowheads="1"/>
            </p:cNvSpPr>
            <p:nvPr/>
          </p:nvSpPr>
          <p:spPr bwMode="auto">
            <a:xfrm>
              <a:off x="4488" y="2381"/>
              <a:ext cx="155" cy="144"/>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87" name="Oval 65">
              <a:extLst>
                <a:ext uri="{FF2B5EF4-FFF2-40B4-BE49-F238E27FC236}">
                  <a16:creationId xmlns:a16="http://schemas.microsoft.com/office/drawing/2014/main" id="{1023622E-7290-DB4F-BDFC-4AE5806C35D8}"/>
                </a:ext>
              </a:extLst>
            </p:cNvPr>
            <p:cNvSpPr>
              <a:spLocks noChangeArrowheads="1"/>
            </p:cNvSpPr>
            <p:nvPr/>
          </p:nvSpPr>
          <p:spPr bwMode="auto">
            <a:xfrm>
              <a:off x="4660" y="2381"/>
              <a:ext cx="161"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8" name="Rectangle 66">
              <a:extLst>
                <a:ext uri="{FF2B5EF4-FFF2-40B4-BE49-F238E27FC236}">
                  <a16:creationId xmlns:a16="http://schemas.microsoft.com/office/drawing/2014/main" id="{C404F913-10F9-264F-B4B2-2C47E82E0029}"/>
                </a:ext>
              </a:extLst>
            </p:cNvPr>
            <p:cNvSpPr>
              <a:spLocks noChangeArrowheads="1"/>
            </p:cNvSpPr>
            <p:nvPr/>
          </p:nvSpPr>
          <p:spPr bwMode="auto">
            <a:xfrm>
              <a:off x="5061" y="1838"/>
              <a:ext cx="86" cy="760"/>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grpSp>
        <p:nvGrpSpPr>
          <p:cNvPr id="97" name="Group 67">
            <a:extLst>
              <a:ext uri="{FF2B5EF4-FFF2-40B4-BE49-F238E27FC236}">
                <a16:creationId xmlns:a16="http://schemas.microsoft.com/office/drawing/2014/main" id="{CED85610-CD29-5E4F-BB21-F275B7666450}"/>
              </a:ext>
            </a:extLst>
          </p:cNvPr>
          <p:cNvGrpSpPr>
            <a:grpSpLocks/>
          </p:cNvGrpSpPr>
          <p:nvPr/>
        </p:nvGrpSpPr>
        <p:grpSpPr bwMode="auto">
          <a:xfrm>
            <a:off x="7841666" y="1346443"/>
            <a:ext cx="742950" cy="742950"/>
            <a:chOff x="-44" y="1473"/>
            <a:chExt cx="981" cy="1105"/>
          </a:xfrm>
        </p:grpSpPr>
        <p:pic>
          <p:nvPicPr>
            <p:cNvPr id="98" name="Picture 68" descr="desktop_computer_stylized_medium">
              <a:extLst>
                <a:ext uri="{FF2B5EF4-FFF2-40B4-BE49-F238E27FC236}">
                  <a16:creationId xmlns:a16="http://schemas.microsoft.com/office/drawing/2014/main" id="{1830ACA4-0FBE-1142-BE23-D05178A5FE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9" name="Freeform 69">
              <a:extLst>
                <a:ext uri="{FF2B5EF4-FFF2-40B4-BE49-F238E27FC236}">
                  <a16:creationId xmlns:a16="http://schemas.microsoft.com/office/drawing/2014/main" id="{E76D0C82-A009-EE46-B2AF-9D042C9D0FC6}"/>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00" name="Group 3">
            <a:extLst>
              <a:ext uri="{FF2B5EF4-FFF2-40B4-BE49-F238E27FC236}">
                <a16:creationId xmlns:a16="http://schemas.microsoft.com/office/drawing/2014/main" id="{17F245AD-D1C8-1047-B190-F3B9F38A51DA}"/>
              </a:ext>
            </a:extLst>
          </p:cNvPr>
          <p:cNvGrpSpPr>
            <a:grpSpLocks/>
          </p:cNvGrpSpPr>
          <p:nvPr/>
        </p:nvGrpSpPr>
        <p:grpSpPr bwMode="auto">
          <a:xfrm>
            <a:off x="3761300" y="3384960"/>
            <a:ext cx="1931987" cy="930275"/>
            <a:chOff x="827" y="2027"/>
            <a:chExt cx="1217" cy="586"/>
          </a:xfrm>
        </p:grpSpPr>
        <p:sp>
          <p:nvSpPr>
            <p:cNvPr id="101" name="Text Box 4">
              <a:extLst>
                <a:ext uri="{FF2B5EF4-FFF2-40B4-BE49-F238E27FC236}">
                  <a16:creationId xmlns:a16="http://schemas.microsoft.com/office/drawing/2014/main" id="{96ECA07F-984C-9640-8279-02E0C42A59C3}"/>
                </a:ext>
              </a:extLst>
            </p:cNvPr>
            <p:cNvSpPr txBox="1">
              <a:spLocks noChangeArrowheads="1"/>
            </p:cNvSpPr>
            <p:nvPr/>
          </p:nvSpPr>
          <p:spPr bwMode="auto">
            <a:xfrm>
              <a:off x="827" y="2027"/>
              <a:ext cx="1059" cy="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incoming</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connection request</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02" name="Text Box 5">
              <a:extLst>
                <a:ext uri="{FF2B5EF4-FFF2-40B4-BE49-F238E27FC236}">
                  <a16:creationId xmlns:a16="http://schemas.microsoft.com/office/drawing/2014/main" id="{3EED45EC-0C3C-CD4F-8B77-F31CC4D8B667}"/>
                </a:ext>
              </a:extLst>
            </p:cNvPr>
            <p:cNvSpPr txBox="1">
              <a:spLocks noChangeArrowheads="1"/>
            </p:cNvSpPr>
            <p:nvPr/>
          </p:nvSpPr>
          <p:spPr bwMode="auto">
            <a:xfrm>
              <a:off x="828" y="2283"/>
              <a:ext cx="1216"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connectionSocket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serverSocket.accept()</a:t>
              </a:r>
              <a:endParaRPr kumimoji="0" lang="en-US" altLang="en-US" sz="24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3" name="Group 6">
            <a:extLst>
              <a:ext uri="{FF2B5EF4-FFF2-40B4-BE49-F238E27FC236}">
                <a16:creationId xmlns:a16="http://schemas.microsoft.com/office/drawing/2014/main" id="{942F4A59-7245-424D-B343-8B3AE10F149D}"/>
              </a:ext>
            </a:extLst>
          </p:cNvPr>
          <p:cNvGrpSpPr>
            <a:grpSpLocks/>
          </p:cNvGrpSpPr>
          <p:nvPr/>
        </p:nvGrpSpPr>
        <p:grpSpPr bwMode="auto">
          <a:xfrm>
            <a:off x="3742250" y="2145123"/>
            <a:ext cx="2357437" cy="1317625"/>
            <a:chOff x="821" y="1246"/>
            <a:chExt cx="1485" cy="830"/>
          </a:xfrm>
        </p:grpSpPr>
        <p:grpSp>
          <p:nvGrpSpPr>
            <p:cNvPr id="104" name="Group 7">
              <a:extLst>
                <a:ext uri="{FF2B5EF4-FFF2-40B4-BE49-F238E27FC236}">
                  <a16:creationId xmlns:a16="http://schemas.microsoft.com/office/drawing/2014/main" id="{26B7DDA9-00F9-674D-BF38-CB98156F7D42}"/>
                </a:ext>
              </a:extLst>
            </p:cNvPr>
            <p:cNvGrpSpPr>
              <a:grpSpLocks/>
            </p:cNvGrpSpPr>
            <p:nvPr/>
          </p:nvGrpSpPr>
          <p:grpSpPr bwMode="auto">
            <a:xfrm>
              <a:off x="821" y="1246"/>
              <a:ext cx="1485" cy="586"/>
              <a:chOff x="329" y="1270"/>
              <a:chExt cx="1485" cy="586"/>
            </a:xfrm>
          </p:grpSpPr>
          <p:sp>
            <p:nvSpPr>
              <p:cNvPr id="106" name="Text Box 8">
                <a:extLst>
                  <a:ext uri="{FF2B5EF4-FFF2-40B4-BE49-F238E27FC236}">
                    <a16:creationId xmlns:a16="http://schemas.microsoft.com/office/drawing/2014/main" id="{EB10976F-C234-F04E-BDCB-D23AD814269B}"/>
                  </a:ext>
                </a:extLst>
              </p:cNvPr>
              <p:cNvSpPr txBox="1">
                <a:spLocks noChangeArrowheads="1"/>
              </p:cNvSpPr>
              <p:nvPr/>
            </p:nvSpPr>
            <p:spPr bwMode="auto">
              <a:xfrm>
                <a:off x="329" y="1270"/>
                <a:ext cx="1213" cy="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create socket,</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port=</a:t>
                </a:r>
                <a:r>
                  <a:rPr kumimoji="0" lang="en-US" altLang="en-US" sz="1400" b="1" i="0" u="none" strike="noStrike" kern="1200" cap="none" spc="0" normalizeH="0" baseline="0" noProof="0" dirty="0">
                    <a:ln>
                      <a:noFill/>
                    </a:ln>
                    <a:solidFill>
                      <a:srgbClr val="000000"/>
                    </a:solidFill>
                    <a:effectLst/>
                    <a:uLnTx/>
                    <a:uFillTx/>
                    <a:latin typeface="Courier New" panose="02070309020205020404" pitchFamily="49" charset="0"/>
                    <a:ea typeface="ＭＳ Ｐゴシック" panose="020B0600070205080204" pitchFamily="34" charset="-128"/>
                    <a:cs typeface="+mn-cs"/>
                  </a:rPr>
                  <a:t>x</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for incoming request:</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07" name="Text Box 9">
                <a:extLst>
                  <a:ext uri="{FF2B5EF4-FFF2-40B4-BE49-F238E27FC236}">
                    <a16:creationId xmlns:a16="http://schemas.microsoft.com/office/drawing/2014/main" id="{FE1C48C3-1411-C842-B695-AE75246E0DFB}"/>
                  </a:ext>
                </a:extLst>
              </p:cNvPr>
              <p:cNvSpPr txBox="1">
                <a:spLocks noChangeArrowheads="1"/>
              </p:cNvSpPr>
              <p:nvPr/>
            </p:nvSpPr>
            <p:spPr bwMode="auto">
              <a:xfrm>
                <a:off x="333" y="1662"/>
                <a:ext cx="1481"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serverSocket = socket()</a:t>
                </a:r>
                <a:endParaRPr kumimoji="0" lang="en-US" altLang="en-US" sz="24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05" name="Line 10">
              <a:extLst>
                <a:ext uri="{FF2B5EF4-FFF2-40B4-BE49-F238E27FC236}">
                  <a16:creationId xmlns:a16="http://schemas.microsoft.com/office/drawing/2014/main" id="{EFE8B30D-7531-1F4B-8F1D-2889E2918118}"/>
                </a:ext>
              </a:extLst>
            </p:cNvPr>
            <p:cNvSpPr>
              <a:spLocks noChangeShapeType="1"/>
            </p:cNvSpPr>
            <p:nvPr/>
          </p:nvSpPr>
          <p:spPr bwMode="auto">
            <a:xfrm>
              <a:off x="1284" y="1872"/>
              <a:ext cx="0" cy="204"/>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08" name="Group 11">
            <a:extLst>
              <a:ext uri="{FF2B5EF4-FFF2-40B4-BE49-F238E27FC236}">
                <a16:creationId xmlns:a16="http://schemas.microsoft.com/office/drawing/2014/main" id="{ACBB7887-7AB9-1344-A0D2-33A736B32882}"/>
              </a:ext>
            </a:extLst>
          </p:cNvPr>
          <p:cNvGrpSpPr>
            <a:grpSpLocks/>
          </p:cNvGrpSpPr>
          <p:nvPr/>
        </p:nvGrpSpPr>
        <p:grpSpPr bwMode="auto">
          <a:xfrm>
            <a:off x="7539550" y="3389723"/>
            <a:ext cx="2357437" cy="731837"/>
            <a:chOff x="3333" y="1202"/>
            <a:chExt cx="1485" cy="461"/>
          </a:xfrm>
        </p:grpSpPr>
        <p:sp>
          <p:nvSpPr>
            <p:cNvPr id="109" name="Text Box 12">
              <a:extLst>
                <a:ext uri="{FF2B5EF4-FFF2-40B4-BE49-F238E27FC236}">
                  <a16:creationId xmlns:a16="http://schemas.microsoft.com/office/drawing/2014/main" id="{7C40D8E2-34BB-B14D-99EA-EC4D8E46BD6B}"/>
                </a:ext>
              </a:extLst>
            </p:cNvPr>
            <p:cNvSpPr txBox="1">
              <a:spLocks noChangeArrowheads="1"/>
            </p:cNvSpPr>
            <p:nvPr/>
          </p:nvSpPr>
          <p:spPr bwMode="auto">
            <a:xfrm>
              <a:off x="3335" y="1202"/>
              <a:ext cx="1468"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create socket,</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connect to </a:t>
              </a:r>
              <a:r>
                <a:rPr kumimoji="0" lang="en-US" altLang="en-US" sz="1400" b="1" i="0" u="none" strike="noStrike" kern="1200" cap="none" spc="0" normalizeH="0" baseline="0" noProof="0">
                  <a:ln>
                    <a:noFill/>
                  </a:ln>
                  <a:solidFill>
                    <a:srgbClr val="000000"/>
                  </a:solidFill>
                  <a:effectLst/>
                  <a:uLnTx/>
                  <a:uFillTx/>
                  <a:latin typeface="Courier New" panose="02070309020205020404" pitchFamily="49" charset="0"/>
                  <a:ea typeface="ＭＳ Ｐゴシック" panose="020B0600070205080204" pitchFamily="34" charset="-128"/>
                  <a:cs typeface="+mn-cs"/>
                </a:rPr>
                <a:t>hostid</a:t>
              </a: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port=</a:t>
              </a:r>
              <a:r>
                <a:rPr kumimoji="0" lang="en-US" altLang="en-US" sz="1400" b="1" i="0" u="none" strike="noStrike" kern="1200" cap="none" spc="0" normalizeH="0" baseline="0" noProof="0">
                  <a:ln>
                    <a:noFill/>
                  </a:ln>
                  <a:solidFill>
                    <a:srgbClr val="000000"/>
                  </a:solidFill>
                  <a:effectLst/>
                  <a:uLnTx/>
                  <a:uFillTx/>
                  <a:latin typeface="Courier New" panose="02070309020205020404" pitchFamily="49" charset="0"/>
                  <a:ea typeface="ＭＳ Ｐゴシック" panose="020B0600070205080204" pitchFamily="34" charset="-128"/>
                  <a:cs typeface="+mn-cs"/>
                </a:rPr>
                <a:t>x</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10" name="Text Box 13">
              <a:extLst>
                <a:ext uri="{FF2B5EF4-FFF2-40B4-BE49-F238E27FC236}">
                  <a16:creationId xmlns:a16="http://schemas.microsoft.com/office/drawing/2014/main" id="{7AB5735E-62F0-3342-99B5-3AA0751455EA}"/>
                </a:ext>
              </a:extLst>
            </p:cNvPr>
            <p:cNvSpPr txBox="1">
              <a:spLocks noChangeArrowheads="1"/>
            </p:cNvSpPr>
            <p:nvPr/>
          </p:nvSpPr>
          <p:spPr bwMode="auto">
            <a:xfrm>
              <a:off x="3333" y="1469"/>
              <a:ext cx="1485"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clientSocket = socket()</a:t>
              </a:r>
              <a:endParaRPr kumimoji="0" lang="en-US" altLang="en-US" sz="24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1" name="Group 24">
            <a:extLst>
              <a:ext uri="{FF2B5EF4-FFF2-40B4-BE49-F238E27FC236}">
                <a16:creationId xmlns:a16="http://schemas.microsoft.com/office/drawing/2014/main" id="{EE4290C4-C540-4C43-B98B-8DA5381EA7C7}"/>
              </a:ext>
            </a:extLst>
          </p:cNvPr>
          <p:cNvGrpSpPr>
            <a:grpSpLocks/>
          </p:cNvGrpSpPr>
          <p:nvPr/>
        </p:nvGrpSpPr>
        <p:grpSpPr bwMode="auto">
          <a:xfrm>
            <a:off x="5382137" y="4177123"/>
            <a:ext cx="4062413" cy="1371600"/>
            <a:chOff x="1848" y="2526"/>
            <a:chExt cx="2559" cy="864"/>
          </a:xfrm>
        </p:grpSpPr>
        <p:sp>
          <p:nvSpPr>
            <p:cNvPr id="112" name="Line 25">
              <a:extLst>
                <a:ext uri="{FF2B5EF4-FFF2-40B4-BE49-F238E27FC236}">
                  <a16:creationId xmlns:a16="http://schemas.microsoft.com/office/drawing/2014/main" id="{F96A14E1-46BB-E441-BD29-639D3BF8A83D}"/>
                </a:ext>
              </a:extLst>
            </p:cNvPr>
            <p:cNvSpPr>
              <a:spLocks noChangeShapeType="1"/>
            </p:cNvSpPr>
            <p:nvPr/>
          </p:nvSpPr>
          <p:spPr bwMode="auto">
            <a:xfrm flipH="1">
              <a:off x="3792" y="2964"/>
              <a:ext cx="6" cy="426"/>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13" name="Group 26">
              <a:extLst>
                <a:ext uri="{FF2B5EF4-FFF2-40B4-BE49-F238E27FC236}">
                  <a16:creationId xmlns:a16="http://schemas.microsoft.com/office/drawing/2014/main" id="{5ED3F8AA-60DC-A346-9E5F-E29F6BA4D54A}"/>
                </a:ext>
              </a:extLst>
            </p:cNvPr>
            <p:cNvGrpSpPr>
              <a:grpSpLocks/>
            </p:cNvGrpSpPr>
            <p:nvPr/>
          </p:nvGrpSpPr>
          <p:grpSpPr bwMode="auto">
            <a:xfrm>
              <a:off x="1848" y="2526"/>
              <a:ext cx="2559" cy="516"/>
              <a:chOff x="1848" y="2526"/>
              <a:chExt cx="2559" cy="516"/>
            </a:xfrm>
          </p:grpSpPr>
          <p:sp>
            <p:nvSpPr>
              <p:cNvPr id="114" name="Text Box 27">
                <a:extLst>
                  <a:ext uri="{FF2B5EF4-FFF2-40B4-BE49-F238E27FC236}">
                    <a16:creationId xmlns:a16="http://schemas.microsoft.com/office/drawing/2014/main" id="{8F25CD2B-A067-E44F-BD6A-549F5C3DB540}"/>
                  </a:ext>
                </a:extLst>
              </p:cNvPr>
              <p:cNvSpPr txBox="1">
                <a:spLocks noChangeArrowheads="1"/>
              </p:cNvSpPr>
              <p:nvPr/>
            </p:nvSpPr>
            <p:spPr bwMode="auto">
              <a:xfrm>
                <a:off x="3335" y="2673"/>
                <a:ext cx="1072"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 request using</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clientSocket</a:t>
                </a:r>
                <a:endParaRPr kumimoji="0" lang="en-US" altLang="en-US" sz="24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28">
                <a:extLst>
                  <a:ext uri="{FF2B5EF4-FFF2-40B4-BE49-F238E27FC236}">
                    <a16:creationId xmlns:a16="http://schemas.microsoft.com/office/drawing/2014/main" id="{AD461D4B-E47B-A345-9632-F935FCFBB0F3}"/>
                  </a:ext>
                </a:extLst>
              </p:cNvPr>
              <p:cNvSpPr>
                <a:spLocks noChangeShapeType="1"/>
              </p:cNvSpPr>
              <p:nvPr/>
            </p:nvSpPr>
            <p:spPr bwMode="auto">
              <a:xfrm>
                <a:off x="3792" y="2526"/>
                <a:ext cx="0" cy="204"/>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Line 29">
                <a:extLst>
                  <a:ext uri="{FF2B5EF4-FFF2-40B4-BE49-F238E27FC236}">
                    <a16:creationId xmlns:a16="http://schemas.microsoft.com/office/drawing/2014/main" id="{A6330BBE-6EEE-7E44-A9AE-95D14BB594E1}"/>
                  </a:ext>
                </a:extLst>
              </p:cNvPr>
              <p:cNvSpPr>
                <a:spLocks noChangeShapeType="1"/>
              </p:cNvSpPr>
              <p:nvPr/>
            </p:nvSpPr>
            <p:spPr bwMode="auto">
              <a:xfrm flipH="1">
                <a:off x="1848" y="2790"/>
                <a:ext cx="1518" cy="252"/>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117" name="Group 30">
            <a:extLst>
              <a:ext uri="{FF2B5EF4-FFF2-40B4-BE49-F238E27FC236}">
                <a16:creationId xmlns:a16="http://schemas.microsoft.com/office/drawing/2014/main" id="{C2C60A7C-9F85-CC40-A5F2-4EA4B69999A4}"/>
              </a:ext>
            </a:extLst>
          </p:cNvPr>
          <p:cNvGrpSpPr>
            <a:grpSpLocks/>
          </p:cNvGrpSpPr>
          <p:nvPr/>
        </p:nvGrpSpPr>
        <p:grpSpPr bwMode="auto">
          <a:xfrm>
            <a:off x="3751775" y="4272373"/>
            <a:ext cx="4097337" cy="1490662"/>
            <a:chOff x="821" y="2586"/>
            <a:chExt cx="2581" cy="939"/>
          </a:xfrm>
        </p:grpSpPr>
        <p:sp>
          <p:nvSpPr>
            <p:cNvPr id="118" name="Text Box 31">
              <a:extLst>
                <a:ext uri="{FF2B5EF4-FFF2-40B4-BE49-F238E27FC236}">
                  <a16:creationId xmlns:a16="http://schemas.microsoft.com/office/drawing/2014/main" id="{9B1FDBB8-2D0E-0148-926C-35E78571D5B9}"/>
                </a:ext>
              </a:extLst>
            </p:cNvPr>
            <p:cNvSpPr txBox="1">
              <a:spLocks noChangeArrowheads="1"/>
            </p:cNvSpPr>
            <p:nvPr/>
          </p:nvSpPr>
          <p:spPr bwMode="auto">
            <a:xfrm>
              <a:off x="821" y="2787"/>
              <a:ext cx="1013"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read request from</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connectionSocke</a:t>
              </a:r>
              <a:r>
                <a:rPr kumimoji="0" lang="en-US" altLang="en-US" sz="1400" b="0" i="0" u="none" strike="noStrike" kern="120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t</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Text Box 32">
              <a:extLst>
                <a:ext uri="{FF2B5EF4-FFF2-40B4-BE49-F238E27FC236}">
                  <a16:creationId xmlns:a16="http://schemas.microsoft.com/office/drawing/2014/main" id="{E067E97F-BD76-CA4D-8001-FDBBB19C2BDF}"/>
                </a:ext>
              </a:extLst>
            </p:cNvPr>
            <p:cNvSpPr txBox="1">
              <a:spLocks noChangeArrowheads="1"/>
            </p:cNvSpPr>
            <p:nvPr/>
          </p:nvSpPr>
          <p:spPr bwMode="auto">
            <a:xfrm>
              <a:off x="851" y="3195"/>
              <a:ext cx="1013"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write reply to</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connectionSocket</a:t>
              </a:r>
              <a:endParaRPr kumimoji="0" lang="en-US" altLang="en-US" sz="24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120" name="Line 33">
              <a:extLst>
                <a:ext uri="{FF2B5EF4-FFF2-40B4-BE49-F238E27FC236}">
                  <a16:creationId xmlns:a16="http://schemas.microsoft.com/office/drawing/2014/main" id="{B80CAF82-B68A-6743-9CBF-29BD445037F4}"/>
                </a:ext>
              </a:extLst>
            </p:cNvPr>
            <p:cNvSpPr>
              <a:spLocks noChangeShapeType="1"/>
            </p:cNvSpPr>
            <p:nvPr/>
          </p:nvSpPr>
          <p:spPr bwMode="auto">
            <a:xfrm>
              <a:off x="1278" y="2586"/>
              <a:ext cx="0" cy="240"/>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Line 34">
              <a:extLst>
                <a:ext uri="{FF2B5EF4-FFF2-40B4-BE49-F238E27FC236}">
                  <a16:creationId xmlns:a16="http://schemas.microsoft.com/office/drawing/2014/main" id="{21022D29-A2BF-2F42-AB7D-DD5736B2CC37}"/>
                </a:ext>
              </a:extLst>
            </p:cNvPr>
            <p:cNvSpPr>
              <a:spLocks noChangeShapeType="1"/>
            </p:cNvSpPr>
            <p:nvPr/>
          </p:nvSpPr>
          <p:spPr bwMode="auto">
            <a:xfrm flipH="1">
              <a:off x="1284" y="3090"/>
              <a:ext cx="6" cy="156"/>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 name="Line 35">
              <a:extLst>
                <a:ext uri="{FF2B5EF4-FFF2-40B4-BE49-F238E27FC236}">
                  <a16:creationId xmlns:a16="http://schemas.microsoft.com/office/drawing/2014/main" id="{82228A3E-396F-244B-822E-ACF1690A6D6A}"/>
                </a:ext>
              </a:extLst>
            </p:cNvPr>
            <p:cNvSpPr>
              <a:spLocks noChangeShapeType="1"/>
            </p:cNvSpPr>
            <p:nvPr/>
          </p:nvSpPr>
          <p:spPr bwMode="auto">
            <a:xfrm>
              <a:off x="1866" y="3306"/>
              <a:ext cx="1536" cy="18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3" name="Group 52">
            <a:extLst>
              <a:ext uri="{FF2B5EF4-FFF2-40B4-BE49-F238E27FC236}">
                <a16:creationId xmlns:a16="http://schemas.microsoft.com/office/drawing/2014/main" id="{DD1A5005-D6A8-DF4C-876E-C0F3D852EBA6}"/>
              </a:ext>
            </a:extLst>
          </p:cNvPr>
          <p:cNvGrpSpPr>
            <a:grpSpLocks/>
          </p:cNvGrpSpPr>
          <p:nvPr/>
        </p:nvGrpSpPr>
        <p:grpSpPr bwMode="auto">
          <a:xfrm>
            <a:off x="5371025" y="3472273"/>
            <a:ext cx="2200275" cy="587375"/>
            <a:chOff x="3043" y="1189"/>
            <a:chExt cx="1386" cy="370"/>
          </a:xfrm>
        </p:grpSpPr>
        <p:sp>
          <p:nvSpPr>
            <p:cNvPr id="124" name="Line 37">
              <a:extLst>
                <a:ext uri="{FF2B5EF4-FFF2-40B4-BE49-F238E27FC236}">
                  <a16:creationId xmlns:a16="http://schemas.microsoft.com/office/drawing/2014/main" id="{81B4F580-1F65-E540-9F46-45075CD5F028}"/>
                </a:ext>
              </a:extLst>
            </p:cNvPr>
            <p:cNvSpPr>
              <a:spLocks noChangeShapeType="1"/>
            </p:cNvSpPr>
            <p:nvPr/>
          </p:nvSpPr>
          <p:spPr bwMode="auto">
            <a:xfrm>
              <a:off x="3043" y="1372"/>
              <a:ext cx="1386" cy="0"/>
            </a:xfrm>
            <a:prstGeom prst="line">
              <a:avLst/>
            </a:prstGeom>
            <a:noFill/>
            <a:ln w="38100">
              <a:solidFill>
                <a:srgbClr val="CC0000"/>
              </a:solidFill>
              <a:prstDash val="dash"/>
              <a:round/>
              <a:headEnd type="triangle" w="med" len="med"/>
              <a:tailEnd type="triangle" w="med" len="med"/>
            </a:ln>
            <a:extLst>
              <a:ext uri="{909E8E84-426E-40DD-AFC4-6F175D3DCCD1}">
                <a14:hiddenFill xmlns:a14="http://schemas.microsoft.com/office/drawing/2010/main">
                  <a:noFill/>
                </a14:hiddenFill>
              </a:ext>
            </a:ex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5" name="Text Box 38">
              <a:extLst>
                <a:ext uri="{FF2B5EF4-FFF2-40B4-BE49-F238E27FC236}">
                  <a16:creationId xmlns:a16="http://schemas.microsoft.com/office/drawing/2014/main" id="{30516E51-0850-1846-9E67-14E9AE0CDEC5}"/>
                </a:ext>
              </a:extLst>
            </p:cNvPr>
            <p:cNvSpPr txBox="1">
              <a:spLocks noChangeArrowheads="1"/>
            </p:cNvSpPr>
            <p:nvPr/>
          </p:nvSpPr>
          <p:spPr bwMode="auto">
            <a:xfrm>
              <a:off x="3106" y="1189"/>
              <a:ext cx="1204" cy="3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TCP </a:t>
              </a: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connection setup</a:t>
              </a:r>
              <a:endParaRPr kumimoji="0" lang="en-US" altLang="en-US" sz="2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26" name="Group 53">
            <a:extLst>
              <a:ext uri="{FF2B5EF4-FFF2-40B4-BE49-F238E27FC236}">
                <a16:creationId xmlns:a16="http://schemas.microsoft.com/office/drawing/2014/main" id="{76CBC147-BDC3-9B41-973C-967836913ABE}"/>
              </a:ext>
            </a:extLst>
          </p:cNvPr>
          <p:cNvGrpSpPr>
            <a:grpSpLocks/>
          </p:cNvGrpSpPr>
          <p:nvPr/>
        </p:nvGrpSpPr>
        <p:grpSpPr bwMode="auto">
          <a:xfrm>
            <a:off x="3702562" y="4620035"/>
            <a:ext cx="5457825" cy="1954213"/>
            <a:chOff x="832" y="2713"/>
            <a:chExt cx="3438" cy="1231"/>
          </a:xfrm>
        </p:grpSpPr>
        <p:sp>
          <p:nvSpPr>
            <p:cNvPr id="127" name="Text Box 15">
              <a:extLst>
                <a:ext uri="{FF2B5EF4-FFF2-40B4-BE49-F238E27FC236}">
                  <a16:creationId xmlns:a16="http://schemas.microsoft.com/office/drawing/2014/main" id="{BD49C61F-B268-184F-AF89-17A24E5209BA}"/>
                </a:ext>
              </a:extLst>
            </p:cNvPr>
            <p:cNvSpPr txBox="1">
              <a:spLocks noChangeArrowheads="1"/>
            </p:cNvSpPr>
            <p:nvPr/>
          </p:nvSpPr>
          <p:spPr bwMode="auto">
            <a:xfrm>
              <a:off x="867" y="3512"/>
              <a:ext cx="1013"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close</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connectionSocket</a:t>
              </a:r>
              <a:endParaRPr kumimoji="0" lang="en-US" altLang="en-US" sz="24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128" name="Line 16">
              <a:extLst>
                <a:ext uri="{FF2B5EF4-FFF2-40B4-BE49-F238E27FC236}">
                  <a16:creationId xmlns:a16="http://schemas.microsoft.com/office/drawing/2014/main" id="{2835A62D-1D4C-F44E-B258-9FD622CDE7ED}"/>
                </a:ext>
              </a:extLst>
            </p:cNvPr>
            <p:cNvSpPr>
              <a:spLocks noChangeShapeType="1"/>
            </p:cNvSpPr>
            <p:nvPr/>
          </p:nvSpPr>
          <p:spPr bwMode="auto">
            <a:xfrm>
              <a:off x="1318" y="3437"/>
              <a:ext cx="0" cy="204"/>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Freeform 17">
              <a:extLst>
                <a:ext uri="{FF2B5EF4-FFF2-40B4-BE49-F238E27FC236}">
                  <a16:creationId xmlns:a16="http://schemas.microsoft.com/office/drawing/2014/main" id="{196F5095-8EB1-E544-AC83-27077BF9FE26}"/>
                </a:ext>
              </a:extLst>
            </p:cNvPr>
            <p:cNvSpPr>
              <a:spLocks/>
            </p:cNvSpPr>
            <p:nvPr/>
          </p:nvSpPr>
          <p:spPr bwMode="auto">
            <a:xfrm>
              <a:off x="832" y="2713"/>
              <a:ext cx="492" cy="306"/>
            </a:xfrm>
            <a:custGeom>
              <a:avLst/>
              <a:gdLst>
                <a:gd name="T0" fmla="*/ 492 w 492"/>
                <a:gd name="T1" fmla="*/ 0 h 2112"/>
                <a:gd name="T2" fmla="*/ 492 w 492"/>
                <a:gd name="T3" fmla="*/ 0 h 2112"/>
                <a:gd name="T4" fmla="*/ 0 w 492"/>
                <a:gd name="T5" fmla="*/ 0 h 2112"/>
                <a:gd name="T6" fmla="*/ 0 w 492"/>
                <a:gd name="T7" fmla="*/ 0 h 2112"/>
                <a:gd name="T8" fmla="*/ 402 w 492"/>
                <a:gd name="T9" fmla="*/ 0 h 2112"/>
                <a:gd name="T10" fmla="*/ 0 60000 65536"/>
                <a:gd name="T11" fmla="*/ 0 60000 65536"/>
                <a:gd name="T12" fmla="*/ 0 60000 65536"/>
                <a:gd name="T13" fmla="*/ 0 60000 65536"/>
                <a:gd name="T14" fmla="*/ 0 60000 65536"/>
                <a:gd name="T15" fmla="*/ 0 w 492"/>
                <a:gd name="T16" fmla="*/ 0 h 2112"/>
                <a:gd name="T17" fmla="*/ 492 w 492"/>
                <a:gd name="T18" fmla="*/ 2112 h 2112"/>
              </a:gdLst>
              <a:ahLst/>
              <a:cxnLst>
                <a:cxn ang="T10">
                  <a:pos x="T0" y="T1"/>
                </a:cxn>
                <a:cxn ang="T11">
                  <a:pos x="T2" y="T3"/>
                </a:cxn>
                <a:cxn ang="T12">
                  <a:pos x="T4" y="T5"/>
                </a:cxn>
                <a:cxn ang="T13">
                  <a:pos x="T6" y="T7"/>
                </a:cxn>
                <a:cxn ang="T14">
                  <a:pos x="T8" y="T9"/>
                </a:cxn>
              </a:cxnLst>
              <a:rect l="T15" t="T16" r="T17" b="T18"/>
              <a:pathLst>
                <a:path w="492" h="2112">
                  <a:moveTo>
                    <a:pt x="492" y="1968"/>
                  </a:moveTo>
                  <a:lnTo>
                    <a:pt x="492" y="2112"/>
                  </a:lnTo>
                  <a:lnTo>
                    <a:pt x="0" y="2112"/>
                  </a:lnTo>
                  <a:lnTo>
                    <a:pt x="0" y="0"/>
                  </a:lnTo>
                  <a:lnTo>
                    <a:pt x="402" y="0"/>
                  </a:lnTo>
                </a:path>
              </a:pathLst>
            </a:custGeom>
            <a:noFill/>
            <a:ln w="28575">
              <a:solidFill>
                <a:srgbClr val="000099"/>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30" name="Group 18">
              <a:extLst>
                <a:ext uri="{FF2B5EF4-FFF2-40B4-BE49-F238E27FC236}">
                  <a16:creationId xmlns:a16="http://schemas.microsoft.com/office/drawing/2014/main" id="{F4224D9F-D1DB-8E48-A119-9B3F4C3D1B57}"/>
                </a:ext>
              </a:extLst>
            </p:cNvPr>
            <p:cNvGrpSpPr>
              <a:grpSpLocks/>
            </p:cNvGrpSpPr>
            <p:nvPr/>
          </p:nvGrpSpPr>
          <p:grpSpPr bwMode="auto">
            <a:xfrm>
              <a:off x="3393" y="3248"/>
              <a:ext cx="877" cy="696"/>
              <a:chOff x="3365" y="3375"/>
              <a:chExt cx="877" cy="696"/>
            </a:xfrm>
          </p:grpSpPr>
          <p:sp>
            <p:nvSpPr>
              <p:cNvPr id="131" name="Text Box 19">
                <a:extLst>
                  <a:ext uri="{FF2B5EF4-FFF2-40B4-BE49-F238E27FC236}">
                    <a16:creationId xmlns:a16="http://schemas.microsoft.com/office/drawing/2014/main" id="{F57939D5-24DF-6642-BEE7-6FF967E1DC25}"/>
                  </a:ext>
                </a:extLst>
              </p:cNvPr>
              <p:cNvSpPr txBox="1">
                <a:spLocks noChangeArrowheads="1"/>
              </p:cNvSpPr>
              <p:nvPr/>
            </p:nvSpPr>
            <p:spPr bwMode="auto">
              <a:xfrm>
                <a:off x="3365" y="3375"/>
                <a:ext cx="877"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read reply from</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clientSocket</a:t>
                </a:r>
                <a:endParaRPr kumimoji="0" lang="en-US" altLang="en-US" sz="24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132" name="Text Box 20">
                <a:extLst>
                  <a:ext uri="{FF2B5EF4-FFF2-40B4-BE49-F238E27FC236}">
                    <a16:creationId xmlns:a16="http://schemas.microsoft.com/office/drawing/2014/main" id="{B8D472E2-53BD-364D-B6B9-D8A6525EDD60}"/>
                  </a:ext>
                </a:extLst>
              </p:cNvPr>
              <p:cNvSpPr txBox="1">
                <a:spLocks noChangeArrowheads="1"/>
              </p:cNvSpPr>
              <p:nvPr/>
            </p:nvSpPr>
            <p:spPr bwMode="auto">
              <a:xfrm>
                <a:off x="3389" y="3741"/>
                <a:ext cx="730"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close</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clientSocket</a:t>
                </a:r>
                <a:endParaRPr kumimoji="0" lang="en-US" altLang="en-US" sz="24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133" name="Line 21">
                <a:extLst>
                  <a:ext uri="{FF2B5EF4-FFF2-40B4-BE49-F238E27FC236}">
                    <a16:creationId xmlns:a16="http://schemas.microsoft.com/office/drawing/2014/main" id="{92CB88C5-2A25-EE44-A282-4291659B12B1}"/>
                  </a:ext>
                </a:extLst>
              </p:cNvPr>
              <p:cNvSpPr>
                <a:spLocks noChangeShapeType="1"/>
              </p:cNvSpPr>
              <p:nvPr/>
            </p:nvSpPr>
            <p:spPr bwMode="auto">
              <a:xfrm>
                <a:off x="3816" y="3690"/>
                <a:ext cx="0" cy="204"/>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134" name="Slide Number Placeholder 2">
            <a:extLst>
              <a:ext uri="{FF2B5EF4-FFF2-40B4-BE49-F238E27FC236}">
                <a16:creationId xmlns:a16="http://schemas.microsoft.com/office/drawing/2014/main" id="{ED1B064B-3835-7243-A075-A2B6E297B73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116</a:t>
            </a:fld>
            <a:endParaRPr lang="en-US" dirty="0"/>
          </a:p>
        </p:txBody>
      </p:sp>
    </p:spTree>
    <p:extLst>
      <p:ext uri="{BB962C8B-B14F-4D97-AF65-F5344CB8AC3E}">
        <p14:creationId xmlns:p14="http://schemas.microsoft.com/office/powerpoint/2010/main" val="100001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dissolve">
                                      <p:cBhvr>
                                        <p:cTn id="7" dur="500"/>
                                        <p:tgtEl>
                                          <p:spTgt spid="10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0"/>
                                        </p:tgtEl>
                                        <p:attrNameLst>
                                          <p:attrName>style.visibility</p:attrName>
                                        </p:attrNameLst>
                                      </p:cBhvr>
                                      <p:to>
                                        <p:strVal val="visible"/>
                                      </p:to>
                                    </p:set>
                                    <p:animEffect transition="in" filter="dissolve">
                                      <p:cBhvr>
                                        <p:cTn id="12" dur="500"/>
                                        <p:tgtEl>
                                          <p:spTgt spid="10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8"/>
                                        </p:tgtEl>
                                        <p:attrNameLst>
                                          <p:attrName>style.visibility</p:attrName>
                                        </p:attrNameLst>
                                      </p:cBhvr>
                                      <p:to>
                                        <p:strVal val="visible"/>
                                      </p:to>
                                    </p:set>
                                    <p:animEffect transition="in" filter="dissolve">
                                      <p:cBhvr>
                                        <p:cTn id="17" dur="500"/>
                                        <p:tgtEl>
                                          <p:spTgt spid="10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23"/>
                                        </p:tgtEl>
                                        <p:attrNameLst>
                                          <p:attrName>style.visibility</p:attrName>
                                        </p:attrNameLst>
                                      </p:cBhvr>
                                      <p:to>
                                        <p:strVal val="visible"/>
                                      </p:to>
                                    </p:set>
                                    <p:animEffect transition="in" filter="dissolve">
                                      <p:cBhvr>
                                        <p:cTn id="22" dur="500"/>
                                        <p:tgtEl>
                                          <p:spTgt spid="123"/>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xit" presetSubtype="0" fill="hold" nodeType="clickEffect">
                                  <p:stCondLst>
                                    <p:cond delay="0"/>
                                  </p:stCondLst>
                                  <p:childTnLst>
                                    <p:animEffect transition="out" filter="dissolve">
                                      <p:cBhvr>
                                        <p:cTn id="26" dur="500"/>
                                        <p:tgtEl>
                                          <p:spTgt spid="123"/>
                                        </p:tgtEl>
                                      </p:cBhvr>
                                    </p:animEffect>
                                    <p:set>
                                      <p:cBhvr>
                                        <p:cTn id="27" dur="1" fill="hold">
                                          <p:stCondLst>
                                            <p:cond delay="499"/>
                                          </p:stCondLst>
                                        </p:cTn>
                                        <p:tgtEl>
                                          <p:spTgt spid="123"/>
                                        </p:tgtEl>
                                        <p:attrNameLst>
                                          <p:attrName>style.visibility</p:attrName>
                                        </p:attrNameLst>
                                      </p:cBhvr>
                                      <p:to>
                                        <p:strVal val="hidden"/>
                                      </p:to>
                                    </p:set>
                                  </p:childTnLst>
                                </p:cTn>
                              </p:par>
                              <p:par>
                                <p:cTn id="28" presetID="9" presetClass="entr" presetSubtype="0" fill="hold" nodeType="withEffect">
                                  <p:stCondLst>
                                    <p:cond delay="0"/>
                                  </p:stCondLst>
                                  <p:childTnLst>
                                    <p:set>
                                      <p:cBhvr>
                                        <p:cTn id="29" dur="1" fill="hold">
                                          <p:stCondLst>
                                            <p:cond delay="0"/>
                                          </p:stCondLst>
                                        </p:cTn>
                                        <p:tgtEl>
                                          <p:spTgt spid="111"/>
                                        </p:tgtEl>
                                        <p:attrNameLst>
                                          <p:attrName>style.visibility</p:attrName>
                                        </p:attrNameLst>
                                      </p:cBhvr>
                                      <p:to>
                                        <p:strVal val="visible"/>
                                      </p:to>
                                    </p:set>
                                    <p:animEffect transition="in" filter="dissolve">
                                      <p:cBhvr>
                                        <p:cTn id="30" dur="500"/>
                                        <p:tgtEl>
                                          <p:spTgt spid="111"/>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17"/>
                                        </p:tgtEl>
                                        <p:attrNameLst>
                                          <p:attrName>style.visibility</p:attrName>
                                        </p:attrNameLst>
                                      </p:cBhvr>
                                      <p:to>
                                        <p:strVal val="visible"/>
                                      </p:to>
                                    </p:set>
                                    <p:animEffect transition="in" filter="dissolve">
                                      <p:cBhvr>
                                        <p:cTn id="35" dur="500"/>
                                        <p:tgtEl>
                                          <p:spTgt spid="117"/>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26"/>
                                        </p:tgtEl>
                                        <p:attrNameLst>
                                          <p:attrName>style.visibility</p:attrName>
                                        </p:attrNameLst>
                                      </p:cBhvr>
                                      <p:to>
                                        <p:strVal val="visible"/>
                                      </p:to>
                                    </p:set>
                                    <p:animEffect transition="in" filter="dissolve">
                                      <p:cBhvr>
                                        <p:cTn id="40"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pPr lvl="0" eaLnBrk="0" fontAlgn="base" hangingPunct="0">
              <a:lnSpc>
                <a:spcPct val="100000"/>
              </a:lnSpc>
              <a:spcAft>
                <a:spcPct val="0"/>
              </a:spcAft>
            </a:pPr>
            <a:r>
              <a:rPr lang="en-US" altLang="en-US" sz="4400" dirty="0">
                <a:solidFill>
                  <a:srgbClr val="000099"/>
                </a:solidFill>
                <a:ea typeface="ＭＳ Ｐゴシック" panose="020B0600070205080204" pitchFamily="34" charset="-128"/>
                <a:cs typeface="+mn-cs"/>
              </a:rPr>
              <a:t>Example app: TCP client</a:t>
            </a:r>
            <a:endParaRPr lang="en-US" altLang="en-US" sz="5400" dirty="0">
              <a:solidFill>
                <a:srgbClr val="000099"/>
              </a:solidFill>
              <a:ea typeface="ＭＳ Ｐゴシック" panose="020B0600070205080204" pitchFamily="34" charset="-128"/>
              <a:cs typeface="+mn-cs"/>
            </a:endParaRPr>
          </a:p>
        </p:txBody>
      </p:sp>
      <p:sp>
        <p:nvSpPr>
          <p:cNvPr id="25" name="TextBox 1">
            <a:extLst>
              <a:ext uri="{FF2B5EF4-FFF2-40B4-BE49-F238E27FC236}">
                <a16:creationId xmlns:a16="http://schemas.microsoft.com/office/drawing/2014/main" id="{32242A8E-B3CB-194E-B2B0-D62D05F9481B}"/>
              </a:ext>
            </a:extLst>
          </p:cNvPr>
          <p:cNvSpPr txBox="1">
            <a:spLocks noChangeArrowheads="1"/>
          </p:cNvSpPr>
          <p:nvPr/>
        </p:nvSpPr>
        <p:spPr bwMode="auto">
          <a:xfrm>
            <a:off x="5153332" y="2021516"/>
            <a:ext cx="5894388"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from socket import *</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serverName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r>
              <a:rPr kumimoji="0" lang="en-US" altLang="ja-JP"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servername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ja-JP"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serverPort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12000</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clientSocket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socket(AF_INET, SOCK_STREAM)</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clientSocket.connect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serverName,serverPort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sentence =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raw_input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(‘Input lowercase sentence:’)</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clientSocket.send</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sentence.encode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modifiedSentence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clientSocket.recv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(1024)</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print (‘From Server:’,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modifiedSentence.decode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ts val="28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clientSocket.close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26" name="TextBox 2">
            <a:extLst>
              <a:ext uri="{FF2B5EF4-FFF2-40B4-BE49-F238E27FC236}">
                <a16:creationId xmlns:a16="http://schemas.microsoft.com/office/drawing/2014/main" id="{CB8056E7-3F65-9A48-BB93-0E9B6178A6FA}"/>
              </a:ext>
            </a:extLst>
          </p:cNvPr>
          <p:cNvSpPr txBox="1">
            <a:spLocks noChangeArrowheads="1"/>
          </p:cNvSpPr>
          <p:nvPr/>
        </p:nvSpPr>
        <p:spPr bwMode="auto">
          <a:xfrm>
            <a:off x="5166032" y="1538916"/>
            <a:ext cx="27066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Python TCPClient</a:t>
            </a:r>
          </a:p>
        </p:txBody>
      </p:sp>
      <p:grpSp>
        <p:nvGrpSpPr>
          <p:cNvPr id="27" name="Group 47">
            <a:extLst>
              <a:ext uri="{FF2B5EF4-FFF2-40B4-BE49-F238E27FC236}">
                <a16:creationId xmlns:a16="http://schemas.microsoft.com/office/drawing/2014/main" id="{500AF080-AE8D-BA48-B682-89E723677E64}"/>
              </a:ext>
            </a:extLst>
          </p:cNvPr>
          <p:cNvGrpSpPr>
            <a:grpSpLocks/>
          </p:cNvGrpSpPr>
          <p:nvPr/>
        </p:nvGrpSpPr>
        <p:grpSpPr bwMode="auto">
          <a:xfrm>
            <a:off x="1656643" y="3166108"/>
            <a:ext cx="3481226" cy="584775"/>
            <a:chOff x="-792500" y="2796587"/>
            <a:chExt cx="3481672" cy="584044"/>
          </a:xfrm>
        </p:grpSpPr>
        <p:sp>
          <p:nvSpPr>
            <p:cNvPr id="28" name="TextBox 31">
              <a:extLst>
                <a:ext uri="{FF2B5EF4-FFF2-40B4-BE49-F238E27FC236}">
                  <a16:creationId xmlns:a16="http://schemas.microsoft.com/office/drawing/2014/main" id="{8564B35A-2400-144A-A554-A0822DEA8FAD}"/>
                </a:ext>
              </a:extLst>
            </p:cNvPr>
            <p:cNvSpPr txBox="1">
              <a:spLocks noChangeArrowheads="1"/>
            </p:cNvSpPr>
            <p:nvPr/>
          </p:nvSpPr>
          <p:spPr bwMode="auto">
            <a:xfrm>
              <a:off x="-792500" y="2796587"/>
              <a:ext cx="2888177" cy="584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create TCP socket for server, remote port 12000</a:t>
              </a:r>
            </a:p>
          </p:txBody>
        </p:sp>
        <p:cxnSp>
          <p:nvCxnSpPr>
            <p:cNvPr id="29" name="Straight Connector 32">
              <a:extLst>
                <a:ext uri="{FF2B5EF4-FFF2-40B4-BE49-F238E27FC236}">
                  <a16:creationId xmlns:a16="http://schemas.microsoft.com/office/drawing/2014/main" id="{729CE148-4BC3-9844-81FA-3A670DB40EA6}"/>
                </a:ext>
              </a:extLst>
            </p:cNvPr>
            <p:cNvCxnSpPr>
              <a:cxnSpLocks noChangeShapeType="1"/>
            </p:cNvCxnSpPr>
            <p:nvPr/>
          </p:nvCxnSpPr>
          <p:spPr bwMode="auto">
            <a:xfrm>
              <a:off x="1961643" y="2959715"/>
              <a:ext cx="727529" cy="2721"/>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sp>
        <p:nvSpPr>
          <p:cNvPr id="30" name="Oval 29">
            <a:extLst>
              <a:ext uri="{FF2B5EF4-FFF2-40B4-BE49-F238E27FC236}">
                <a16:creationId xmlns:a16="http://schemas.microsoft.com/office/drawing/2014/main" id="{34C8C54F-60CE-974F-8DEC-48BF9D4DF66F}"/>
              </a:ext>
            </a:extLst>
          </p:cNvPr>
          <p:cNvSpPr>
            <a:spLocks noChangeArrowheads="1"/>
          </p:cNvSpPr>
          <p:nvPr/>
        </p:nvSpPr>
        <p:spPr bwMode="auto">
          <a:xfrm>
            <a:off x="8760541" y="2993923"/>
            <a:ext cx="2133599" cy="589517"/>
          </a:xfrm>
          <a:prstGeom prst="ellipse">
            <a:avLst/>
          </a:prstGeom>
          <a:noFill/>
          <a:ln w="19050">
            <a:solidFill>
              <a:srgbClr val="000099"/>
            </a:solidFill>
            <a:round/>
            <a:headEnd/>
            <a:tailEnd/>
          </a:ln>
          <a:extLst>
            <a:ext uri="{909E8E84-426E-40DD-AFC4-6F175D3DCCD1}">
              <a14:hiddenFill xmlns:a14="http://schemas.microsoft.com/office/drawing/2010/main">
                <a:solidFill>
                  <a:srgbClr val="FFFFFF"/>
                </a:solidFill>
              </a14:hiddenFill>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p:txBody>
      </p:sp>
      <p:grpSp>
        <p:nvGrpSpPr>
          <p:cNvPr id="31" name="Group 47">
            <a:extLst>
              <a:ext uri="{FF2B5EF4-FFF2-40B4-BE49-F238E27FC236}">
                <a16:creationId xmlns:a16="http://schemas.microsoft.com/office/drawing/2014/main" id="{E21D3C68-B8EF-A444-80F9-31E682114E08}"/>
              </a:ext>
            </a:extLst>
          </p:cNvPr>
          <p:cNvGrpSpPr>
            <a:grpSpLocks/>
          </p:cNvGrpSpPr>
          <p:nvPr/>
        </p:nvGrpSpPr>
        <p:grpSpPr bwMode="auto">
          <a:xfrm>
            <a:off x="970933" y="4616284"/>
            <a:ext cx="4182811" cy="338554"/>
            <a:chOff x="-1495096" y="3006031"/>
            <a:chExt cx="4184250" cy="337708"/>
          </a:xfrm>
        </p:grpSpPr>
        <p:sp>
          <p:nvSpPr>
            <p:cNvPr id="32" name="TextBox 31">
              <a:extLst>
                <a:ext uri="{FF2B5EF4-FFF2-40B4-BE49-F238E27FC236}">
                  <a16:creationId xmlns:a16="http://schemas.microsoft.com/office/drawing/2014/main" id="{B6254A49-A84C-F34C-9198-710668B58105}"/>
                </a:ext>
              </a:extLst>
            </p:cNvPr>
            <p:cNvSpPr txBox="1">
              <a:spLocks noChangeArrowheads="1"/>
            </p:cNvSpPr>
            <p:nvPr/>
          </p:nvSpPr>
          <p:spPr bwMode="auto">
            <a:xfrm>
              <a:off x="-1495096" y="3006031"/>
              <a:ext cx="3779615" cy="337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No need to attach server name, port </a:t>
              </a:r>
            </a:p>
          </p:txBody>
        </p:sp>
        <p:cxnSp>
          <p:nvCxnSpPr>
            <p:cNvPr id="33" name="Straight Connector 32">
              <a:extLst>
                <a:ext uri="{FF2B5EF4-FFF2-40B4-BE49-F238E27FC236}">
                  <a16:creationId xmlns:a16="http://schemas.microsoft.com/office/drawing/2014/main" id="{1433589B-C5F2-A648-B005-02E951C7EF74}"/>
                </a:ext>
              </a:extLst>
            </p:cNvPr>
            <p:cNvCxnSpPr>
              <a:cxnSpLocks noChangeShapeType="1"/>
            </p:cNvCxnSpPr>
            <p:nvPr/>
          </p:nvCxnSpPr>
          <p:spPr bwMode="auto">
            <a:xfrm>
              <a:off x="1961625" y="3165929"/>
              <a:ext cx="727529" cy="2721"/>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sp>
        <p:nvSpPr>
          <p:cNvPr id="12" name="Slide Number Placeholder 2">
            <a:extLst>
              <a:ext uri="{FF2B5EF4-FFF2-40B4-BE49-F238E27FC236}">
                <a16:creationId xmlns:a16="http://schemas.microsoft.com/office/drawing/2014/main" id="{F8EE22D5-1E7E-E545-A607-D85E87E6C158}"/>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117</a:t>
            </a:fld>
            <a:endParaRPr lang="en-US" dirty="0"/>
          </a:p>
        </p:txBody>
      </p:sp>
    </p:spTree>
    <p:extLst>
      <p:ext uri="{BB962C8B-B14F-4D97-AF65-F5344CB8AC3E}">
        <p14:creationId xmlns:p14="http://schemas.microsoft.com/office/powerpoint/2010/main" val="951576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dissolve">
                                      <p:cBhvr>
                                        <p:cTn id="7" dur="500"/>
                                        <p:tgtEl>
                                          <p:spTgt spid="2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dissolve">
                                      <p:cBhvr>
                                        <p:cTn id="10" dur="500"/>
                                        <p:tgtEl>
                                          <p:spTgt spid="3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dissolve">
                                      <p:cBhvr>
                                        <p:cTn id="1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838200" y="451821"/>
            <a:ext cx="10515600" cy="894622"/>
          </a:xfrm>
        </p:spPr>
        <p:txBody>
          <a:bodyPr>
            <a:normAutofit/>
          </a:bodyPr>
          <a:lstStyle/>
          <a:p>
            <a:pPr lvl="0" eaLnBrk="0" fontAlgn="base" hangingPunct="0">
              <a:lnSpc>
                <a:spcPct val="100000"/>
              </a:lnSpc>
              <a:spcAft>
                <a:spcPct val="0"/>
              </a:spcAft>
            </a:pPr>
            <a:r>
              <a:rPr lang="en-US" altLang="en-US" sz="4400" dirty="0">
                <a:solidFill>
                  <a:srgbClr val="000099"/>
                </a:solidFill>
                <a:ea typeface="ＭＳ Ｐゴシック" panose="020B0600070205080204" pitchFamily="34" charset="-128"/>
                <a:cs typeface="+mn-cs"/>
              </a:rPr>
              <a:t>Example app: TCP server</a:t>
            </a:r>
            <a:endParaRPr lang="en-US" altLang="en-US" sz="5400" dirty="0">
              <a:solidFill>
                <a:srgbClr val="000099"/>
              </a:solidFill>
              <a:ea typeface="ＭＳ Ｐゴシック" panose="020B0600070205080204" pitchFamily="34" charset="-128"/>
              <a:cs typeface="+mn-cs"/>
            </a:endParaRPr>
          </a:p>
        </p:txBody>
      </p:sp>
      <p:sp>
        <p:nvSpPr>
          <p:cNvPr id="13" name="TextBox 1">
            <a:extLst>
              <a:ext uri="{FF2B5EF4-FFF2-40B4-BE49-F238E27FC236}">
                <a16:creationId xmlns:a16="http://schemas.microsoft.com/office/drawing/2014/main" id="{5950741E-8292-7E41-84C1-46A070CA3DB1}"/>
              </a:ext>
            </a:extLst>
          </p:cNvPr>
          <p:cNvSpPr txBox="1">
            <a:spLocks noChangeArrowheads="1"/>
          </p:cNvSpPr>
          <p:nvPr/>
        </p:nvSpPr>
        <p:spPr bwMode="auto">
          <a:xfrm>
            <a:off x="5184060" y="1922450"/>
            <a:ext cx="6292850" cy="5200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from socket import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serverPort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12000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serverSocket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socket(AF_INET,SOCK_STREAM)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serverSocket.bind</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serverPort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serverSocket.listen</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print ‘The server is ready to receive’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while True: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connectionSocket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addr</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serverSocket.accept</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sentence =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connectionSocket.recv</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(1024).decode()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capitalizedSentence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sentence.upper</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connectionSocket.send</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capitalizedSentence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encode())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connectionSocket.close</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14" name="TextBox 2">
            <a:extLst>
              <a:ext uri="{FF2B5EF4-FFF2-40B4-BE49-F238E27FC236}">
                <a16:creationId xmlns:a16="http://schemas.microsoft.com/office/drawing/2014/main" id="{311EF17F-3D4A-0B47-8BA1-C2C1035869BB}"/>
              </a:ext>
            </a:extLst>
          </p:cNvPr>
          <p:cNvSpPr txBox="1">
            <a:spLocks noChangeArrowheads="1"/>
          </p:cNvSpPr>
          <p:nvPr/>
        </p:nvSpPr>
        <p:spPr bwMode="auto">
          <a:xfrm>
            <a:off x="5184060" y="1439850"/>
            <a:ext cx="282733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Python </a:t>
            </a:r>
            <a:r>
              <a:rPr kumimoji="0" lang="en-US" altLang="en-US" sz="2400" b="0" i="1" u="none" strike="noStrike" kern="1200" cap="none" spc="0" normalizeH="0" baseline="0" noProof="0" dirty="0" err="1">
                <a:ln>
                  <a:noFill/>
                </a:ln>
                <a:solidFill>
                  <a:srgbClr val="CC0000"/>
                </a:solidFill>
                <a:effectLst/>
                <a:uLnTx/>
                <a:uFillTx/>
                <a:latin typeface="Arial" panose="020B0604020202020204" pitchFamily="34" charset="0"/>
                <a:ea typeface="ＭＳ Ｐゴシック" panose="020B0600070205080204" pitchFamily="34" charset="-128"/>
                <a:cs typeface="+mn-cs"/>
              </a:rPr>
              <a:t>TCPServer</a:t>
            </a:r>
            <a:endParaRPr kumimoji="0" lang="en-US" altLang="en-US" sz="24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grpSp>
        <p:nvGrpSpPr>
          <p:cNvPr id="15" name="Group 13">
            <a:extLst>
              <a:ext uri="{FF2B5EF4-FFF2-40B4-BE49-F238E27FC236}">
                <a16:creationId xmlns:a16="http://schemas.microsoft.com/office/drawing/2014/main" id="{FE11A28B-1D9C-5D4D-9B45-8F8462E7E906}"/>
              </a:ext>
            </a:extLst>
          </p:cNvPr>
          <p:cNvGrpSpPr>
            <a:grpSpLocks/>
          </p:cNvGrpSpPr>
          <p:nvPr/>
        </p:nvGrpSpPr>
        <p:grpSpPr bwMode="auto">
          <a:xfrm>
            <a:off x="1724351" y="2556715"/>
            <a:ext cx="3374285" cy="338554"/>
            <a:chOff x="-749058" y="2414108"/>
            <a:chExt cx="3374330" cy="338257"/>
          </a:xfrm>
        </p:grpSpPr>
        <p:sp>
          <p:nvSpPr>
            <p:cNvPr id="16" name="TextBox 31">
              <a:extLst>
                <a:ext uri="{FF2B5EF4-FFF2-40B4-BE49-F238E27FC236}">
                  <a16:creationId xmlns:a16="http://schemas.microsoft.com/office/drawing/2014/main" id="{BE7B84C0-FF81-284C-B893-87D2A5F776E3}"/>
                </a:ext>
              </a:extLst>
            </p:cNvPr>
            <p:cNvSpPr txBox="1">
              <a:spLocks noChangeArrowheads="1"/>
            </p:cNvSpPr>
            <p:nvPr/>
          </p:nvSpPr>
          <p:spPr bwMode="auto">
            <a:xfrm>
              <a:off x="-749058" y="2414108"/>
              <a:ext cx="3062331"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create TCP welcoming socket</a:t>
              </a:r>
            </a:p>
          </p:txBody>
        </p:sp>
        <p:cxnSp>
          <p:nvCxnSpPr>
            <p:cNvPr id="17" name="Straight Connector 32">
              <a:extLst>
                <a:ext uri="{FF2B5EF4-FFF2-40B4-BE49-F238E27FC236}">
                  <a16:creationId xmlns:a16="http://schemas.microsoft.com/office/drawing/2014/main" id="{9AC227D5-ACE3-9D45-9809-D827F0E36A3A}"/>
                </a:ext>
              </a:extLst>
            </p:cNvPr>
            <p:cNvCxnSpPr>
              <a:cxnSpLocks noChangeShapeType="1"/>
            </p:cNvCxnSpPr>
            <p:nvPr/>
          </p:nvCxnSpPr>
          <p:spPr bwMode="auto">
            <a:xfrm>
              <a:off x="2136730" y="2597150"/>
              <a:ext cx="488542"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18" name="Group 14">
            <a:extLst>
              <a:ext uri="{FF2B5EF4-FFF2-40B4-BE49-F238E27FC236}">
                <a16:creationId xmlns:a16="http://schemas.microsoft.com/office/drawing/2014/main" id="{FAAA7E9C-BFC7-834D-AA16-2DA4A476CDA2}"/>
              </a:ext>
            </a:extLst>
          </p:cNvPr>
          <p:cNvGrpSpPr>
            <a:grpSpLocks/>
          </p:cNvGrpSpPr>
          <p:nvPr/>
        </p:nvGrpSpPr>
        <p:grpSpPr bwMode="auto">
          <a:xfrm>
            <a:off x="2080634" y="3063061"/>
            <a:ext cx="3036870" cy="584775"/>
            <a:chOff x="-1667664" y="2908339"/>
            <a:chExt cx="4371910" cy="584044"/>
          </a:xfrm>
        </p:grpSpPr>
        <p:sp>
          <p:nvSpPr>
            <p:cNvPr id="19" name="TextBox 26">
              <a:extLst>
                <a:ext uri="{FF2B5EF4-FFF2-40B4-BE49-F238E27FC236}">
                  <a16:creationId xmlns:a16="http://schemas.microsoft.com/office/drawing/2014/main" id="{DDD9E670-279E-624F-9241-0F4EB31CF7A1}"/>
                </a:ext>
              </a:extLst>
            </p:cNvPr>
            <p:cNvSpPr txBox="1">
              <a:spLocks noChangeArrowheads="1"/>
            </p:cNvSpPr>
            <p:nvPr/>
          </p:nvSpPr>
          <p:spPr bwMode="auto">
            <a:xfrm>
              <a:off x="-1667664" y="2908339"/>
              <a:ext cx="4139198" cy="58404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server begins listening for  incoming TCP requests</a:t>
              </a:r>
            </a:p>
          </p:txBody>
        </p:sp>
        <p:cxnSp>
          <p:nvCxnSpPr>
            <p:cNvPr id="20" name="Straight Connector 30">
              <a:extLst>
                <a:ext uri="{FF2B5EF4-FFF2-40B4-BE49-F238E27FC236}">
                  <a16:creationId xmlns:a16="http://schemas.microsoft.com/office/drawing/2014/main" id="{24B55155-A531-764D-80EA-161809A28354}"/>
                </a:ext>
              </a:extLst>
            </p:cNvPr>
            <p:cNvCxnSpPr>
              <a:cxnSpLocks noChangeShapeType="1"/>
            </p:cNvCxnSpPr>
            <p:nvPr/>
          </p:nvCxnSpPr>
          <p:spPr bwMode="auto">
            <a:xfrm>
              <a:off x="1967825" y="3217286"/>
              <a:ext cx="736421"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21" name="Group 15">
            <a:extLst>
              <a:ext uri="{FF2B5EF4-FFF2-40B4-BE49-F238E27FC236}">
                <a16:creationId xmlns:a16="http://schemas.microsoft.com/office/drawing/2014/main" id="{4E398AB3-CA85-1246-9B45-0A62FCD962C1}"/>
              </a:ext>
            </a:extLst>
          </p:cNvPr>
          <p:cNvGrpSpPr>
            <a:grpSpLocks/>
          </p:cNvGrpSpPr>
          <p:nvPr/>
        </p:nvGrpSpPr>
        <p:grpSpPr bwMode="auto">
          <a:xfrm>
            <a:off x="3328500" y="3824136"/>
            <a:ext cx="1858624" cy="297517"/>
            <a:chOff x="905004" y="3819988"/>
            <a:chExt cx="1859872" cy="298292"/>
          </a:xfrm>
        </p:grpSpPr>
        <p:sp>
          <p:nvSpPr>
            <p:cNvPr id="22" name="TextBox 34">
              <a:extLst>
                <a:ext uri="{FF2B5EF4-FFF2-40B4-BE49-F238E27FC236}">
                  <a16:creationId xmlns:a16="http://schemas.microsoft.com/office/drawing/2014/main" id="{94C20932-E37A-A347-85B8-6A71FAB668B9}"/>
                </a:ext>
              </a:extLst>
            </p:cNvPr>
            <p:cNvSpPr txBox="1">
              <a:spLocks noChangeArrowheads="1"/>
            </p:cNvSpPr>
            <p:nvPr/>
          </p:nvSpPr>
          <p:spPr bwMode="auto">
            <a:xfrm>
              <a:off x="905004" y="3819988"/>
              <a:ext cx="1859872" cy="298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16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loop forever</a:t>
              </a:r>
            </a:p>
          </p:txBody>
        </p:sp>
        <p:cxnSp>
          <p:nvCxnSpPr>
            <p:cNvPr id="23" name="Straight Connector 35">
              <a:extLst>
                <a:ext uri="{FF2B5EF4-FFF2-40B4-BE49-F238E27FC236}">
                  <a16:creationId xmlns:a16="http://schemas.microsoft.com/office/drawing/2014/main" id="{FAC42719-5F1D-0749-8621-F7DF2A166C6F}"/>
                </a:ext>
              </a:extLst>
            </p:cNvPr>
            <p:cNvCxnSpPr>
              <a:cxnSpLocks noChangeShapeType="1"/>
            </p:cNvCxnSpPr>
            <p:nvPr/>
          </p:nvCxnSpPr>
          <p:spPr bwMode="auto">
            <a:xfrm>
              <a:off x="2187464" y="3964782"/>
              <a:ext cx="523192"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24" name="Group 17">
            <a:extLst>
              <a:ext uri="{FF2B5EF4-FFF2-40B4-BE49-F238E27FC236}">
                <a16:creationId xmlns:a16="http://schemas.microsoft.com/office/drawing/2014/main" id="{F3B50B89-48C8-7E48-8FDE-4D6D8A826B11}"/>
              </a:ext>
            </a:extLst>
          </p:cNvPr>
          <p:cNvGrpSpPr>
            <a:grpSpLocks/>
          </p:cNvGrpSpPr>
          <p:nvPr/>
        </p:nvGrpSpPr>
        <p:grpSpPr bwMode="auto">
          <a:xfrm>
            <a:off x="906051" y="4140995"/>
            <a:ext cx="4273089" cy="502702"/>
            <a:chOff x="-812680" y="4044670"/>
            <a:chExt cx="3634217" cy="502843"/>
          </a:xfrm>
        </p:grpSpPr>
        <p:sp>
          <p:nvSpPr>
            <p:cNvPr id="34" name="TextBox 36">
              <a:extLst>
                <a:ext uri="{FF2B5EF4-FFF2-40B4-BE49-F238E27FC236}">
                  <a16:creationId xmlns:a16="http://schemas.microsoft.com/office/drawing/2014/main" id="{C7F6449F-1FAC-0144-AA7B-940049031E8D}"/>
                </a:ext>
              </a:extLst>
            </p:cNvPr>
            <p:cNvSpPr txBox="1">
              <a:spLocks noChangeArrowheads="1"/>
            </p:cNvSpPr>
            <p:nvPr/>
          </p:nvSpPr>
          <p:spPr bwMode="auto">
            <a:xfrm>
              <a:off x="-812680" y="4044670"/>
              <a:ext cx="3634217" cy="502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16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server waits on accept() for incoming requests, new socket created on return</a:t>
              </a:r>
            </a:p>
          </p:txBody>
        </p:sp>
        <p:cxnSp>
          <p:nvCxnSpPr>
            <p:cNvPr id="35" name="Straight Connector 39">
              <a:extLst>
                <a:ext uri="{FF2B5EF4-FFF2-40B4-BE49-F238E27FC236}">
                  <a16:creationId xmlns:a16="http://schemas.microsoft.com/office/drawing/2014/main" id="{1E61EC2C-2AF0-BD40-B849-E841D4D3D3F0}"/>
                </a:ext>
              </a:extLst>
            </p:cNvPr>
            <p:cNvCxnSpPr>
              <a:cxnSpLocks noChangeShapeType="1"/>
            </p:cNvCxnSpPr>
            <p:nvPr/>
          </p:nvCxnSpPr>
          <p:spPr bwMode="auto">
            <a:xfrm>
              <a:off x="2337575" y="4188416"/>
              <a:ext cx="435213" cy="1"/>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36" name="Group 18">
            <a:extLst>
              <a:ext uri="{FF2B5EF4-FFF2-40B4-BE49-F238E27FC236}">
                <a16:creationId xmlns:a16="http://schemas.microsoft.com/office/drawing/2014/main" id="{2B25A781-3C5A-4345-B1BA-DEACB59F98D7}"/>
              </a:ext>
            </a:extLst>
          </p:cNvPr>
          <p:cNvGrpSpPr>
            <a:grpSpLocks/>
          </p:cNvGrpSpPr>
          <p:nvPr/>
        </p:nvGrpSpPr>
        <p:grpSpPr bwMode="auto">
          <a:xfrm>
            <a:off x="1951002" y="4771416"/>
            <a:ext cx="3154397" cy="584775"/>
            <a:chOff x="-463314" y="4140337"/>
            <a:chExt cx="3153124" cy="585085"/>
          </a:xfrm>
        </p:grpSpPr>
        <p:sp>
          <p:nvSpPr>
            <p:cNvPr id="37" name="TextBox 61">
              <a:extLst>
                <a:ext uri="{FF2B5EF4-FFF2-40B4-BE49-F238E27FC236}">
                  <a16:creationId xmlns:a16="http://schemas.microsoft.com/office/drawing/2014/main" id="{A4995AED-D7BB-0A43-8C79-4CAECC669A71}"/>
                </a:ext>
              </a:extLst>
            </p:cNvPr>
            <p:cNvSpPr txBox="1">
              <a:spLocks noChangeArrowheads="1"/>
            </p:cNvSpPr>
            <p:nvPr/>
          </p:nvSpPr>
          <p:spPr bwMode="auto">
            <a:xfrm>
              <a:off x="-463314" y="4140337"/>
              <a:ext cx="2746043" cy="585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read bytes from socket (but not address as in UDP)</a:t>
              </a:r>
            </a:p>
          </p:txBody>
        </p:sp>
        <p:cxnSp>
          <p:nvCxnSpPr>
            <p:cNvPr id="38" name="Straight Connector 62">
              <a:extLst>
                <a:ext uri="{FF2B5EF4-FFF2-40B4-BE49-F238E27FC236}">
                  <a16:creationId xmlns:a16="http://schemas.microsoft.com/office/drawing/2014/main" id="{39CA9B6C-408E-C74F-BCDD-01EC8665E7B2}"/>
                </a:ext>
              </a:extLst>
            </p:cNvPr>
            <p:cNvCxnSpPr>
              <a:cxnSpLocks noChangeShapeType="1"/>
            </p:cNvCxnSpPr>
            <p:nvPr/>
          </p:nvCxnSpPr>
          <p:spPr bwMode="auto">
            <a:xfrm>
              <a:off x="2194710" y="4288764"/>
              <a:ext cx="495100"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grpSp>
        <p:nvGrpSpPr>
          <p:cNvPr id="39" name="Group 28">
            <a:extLst>
              <a:ext uri="{FF2B5EF4-FFF2-40B4-BE49-F238E27FC236}">
                <a16:creationId xmlns:a16="http://schemas.microsoft.com/office/drawing/2014/main" id="{2EF79CA3-2450-FB47-A075-DE884877B7F1}"/>
              </a:ext>
            </a:extLst>
          </p:cNvPr>
          <p:cNvGrpSpPr>
            <a:grpSpLocks/>
          </p:cNvGrpSpPr>
          <p:nvPr/>
        </p:nvGrpSpPr>
        <p:grpSpPr bwMode="auto">
          <a:xfrm>
            <a:off x="1026276" y="5902558"/>
            <a:ext cx="4079124" cy="584775"/>
            <a:chOff x="-1411416" y="4686923"/>
            <a:chExt cx="4079374" cy="585153"/>
          </a:xfrm>
        </p:grpSpPr>
        <p:sp>
          <p:nvSpPr>
            <p:cNvPr id="40" name="TextBox 29">
              <a:extLst>
                <a:ext uri="{FF2B5EF4-FFF2-40B4-BE49-F238E27FC236}">
                  <a16:creationId xmlns:a16="http://schemas.microsoft.com/office/drawing/2014/main" id="{4729B12D-4BE5-7649-A39B-A68529411CBB}"/>
                </a:ext>
              </a:extLst>
            </p:cNvPr>
            <p:cNvSpPr txBox="1">
              <a:spLocks noChangeArrowheads="1"/>
            </p:cNvSpPr>
            <p:nvPr/>
          </p:nvSpPr>
          <p:spPr bwMode="auto">
            <a:xfrm>
              <a:off x="-1411416" y="4686923"/>
              <a:ext cx="3902071" cy="585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close connection to this client (but </a:t>
              </a:r>
              <a:r>
                <a:rPr kumimoji="0" lang="en-US" altLang="en-US" sz="1600" b="0" i="1"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not</a:t>
              </a:r>
              <a:r>
                <a:rPr kumimoji="0" lang="en-US" altLang="en-US" sz="1600" b="0" i="0" u="none" strike="noStrike" kern="120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 welcoming socket)</a:t>
              </a:r>
            </a:p>
          </p:txBody>
        </p:sp>
        <p:cxnSp>
          <p:nvCxnSpPr>
            <p:cNvPr id="41" name="Straight Connector 33">
              <a:extLst>
                <a:ext uri="{FF2B5EF4-FFF2-40B4-BE49-F238E27FC236}">
                  <a16:creationId xmlns:a16="http://schemas.microsoft.com/office/drawing/2014/main" id="{445EB81E-B12F-454D-80B8-5484BE29F558}"/>
                </a:ext>
              </a:extLst>
            </p:cNvPr>
            <p:cNvCxnSpPr>
              <a:cxnSpLocks noChangeShapeType="1"/>
            </p:cNvCxnSpPr>
            <p:nvPr/>
          </p:nvCxnSpPr>
          <p:spPr bwMode="auto">
            <a:xfrm>
              <a:off x="2172628" y="4843734"/>
              <a:ext cx="495330" cy="0"/>
            </a:xfrm>
            <a:prstGeom prst="line">
              <a:avLst/>
            </a:prstGeom>
            <a:noFill/>
            <a:ln w="12700">
              <a:solidFill>
                <a:srgbClr val="CC0000"/>
              </a:solidFill>
              <a:round/>
              <a:headEnd/>
              <a:tailEnd type="triangle" w="med" len="med"/>
            </a:ln>
            <a:extLst>
              <a:ext uri="{909E8E84-426E-40DD-AFC4-6F175D3DCCD1}">
                <a14:hiddenFill xmlns:a14="http://schemas.microsoft.com/office/drawing/2010/main">
                  <a:noFill/>
                </a14:hiddenFill>
              </a:ext>
            </a:extLst>
          </p:spPr>
        </p:cxnSp>
      </p:grpSp>
      <p:sp>
        <p:nvSpPr>
          <p:cNvPr id="25" name="Slide Number Placeholder 2">
            <a:extLst>
              <a:ext uri="{FF2B5EF4-FFF2-40B4-BE49-F238E27FC236}">
                <a16:creationId xmlns:a16="http://schemas.microsoft.com/office/drawing/2014/main" id="{CBD18514-E668-5544-8BF7-53F711E4F95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118</a:t>
            </a:fld>
            <a:endParaRPr lang="en-US" dirty="0"/>
          </a:p>
        </p:txBody>
      </p:sp>
    </p:spTree>
    <p:extLst>
      <p:ext uri="{BB962C8B-B14F-4D97-AF65-F5344CB8AC3E}">
        <p14:creationId xmlns:p14="http://schemas.microsoft.com/office/powerpoint/2010/main" val="1453320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15"/>
                                        </p:tgtEl>
                                      </p:cBhvr>
                                    </p:animEffect>
                                    <p:set>
                                      <p:cBhvr>
                                        <p:cTn id="12" dur="1" fill="hold">
                                          <p:stCondLst>
                                            <p:cond delay="499"/>
                                          </p:stCondLst>
                                        </p:cTn>
                                        <p:tgtEl>
                                          <p:spTgt spid="15"/>
                                        </p:tgtEl>
                                        <p:attrNameLst>
                                          <p:attrName>style.visibility</p:attrName>
                                        </p:attrNameLst>
                                      </p:cBhvr>
                                      <p:to>
                                        <p:strVal val="hidden"/>
                                      </p:to>
                                    </p:set>
                                  </p:childTnLst>
                                </p:cTn>
                              </p:par>
                              <p:par>
                                <p:cTn id="13" presetID="9"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dissolve">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xit" presetSubtype="0" fill="hold" nodeType="clickEffect">
                                  <p:stCondLst>
                                    <p:cond delay="0"/>
                                  </p:stCondLst>
                                  <p:childTnLst>
                                    <p:animEffect transition="out" filter="dissolve">
                                      <p:cBhvr>
                                        <p:cTn id="19" dur="500"/>
                                        <p:tgtEl>
                                          <p:spTgt spid="18"/>
                                        </p:tgtEl>
                                      </p:cBhvr>
                                    </p:animEffect>
                                    <p:set>
                                      <p:cBhvr>
                                        <p:cTn id="20" dur="1" fill="hold">
                                          <p:stCondLst>
                                            <p:cond delay="499"/>
                                          </p:stCondLst>
                                        </p:cTn>
                                        <p:tgtEl>
                                          <p:spTgt spid="18"/>
                                        </p:tgtEl>
                                        <p:attrNameLst>
                                          <p:attrName>style.visibility</p:attrName>
                                        </p:attrNameLst>
                                      </p:cBhvr>
                                      <p:to>
                                        <p:strVal val="hidden"/>
                                      </p:to>
                                    </p:set>
                                  </p:childTnLst>
                                </p:cTn>
                              </p:par>
                              <p:par>
                                <p:cTn id="21" presetID="9" presetClass="entr" presetSubtype="0" fill="hold"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dissolve">
                                      <p:cBhvr>
                                        <p:cTn id="23" dur="500"/>
                                        <p:tgtEl>
                                          <p:spTgt spid="21"/>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xit" presetSubtype="0" fill="hold" nodeType="clickEffect">
                                  <p:stCondLst>
                                    <p:cond delay="0"/>
                                  </p:stCondLst>
                                  <p:childTnLst>
                                    <p:animEffect transition="out" filter="dissolv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9" presetClass="entr" presetSubtype="0"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dissolve">
                                      <p:cBhvr>
                                        <p:cTn id="31" dur="500"/>
                                        <p:tgtEl>
                                          <p:spTgt spid="24"/>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xit" presetSubtype="0" fill="hold" nodeType="clickEffect">
                                  <p:stCondLst>
                                    <p:cond delay="0"/>
                                  </p:stCondLst>
                                  <p:childTnLst>
                                    <p:animEffect transition="out" filter="dissolve">
                                      <p:cBhvr>
                                        <p:cTn id="35" dur="500"/>
                                        <p:tgtEl>
                                          <p:spTgt spid="24"/>
                                        </p:tgtEl>
                                      </p:cBhvr>
                                    </p:animEffect>
                                    <p:set>
                                      <p:cBhvr>
                                        <p:cTn id="36" dur="1" fill="hold">
                                          <p:stCondLst>
                                            <p:cond delay="499"/>
                                          </p:stCondLst>
                                        </p:cTn>
                                        <p:tgtEl>
                                          <p:spTgt spid="24"/>
                                        </p:tgtEl>
                                        <p:attrNameLst>
                                          <p:attrName>style.visibility</p:attrName>
                                        </p:attrNameLst>
                                      </p:cBhvr>
                                      <p:to>
                                        <p:strVal val="hidden"/>
                                      </p:to>
                                    </p:set>
                                  </p:childTnLst>
                                </p:cTn>
                              </p:par>
                              <p:par>
                                <p:cTn id="37" presetID="9" presetClass="entr" presetSubtype="0" fill="hold" nodeType="with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dissolve">
                                      <p:cBhvr>
                                        <p:cTn id="39" dur="500"/>
                                        <p:tgtEl>
                                          <p:spTgt spid="36"/>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xit" presetSubtype="0" fill="hold" nodeType="clickEffect">
                                  <p:stCondLst>
                                    <p:cond delay="0"/>
                                  </p:stCondLst>
                                  <p:childTnLst>
                                    <p:animEffect transition="out" filter="dissolve">
                                      <p:cBhvr>
                                        <p:cTn id="43" dur="500"/>
                                        <p:tgtEl>
                                          <p:spTgt spid="36"/>
                                        </p:tgtEl>
                                      </p:cBhvr>
                                    </p:animEffect>
                                    <p:set>
                                      <p:cBhvr>
                                        <p:cTn id="44" dur="1" fill="hold">
                                          <p:stCondLst>
                                            <p:cond delay="499"/>
                                          </p:stCondLst>
                                        </p:cTn>
                                        <p:tgtEl>
                                          <p:spTgt spid="36"/>
                                        </p:tgtEl>
                                        <p:attrNameLst>
                                          <p:attrName>style.visibility</p:attrName>
                                        </p:attrNameLst>
                                      </p:cBhvr>
                                      <p:to>
                                        <p:strVal val="hidden"/>
                                      </p:to>
                                    </p:set>
                                  </p:childTnLst>
                                </p:cTn>
                              </p:par>
                              <p:par>
                                <p:cTn id="45" presetID="9" presetClass="entr" presetSubtype="0" fill="hold"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dissolve">
                                      <p:cBhvr>
                                        <p:cTn id="4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838200" y="451821"/>
            <a:ext cx="10515600" cy="894622"/>
          </a:xfrm>
        </p:spPr>
        <p:txBody>
          <a:bodyPr>
            <a:normAutofit/>
          </a:bodyPr>
          <a:lstStyle/>
          <a:p>
            <a:pPr lvl="0" eaLnBrk="0" fontAlgn="base" hangingPunct="0">
              <a:lnSpc>
                <a:spcPct val="100000"/>
              </a:lnSpc>
              <a:spcAft>
                <a:spcPct val="0"/>
              </a:spcAft>
            </a:pPr>
            <a:r>
              <a:rPr lang="en-US" altLang="en-US" sz="4400" dirty="0">
                <a:solidFill>
                  <a:srgbClr val="000099"/>
                </a:solidFill>
                <a:ea typeface="ＭＳ Ｐゴシック" panose="020B0600070205080204" pitchFamily="34" charset="-128"/>
                <a:cs typeface="+mn-cs"/>
              </a:rPr>
              <a:t>Chapter 2: Summary</a:t>
            </a:r>
            <a:endParaRPr lang="en-US" altLang="en-US" sz="5400" dirty="0">
              <a:solidFill>
                <a:srgbClr val="000099"/>
              </a:solidFill>
              <a:ea typeface="ＭＳ Ｐゴシック" panose="020B0600070205080204" pitchFamily="34" charset="-128"/>
              <a:cs typeface="+mn-cs"/>
            </a:endParaRPr>
          </a:p>
        </p:txBody>
      </p:sp>
      <p:sp>
        <p:nvSpPr>
          <p:cNvPr id="25" name="Rectangle 3">
            <a:extLst>
              <a:ext uri="{FF2B5EF4-FFF2-40B4-BE49-F238E27FC236}">
                <a16:creationId xmlns:a16="http://schemas.microsoft.com/office/drawing/2014/main" id="{130235C8-CBF2-BC40-8C2F-CC9AFE97994B}"/>
              </a:ext>
            </a:extLst>
          </p:cNvPr>
          <p:cNvSpPr>
            <a:spLocks noGrp="1" noChangeArrowheads="1"/>
          </p:cNvSpPr>
          <p:nvPr>
            <p:ph sz="half" idx="1"/>
          </p:nvPr>
        </p:nvSpPr>
        <p:spPr>
          <a:xfrm>
            <a:off x="838200" y="2094161"/>
            <a:ext cx="5710084" cy="4194034"/>
          </a:xfrm>
        </p:spPr>
        <p:txBody>
          <a:bodyPr>
            <a:normAutofit/>
          </a:bodyPr>
          <a:lstStyle/>
          <a:p>
            <a:pPr marL="287338" indent="-287338">
              <a:buFont typeface="Wingdings" charset="2"/>
              <a:buChar char="§"/>
              <a:defRPr/>
            </a:pPr>
            <a:r>
              <a:rPr lang="en-US" dirty="0"/>
              <a:t>application architectures</a:t>
            </a:r>
          </a:p>
          <a:p>
            <a:pPr marL="681038" lvl="1" indent="-223838">
              <a:buFont typeface="Arial"/>
              <a:buChar char="•"/>
              <a:defRPr/>
            </a:pPr>
            <a:r>
              <a:rPr lang="en-US" dirty="0"/>
              <a:t>client-server</a:t>
            </a:r>
          </a:p>
          <a:p>
            <a:pPr marL="681038" lvl="1" indent="-223838">
              <a:buFont typeface="Arial"/>
              <a:buChar char="•"/>
              <a:defRPr/>
            </a:pPr>
            <a:r>
              <a:rPr lang="en-US" dirty="0"/>
              <a:t>P2P</a:t>
            </a:r>
          </a:p>
          <a:p>
            <a:pPr marL="287338" indent="-287338">
              <a:buFont typeface="Wingdings" charset="2"/>
              <a:buChar char="§"/>
              <a:defRPr/>
            </a:pPr>
            <a:r>
              <a:rPr lang="en-US" dirty="0"/>
              <a:t>application service requirements:</a:t>
            </a:r>
          </a:p>
          <a:p>
            <a:pPr marL="682625" lvl="1" indent="-228600">
              <a:buFont typeface="Arial"/>
              <a:buChar char="•"/>
              <a:defRPr/>
            </a:pPr>
            <a:r>
              <a:rPr lang="en-US" dirty="0"/>
              <a:t>reliability, bandwidth, delay</a:t>
            </a:r>
          </a:p>
          <a:p>
            <a:pPr marL="287338" indent="-287338">
              <a:buFont typeface="Wingdings" charset="2"/>
              <a:buChar char="§"/>
              <a:defRPr/>
            </a:pPr>
            <a:r>
              <a:rPr lang="en-US" dirty="0"/>
              <a:t>Internet transport service model</a:t>
            </a:r>
          </a:p>
          <a:p>
            <a:pPr marL="681038" lvl="1" indent="-223838">
              <a:buFont typeface="Arial"/>
              <a:buChar char="•"/>
              <a:defRPr/>
            </a:pPr>
            <a:r>
              <a:rPr lang="en-US" dirty="0"/>
              <a:t>connection-oriented, reliable: TCP</a:t>
            </a:r>
          </a:p>
          <a:p>
            <a:pPr marL="681038" lvl="1" indent="-223838">
              <a:buFont typeface="Arial"/>
              <a:buChar char="•"/>
              <a:defRPr/>
            </a:pPr>
            <a:r>
              <a:rPr lang="en-US" dirty="0"/>
              <a:t>unreliable, datagrams: UDP</a:t>
            </a:r>
            <a:endParaRPr lang="en-US" sz="2000" dirty="0"/>
          </a:p>
        </p:txBody>
      </p:sp>
      <p:sp>
        <p:nvSpPr>
          <p:cNvPr id="26" name="Rectangle 4">
            <a:extLst>
              <a:ext uri="{FF2B5EF4-FFF2-40B4-BE49-F238E27FC236}">
                <a16:creationId xmlns:a16="http://schemas.microsoft.com/office/drawing/2014/main" id="{228601A5-E42C-D440-B994-5748EBF18265}"/>
              </a:ext>
            </a:extLst>
          </p:cNvPr>
          <p:cNvSpPr txBox="1">
            <a:spLocks noChangeArrowheads="1"/>
          </p:cNvSpPr>
          <p:nvPr/>
        </p:nvSpPr>
        <p:spPr>
          <a:xfrm>
            <a:off x="704849" y="1392072"/>
            <a:ext cx="10208957" cy="6762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our study of network application layer is now complete!</a:t>
            </a:r>
          </a:p>
        </p:txBody>
      </p:sp>
      <p:sp>
        <p:nvSpPr>
          <p:cNvPr id="27" name="Rectangle 5">
            <a:extLst>
              <a:ext uri="{FF2B5EF4-FFF2-40B4-BE49-F238E27FC236}">
                <a16:creationId xmlns:a16="http://schemas.microsoft.com/office/drawing/2014/main" id="{64F252F4-9047-6D40-8B28-18D2E55365CA}"/>
              </a:ext>
            </a:extLst>
          </p:cNvPr>
          <p:cNvSpPr>
            <a:spLocks noChangeArrowheads="1"/>
          </p:cNvSpPr>
          <p:nvPr/>
        </p:nvSpPr>
        <p:spPr bwMode="auto">
          <a:xfrm>
            <a:off x="7310006" y="2054984"/>
            <a:ext cx="4652810" cy="36766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287338" marR="0" lvl="0" indent="-287338" algn="l" defTabSz="914400" rtl="0" eaLnBrk="1" fontAlgn="auto" latinLnBrk="0" hangingPunct="1">
              <a:lnSpc>
                <a:spcPct val="100000"/>
              </a:lnSpc>
              <a:spcBef>
                <a:spcPts val="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rPr>
              <a:t>specific protocols:</a:t>
            </a:r>
          </a:p>
          <a:p>
            <a:pPr marL="681038" marR="0" lvl="1" indent="-223838" algn="l" defTabSz="914400" rtl="0" eaLnBrk="1" fontAlgn="auto" latinLnBrk="0" hangingPunct="1">
              <a:lnSpc>
                <a:spcPct val="100000"/>
              </a:lnSpc>
              <a:spcBef>
                <a:spcPts val="0"/>
              </a:spcBef>
              <a:spcAft>
                <a:spcPts val="0"/>
              </a:spcAft>
              <a:buClr>
                <a:srgbClr val="000099"/>
              </a:buClr>
              <a:buSzTx/>
              <a:buFont typeface="Arial"/>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rPr>
              <a:t>HTTP</a:t>
            </a:r>
          </a:p>
          <a:p>
            <a:pPr marL="681038" marR="0" lvl="1" indent="-223838" algn="l" defTabSz="914400" rtl="0" eaLnBrk="1" fontAlgn="auto" latinLnBrk="0" hangingPunct="1">
              <a:lnSpc>
                <a:spcPct val="100000"/>
              </a:lnSpc>
              <a:spcBef>
                <a:spcPts val="0"/>
              </a:spcBef>
              <a:spcAft>
                <a:spcPts val="0"/>
              </a:spcAft>
              <a:buClr>
                <a:srgbClr val="000099"/>
              </a:buClr>
              <a:buSzTx/>
              <a:buFont typeface="Arial"/>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rPr>
              <a:t>SMTP, IMAP</a:t>
            </a:r>
          </a:p>
          <a:p>
            <a:pPr marL="681038" marR="0" lvl="1" indent="-223838" algn="l" defTabSz="914400" rtl="0" eaLnBrk="1" fontAlgn="auto" latinLnBrk="0" hangingPunct="1">
              <a:lnSpc>
                <a:spcPct val="100000"/>
              </a:lnSpc>
              <a:spcBef>
                <a:spcPts val="0"/>
              </a:spcBef>
              <a:spcAft>
                <a:spcPts val="0"/>
              </a:spcAft>
              <a:buClr>
                <a:srgbClr val="000099"/>
              </a:buClr>
              <a:buSzTx/>
              <a:buFont typeface="Arial"/>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rPr>
              <a:t>DNS</a:t>
            </a:r>
          </a:p>
          <a:p>
            <a:pPr marL="681038" marR="0" lvl="1" indent="-223838" algn="l" defTabSz="914400" rtl="0" eaLnBrk="1" fontAlgn="auto" latinLnBrk="0" hangingPunct="1">
              <a:lnSpc>
                <a:spcPct val="100000"/>
              </a:lnSpc>
              <a:spcBef>
                <a:spcPts val="0"/>
              </a:spcBef>
              <a:spcAft>
                <a:spcPts val="0"/>
              </a:spcAft>
              <a:buClr>
                <a:srgbClr val="000099"/>
              </a:buClr>
              <a:buSzTx/>
              <a:buFont typeface="Arial"/>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rPr>
              <a:t>P2P: BitTorrent</a:t>
            </a:r>
          </a:p>
          <a:p>
            <a:pPr marL="287338" marR="0" lvl="0" indent="-287338" algn="l" defTabSz="914400" rtl="0" eaLnBrk="1" fontAlgn="auto" latinLnBrk="0" hangingPunct="1">
              <a:lnSpc>
                <a:spcPct val="100000"/>
              </a:lnSpc>
              <a:spcBef>
                <a:spcPts val="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rPr>
              <a:t>video streaming, CDNs</a:t>
            </a:r>
          </a:p>
          <a:p>
            <a:pPr marL="287338" marR="0" lvl="0" indent="-287338" algn="l" defTabSz="914400" rtl="0" eaLnBrk="1" fontAlgn="auto" latinLnBrk="0" hangingPunct="1">
              <a:lnSpc>
                <a:spcPct val="100000"/>
              </a:lnSpc>
              <a:spcBef>
                <a:spcPts val="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rPr>
              <a:t>socket programming: </a:t>
            </a:r>
          </a:p>
          <a:p>
            <a:pPr marL="0" marR="0" lvl="0" indent="0" algn="l" defTabSz="914400" rtl="0" eaLnBrk="1" fontAlgn="auto" latinLnBrk="0" hangingPunct="1">
              <a:lnSpc>
                <a:spcPct val="100000"/>
              </a:lnSpc>
              <a:spcBef>
                <a:spcPts val="0"/>
              </a:spcBef>
              <a:spcAft>
                <a:spcPts val="0"/>
              </a:spcAft>
              <a:buClr>
                <a:srgbClr val="000099"/>
              </a:buClr>
              <a:buSzPct val="100000"/>
              <a:buFont typeface="ZapfDingbats" charset="0"/>
              <a:buNone/>
              <a:tabLst/>
              <a:defRPr/>
            </a:pP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ＭＳ Ｐゴシック" charset="0"/>
              </a:rPr>
              <a:t>    TCP, UDP sockets</a:t>
            </a:r>
          </a:p>
        </p:txBody>
      </p:sp>
      <p:sp>
        <p:nvSpPr>
          <p:cNvPr id="6" name="Slide Number Placeholder 2">
            <a:extLst>
              <a:ext uri="{FF2B5EF4-FFF2-40B4-BE49-F238E27FC236}">
                <a16:creationId xmlns:a16="http://schemas.microsoft.com/office/drawing/2014/main" id="{8FBD60C3-995D-4948-A95F-E9B0A22398CB}"/>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119</a:t>
            </a:fld>
            <a:endParaRPr lang="en-US" dirty="0"/>
          </a:p>
        </p:txBody>
      </p:sp>
    </p:spTree>
    <p:extLst>
      <p:ext uri="{BB962C8B-B14F-4D97-AF65-F5344CB8AC3E}">
        <p14:creationId xmlns:p14="http://schemas.microsoft.com/office/powerpoint/2010/main" val="4058411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dissolv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What </a:t>
            </a:r>
            <a:r>
              <a:rPr lang="en-US" altLang="en-US" dirty="0">
                <a:ea typeface="ＭＳ Ｐゴシック" panose="020B0600070205080204" pitchFamily="34" charset="-128"/>
              </a:rPr>
              <a:t>t</a:t>
            </a:r>
            <a:r>
              <a:rPr lang="en-US" altLang="en-US" sz="4400" dirty="0">
                <a:ea typeface="ＭＳ Ｐゴシック" panose="020B0600070205080204" pitchFamily="34" charset="-128"/>
              </a:rPr>
              <a:t>ransport </a:t>
            </a:r>
            <a:r>
              <a:rPr lang="en-US" altLang="en-US" dirty="0">
                <a:ea typeface="ＭＳ Ｐゴシック" panose="020B0600070205080204" pitchFamily="34" charset="-128"/>
              </a:rPr>
              <a:t>s</a:t>
            </a:r>
            <a:r>
              <a:rPr lang="en-US" altLang="en-US" sz="4400" dirty="0">
                <a:ea typeface="ＭＳ Ｐゴシック" panose="020B0600070205080204" pitchFamily="34" charset="-128"/>
              </a:rPr>
              <a:t>ervice does an </a:t>
            </a:r>
            <a:r>
              <a:rPr lang="en-US" altLang="en-US" dirty="0">
                <a:ea typeface="ＭＳ Ｐゴシック" panose="020B0600070205080204" pitchFamily="34" charset="-128"/>
              </a:rPr>
              <a:t>a</a:t>
            </a:r>
            <a:r>
              <a:rPr lang="en-US" altLang="en-US" sz="4400" dirty="0">
                <a:ea typeface="ＭＳ Ｐゴシック" panose="020B0600070205080204" pitchFamily="34" charset="-128"/>
              </a:rPr>
              <a:t>pp need?</a:t>
            </a:r>
            <a:endParaRPr lang="en-US" sz="4400" dirty="0"/>
          </a:p>
        </p:txBody>
      </p:sp>
      <p:sp>
        <p:nvSpPr>
          <p:cNvPr id="10" name="Rectangle 3">
            <a:extLst>
              <a:ext uri="{FF2B5EF4-FFF2-40B4-BE49-F238E27FC236}">
                <a16:creationId xmlns:a16="http://schemas.microsoft.com/office/drawing/2014/main" id="{FA2F19F9-C8D7-114F-8257-FB4D95438E3B}"/>
              </a:ext>
            </a:extLst>
          </p:cNvPr>
          <p:cNvSpPr txBox="1">
            <a:spLocks noChangeArrowheads="1"/>
          </p:cNvSpPr>
          <p:nvPr/>
        </p:nvSpPr>
        <p:spPr>
          <a:xfrm>
            <a:off x="676025" y="1406872"/>
            <a:ext cx="4972505" cy="27971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3363" marR="0" lvl="0" indent="-219075" algn="l" defTabSz="914400" rtl="0" eaLnBrk="1" fontAlgn="auto" latinLnBrk="0" hangingPunct="1">
              <a:lnSpc>
                <a:spcPct val="90000"/>
              </a:lnSpc>
              <a:spcBef>
                <a:spcPts val="6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data integrity</a:t>
            </a:r>
          </a:p>
          <a:p>
            <a:pPr marL="233363" marR="0" lvl="0" indent="-219075" algn="l" defTabSz="914400" rtl="0" eaLnBrk="1" fontAlgn="auto" latinLnBrk="0" hangingPunct="1">
              <a:lnSpc>
                <a:spcPct val="90000"/>
              </a:lnSpc>
              <a:spcBef>
                <a:spcPts val="6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some apps (e.g., file transfer, web transactions) require 100% reliable data transfer</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233363" marR="0" lvl="0" indent="-233363" algn="l" defTabSz="914400" rtl="0" eaLnBrk="1" fontAlgn="auto" latinLnBrk="0" hangingPunct="1">
              <a:lnSpc>
                <a:spcPct val="90000"/>
              </a:lnSpc>
              <a:spcBef>
                <a:spcPts val="6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other apps (e.g., audio) can tolerate some loss</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charset="2"/>
              <a:buChar char="§"/>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Rectangle 4">
            <a:extLst>
              <a:ext uri="{FF2B5EF4-FFF2-40B4-BE49-F238E27FC236}">
                <a16:creationId xmlns:a16="http://schemas.microsoft.com/office/drawing/2014/main" id="{A728678F-8DEF-4046-89DA-20D9B309E935}"/>
              </a:ext>
            </a:extLst>
          </p:cNvPr>
          <p:cNvSpPr txBox="1">
            <a:spLocks noChangeArrowheads="1"/>
          </p:cNvSpPr>
          <p:nvPr/>
        </p:nvSpPr>
        <p:spPr>
          <a:xfrm>
            <a:off x="544999" y="4365808"/>
            <a:ext cx="5572612" cy="2443163"/>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timing</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some apps (e.g., Internet telephony, interactive games) require low delay to be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effective”</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2" name="Rectangle 5">
            <a:extLst>
              <a:ext uri="{FF2B5EF4-FFF2-40B4-BE49-F238E27FC236}">
                <a16:creationId xmlns:a16="http://schemas.microsoft.com/office/drawing/2014/main" id="{99205150-A642-0847-95C4-8C48A24DAC8A}"/>
              </a:ext>
            </a:extLst>
          </p:cNvPr>
          <p:cNvSpPr>
            <a:spLocks noChangeArrowheads="1"/>
          </p:cNvSpPr>
          <p:nvPr/>
        </p:nvSpPr>
        <p:spPr bwMode="auto">
          <a:xfrm>
            <a:off x="6586691" y="1377376"/>
            <a:ext cx="4972505" cy="33623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90000"/>
              </a:lnSpc>
              <a:spcBef>
                <a:spcPts val="600"/>
              </a:spcBef>
              <a:spcAft>
                <a:spcPts val="0"/>
              </a:spcAft>
              <a:buClrTx/>
              <a:buSzTx/>
              <a:buFontTx/>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throughput</a:t>
            </a:r>
          </a:p>
          <a:p>
            <a:pPr marL="342900" marR="0" lvl="0" indent="-342900" algn="l" defTabSz="914400" rtl="0" eaLnBrk="1" fontAlgn="auto" latinLnBrk="0" hangingPunct="1">
              <a:lnSpc>
                <a:spcPct val="90000"/>
              </a:lnSpc>
              <a:spcBef>
                <a:spcPts val="60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some apps (e.g., multimedia) require minimum amount of throughput to be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effective”</a:t>
            </a:r>
          </a:p>
          <a:p>
            <a:pPr marL="342900" marR="0" lvl="0" indent="-342900" algn="l" defTabSz="914400" rtl="0" eaLnBrk="1" fontAlgn="auto" latinLnBrk="0" hangingPunct="1">
              <a:lnSpc>
                <a:spcPct val="90000"/>
              </a:lnSpc>
              <a:spcBef>
                <a:spcPts val="60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other apps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elastic apps”) make use of whatever throughput they get </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3" name="Rectangle 5">
            <a:extLst>
              <a:ext uri="{FF2B5EF4-FFF2-40B4-BE49-F238E27FC236}">
                <a16:creationId xmlns:a16="http://schemas.microsoft.com/office/drawing/2014/main" id="{5EA7119B-8447-E949-AF1B-51F99BABCA4A}"/>
              </a:ext>
            </a:extLst>
          </p:cNvPr>
          <p:cNvSpPr>
            <a:spLocks noChangeArrowheads="1"/>
          </p:cNvSpPr>
          <p:nvPr/>
        </p:nvSpPr>
        <p:spPr bwMode="auto">
          <a:xfrm>
            <a:off x="6640666" y="4830189"/>
            <a:ext cx="4533593" cy="1271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90000"/>
              </a:lnSpc>
              <a:spcBef>
                <a:spcPts val="600"/>
              </a:spcBef>
              <a:spcAft>
                <a:spcPts val="0"/>
              </a:spcAft>
              <a:buClrTx/>
              <a:buSzTx/>
              <a:buFontTx/>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security</a:t>
            </a:r>
          </a:p>
          <a:p>
            <a:pPr marL="342900" marR="0" lvl="0" indent="-342900" algn="l" defTabSz="914400" rtl="0" eaLnBrk="1" fontAlgn="auto" latinLnBrk="0" hangingPunct="1">
              <a:lnSpc>
                <a:spcPct val="90000"/>
              </a:lnSpc>
              <a:spcBef>
                <a:spcPts val="60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encryption, data integrity, …</a:t>
            </a:r>
          </a:p>
        </p:txBody>
      </p:sp>
      <p:sp>
        <p:nvSpPr>
          <p:cNvPr id="7" name="Slide Number Placeholder 2">
            <a:extLst>
              <a:ext uri="{FF2B5EF4-FFF2-40B4-BE49-F238E27FC236}">
                <a16:creationId xmlns:a16="http://schemas.microsoft.com/office/drawing/2014/main" id="{54A58A9F-013E-E14B-A97A-3F5139157AF5}"/>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12</a:t>
            </a:fld>
            <a:endParaRPr lang="en-US" dirty="0"/>
          </a:p>
        </p:txBody>
      </p:sp>
    </p:spTree>
    <p:extLst>
      <p:ext uri="{BB962C8B-B14F-4D97-AF65-F5344CB8AC3E}">
        <p14:creationId xmlns:p14="http://schemas.microsoft.com/office/powerpoint/2010/main" val="38142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dissolve">
                                      <p:cBhvr>
                                        <p:cTn id="7" dur="500"/>
                                        <p:tgtEl>
                                          <p:spTgt spid="11">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1">
                                            <p:txEl>
                                              <p:pRg st="1" end="1"/>
                                            </p:txEl>
                                          </p:spTgt>
                                        </p:tgtEl>
                                        <p:attrNameLst>
                                          <p:attrName>style.visibility</p:attrName>
                                        </p:attrNameLst>
                                      </p:cBhvr>
                                      <p:to>
                                        <p:strVal val="visible"/>
                                      </p:to>
                                    </p:set>
                                    <p:animEffect transition="in" filter="dissolve">
                                      <p:cBhvr>
                                        <p:cTn id="10" dur="500"/>
                                        <p:tgtEl>
                                          <p:spTgt spid="11">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3">
                                            <p:txEl>
                                              <p:pRg st="0" end="0"/>
                                            </p:txEl>
                                          </p:spTgt>
                                        </p:tgtEl>
                                        <p:attrNameLst>
                                          <p:attrName>style.visibility</p:attrName>
                                        </p:attrNameLst>
                                      </p:cBhvr>
                                      <p:to>
                                        <p:strVal val="visible"/>
                                      </p:to>
                                    </p:set>
                                    <p:animEffect transition="in" filter="dissolve">
                                      <p:cBhvr>
                                        <p:cTn id="20" dur="500"/>
                                        <p:tgtEl>
                                          <p:spTgt spid="13">
                                            <p:txEl>
                                              <p:pRg st="0" end="0"/>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13">
                                            <p:txEl>
                                              <p:pRg st="1" end="1"/>
                                            </p:txEl>
                                          </p:spTgt>
                                        </p:tgtEl>
                                        <p:attrNameLst>
                                          <p:attrName>style.visibility</p:attrName>
                                        </p:attrNameLst>
                                      </p:cBhvr>
                                      <p:to>
                                        <p:strVal val="visible"/>
                                      </p:to>
                                    </p:set>
                                    <p:animEffect transition="in" filter="dissolve">
                                      <p:cBhvr>
                                        <p:cTn id="23"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838200" y="451821"/>
            <a:ext cx="10515600" cy="894622"/>
          </a:xfrm>
        </p:spPr>
        <p:txBody>
          <a:bodyPr>
            <a:normAutofit/>
          </a:bodyPr>
          <a:lstStyle/>
          <a:p>
            <a:pPr lvl="0" eaLnBrk="0" fontAlgn="base" hangingPunct="0">
              <a:lnSpc>
                <a:spcPct val="100000"/>
              </a:lnSpc>
              <a:spcAft>
                <a:spcPct val="0"/>
              </a:spcAft>
            </a:pPr>
            <a:r>
              <a:rPr lang="en-US" altLang="en-US" sz="4400" dirty="0">
                <a:solidFill>
                  <a:srgbClr val="000099"/>
                </a:solidFill>
                <a:ea typeface="ＭＳ Ｐゴシック" panose="020B0600070205080204" pitchFamily="34" charset="-128"/>
                <a:cs typeface="+mn-cs"/>
              </a:rPr>
              <a:t>Chapter 2: Summary</a:t>
            </a:r>
            <a:endParaRPr lang="en-US" altLang="en-US" sz="5400" dirty="0">
              <a:solidFill>
                <a:srgbClr val="000099"/>
              </a:solidFill>
              <a:ea typeface="ＭＳ Ｐゴシック" panose="020B0600070205080204" pitchFamily="34" charset="-128"/>
              <a:cs typeface="+mn-cs"/>
            </a:endParaRPr>
          </a:p>
        </p:txBody>
      </p:sp>
      <p:sp>
        <p:nvSpPr>
          <p:cNvPr id="26" name="Rectangle 4">
            <a:extLst>
              <a:ext uri="{FF2B5EF4-FFF2-40B4-BE49-F238E27FC236}">
                <a16:creationId xmlns:a16="http://schemas.microsoft.com/office/drawing/2014/main" id="{228601A5-E42C-D440-B994-5748EBF18265}"/>
              </a:ext>
            </a:extLst>
          </p:cNvPr>
          <p:cNvSpPr txBox="1">
            <a:spLocks noChangeArrowheads="1"/>
          </p:cNvSpPr>
          <p:nvPr/>
        </p:nvSpPr>
        <p:spPr>
          <a:xfrm>
            <a:off x="704849" y="1392072"/>
            <a:ext cx="10208957" cy="6762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Most importantly: learned about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protocols</a:t>
            </a: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p:txBody>
      </p:sp>
      <p:sp>
        <p:nvSpPr>
          <p:cNvPr id="9" name="Rectangle 3">
            <a:extLst>
              <a:ext uri="{FF2B5EF4-FFF2-40B4-BE49-F238E27FC236}">
                <a16:creationId xmlns:a16="http://schemas.microsoft.com/office/drawing/2014/main" id="{F2B1E62A-5D04-3E42-88B2-20CD0FBD1BBD}"/>
              </a:ext>
            </a:extLst>
          </p:cNvPr>
          <p:cNvSpPr>
            <a:spLocks noGrp="1" noChangeArrowheads="1"/>
          </p:cNvSpPr>
          <p:nvPr>
            <p:ph idx="1"/>
          </p:nvPr>
        </p:nvSpPr>
        <p:spPr>
          <a:xfrm>
            <a:off x="838200" y="2069589"/>
            <a:ext cx="5695335" cy="4351338"/>
          </a:xfrm>
        </p:spPr>
        <p:txBody>
          <a:bodyPr>
            <a:normAutofit/>
          </a:bodyPr>
          <a:lstStyle/>
          <a:p>
            <a:pPr marL="287338" indent="-287338"/>
            <a:r>
              <a:rPr lang="en-US" altLang="en-US" dirty="0">
                <a:ea typeface="ＭＳ Ｐゴシック" panose="020B0600070205080204" pitchFamily="34" charset="-128"/>
              </a:rPr>
              <a:t>typical request/reply message exchange:</a:t>
            </a:r>
          </a:p>
          <a:p>
            <a:pPr marL="681038" lvl="1" indent="-223838"/>
            <a:r>
              <a:rPr lang="en-US" altLang="en-US" dirty="0">
                <a:ea typeface="ＭＳ Ｐゴシック" panose="020B0600070205080204" pitchFamily="34" charset="-128"/>
              </a:rPr>
              <a:t>client requests info or service</a:t>
            </a:r>
          </a:p>
          <a:p>
            <a:pPr marL="681038" lvl="1" indent="-223838"/>
            <a:r>
              <a:rPr lang="en-US" altLang="en-US" dirty="0">
                <a:ea typeface="ＭＳ Ｐゴシック" panose="020B0600070205080204" pitchFamily="34" charset="-128"/>
              </a:rPr>
              <a:t>server responds with data, status code</a:t>
            </a:r>
          </a:p>
          <a:p>
            <a:pPr marL="287338" indent="-287338"/>
            <a:r>
              <a:rPr lang="en-US" altLang="en-US" dirty="0">
                <a:ea typeface="ＭＳ Ｐゴシック" panose="020B0600070205080204" pitchFamily="34" charset="-128"/>
              </a:rPr>
              <a:t>message formats:</a:t>
            </a:r>
          </a:p>
          <a:p>
            <a:pPr marL="681038" lvl="1" indent="-223838"/>
            <a:r>
              <a:rPr lang="en-US" altLang="en-US" i="1" dirty="0">
                <a:solidFill>
                  <a:srgbClr val="000090"/>
                </a:solidFill>
                <a:ea typeface="ＭＳ Ｐゴシック" panose="020B0600070205080204" pitchFamily="34" charset="-128"/>
              </a:rPr>
              <a:t>headers</a:t>
            </a:r>
            <a:r>
              <a:rPr lang="en-US" altLang="en-US" dirty="0">
                <a:ea typeface="ＭＳ Ｐゴシック" panose="020B0600070205080204" pitchFamily="34" charset="-128"/>
              </a:rPr>
              <a:t>: fields giving info about data</a:t>
            </a:r>
          </a:p>
          <a:p>
            <a:pPr marL="681038" lvl="1" indent="-223838"/>
            <a:r>
              <a:rPr lang="en-US" altLang="en-US" i="1" dirty="0">
                <a:solidFill>
                  <a:srgbClr val="000090"/>
                </a:solidFill>
                <a:ea typeface="ＭＳ Ｐゴシック" panose="020B0600070205080204" pitchFamily="34" charset="-128"/>
              </a:rPr>
              <a:t>data: </a:t>
            </a:r>
            <a:r>
              <a:rPr lang="en-US" altLang="en-US" dirty="0">
                <a:ea typeface="ＭＳ Ｐゴシック" panose="020B0600070205080204" pitchFamily="34" charset="-128"/>
              </a:rPr>
              <a:t>info(payload)  being communicated</a:t>
            </a:r>
          </a:p>
        </p:txBody>
      </p:sp>
      <p:sp>
        <p:nvSpPr>
          <p:cNvPr id="10" name="Rectangle 5">
            <a:extLst>
              <a:ext uri="{FF2B5EF4-FFF2-40B4-BE49-F238E27FC236}">
                <a16:creationId xmlns:a16="http://schemas.microsoft.com/office/drawing/2014/main" id="{09AD5240-FBC2-9D46-B622-22B9C356A03C}"/>
              </a:ext>
            </a:extLst>
          </p:cNvPr>
          <p:cNvSpPr>
            <a:spLocks noChangeArrowheads="1"/>
          </p:cNvSpPr>
          <p:nvPr/>
        </p:nvSpPr>
        <p:spPr bwMode="auto">
          <a:xfrm>
            <a:off x="6832343" y="2015039"/>
            <a:ext cx="4654808" cy="36766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227013" indent="-227013">
              <a:defRPr sz="2000">
                <a:solidFill>
                  <a:schemeClr val="tx1"/>
                </a:solidFill>
                <a:latin typeface="Arial" panose="020B0604020202020204" pitchFamily="34" charset="0"/>
                <a:ea typeface="ＭＳ Ｐゴシック" panose="020B0600070205080204" pitchFamily="34" charset="-128"/>
              </a:defRPr>
            </a:lvl1pPr>
            <a:lvl2pPr marL="681038" indent="-223838">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227013" marR="0" lvl="0" indent="-227013" algn="l" defTabSz="914400" rtl="0" eaLnBrk="1" fontAlgn="auto" latinLnBrk="0" hangingPunct="1">
              <a:lnSpc>
                <a:spcPct val="100000"/>
              </a:lnSpc>
              <a:spcBef>
                <a:spcPts val="0"/>
              </a:spcBef>
              <a:spcAft>
                <a:spcPts val="0"/>
              </a:spcAft>
              <a:buClr>
                <a:srgbClr val="3333CC"/>
              </a:buClr>
              <a:buSzTx/>
              <a:buFontTx/>
              <a:buNone/>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important themes:</a:t>
            </a:r>
            <a:r>
              <a:rPr kumimoji="0" lang="en-US" altLang="en-US" sz="2400" b="0" i="0" u="none" strike="noStrike" kern="1200" cap="none" spc="0" normalizeH="0" baseline="0" noProof="0" dirty="0">
                <a:ln>
                  <a:noFill/>
                </a:ln>
                <a:solidFill>
                  <a:srgbClr val="FF3300"/>
                </a:solidFill>
                <a:effectLst/>
                <a:uLnTx/>
                <a:uFillTx/>
                <a:latin typeface="Calibri" panose="020F0502020204030204"/>
                <a:ea typeface="ＭＳ Ｐゴシック" panose="020B0600070205080204" pitchFamily="34" charset="-128"/>
                <a:cs typeface="+mn-cs"/>
              </a:rPr>
              <a:t> </a:t>
            </a:r>
          </a:p>
          <a:p>
            <a:pPr marL="349250" marR="0" lvl="0" indent="-219075"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centralized vs. decentralized </a:t>
            </a:r>
          </a:p>
          <a:p>
            <a:pPr marL="349250" marR="0" lvl="0" indent="-219075"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stateless vs. stateful</a:t>
            </a:r>
          </a:p>
          <a:p>
            <a:pPr marL="349250" marR="0" lvl="0" indent="-219075"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scalability</a:t>
            </a:r>
          </a:p>
          <a:p>
            <a:pPr marL="349250" marR="0" lvl="0" indent="-219075"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reliable vs. unreliable message transfer </a:t>
            </a:r>
          </a:p>
          <a:p>
            <a:pPr marL="349250" marR="0" lvl="0" indent="-219075"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ja-JP"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“complexity at network edge”</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 name="Slide Number Placeholder 2">
            <a:extLst>
              <a:ext uri="{FF2B5EF4-FFF2-40B4-BE49-F238E27FC236}">
                <a16:creationId xmlns:a16="http://schemas.microsoft.com/office/drawing/2014/main" id="{FE0ABB88-CECD-DD4A-8A5D-BE042621800E}"/>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120</a:t>
            </a:fld>
            <a:endParaRPr lang="en-US" dirty="0"/>
          </a:p>
        </p:txBody>
      </p:sp>
    </p:spTree>
    <p:extLst>
      <p:ext uri="{BB962C8B-B14F-4D97-AF65-F5344CB8AC3E}">
        <p14:creationId xmlns:p14="http://schemas.microsoft.com/office/powerpoint/2010/main" val="3988395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Transport </a:t>
            </a:r>
            <a:r>
              <a:rPr lang="en-US" altLang="en-US" dirty="0">
                <a:ea typeface="ＭＳ Ｐゴシック" panose="020B0600070205080204" pitchFamily="34" charset="-128"/>
              </a:rPr>
              <a:t>s</a:t>
            </a:r>
            <a:r>
              <a:rPr lang="en-US" altLang="en-US" sz="4400" dirty="0">
                <a:ea typeface="ＭＳ Ｐゴシック" panose="020B0600070205080204" pitchFamily="34" charset="-128"/>
              </a:rPr>
              <a:t>ervice </a:t>
            </a:r>
            <a:r>
              <a:rPr lang="en-US" altLang="en-US" dirty="0">
                <a:ea typeface="ＭＳ Ｐゴシック" panose="020B0600070205080204" pitchFamily="34" charset="-128"/>
              </a:rPr>
              <a:t>r</a:t>
            </a:r>
            <a:r>
              <a:rPr lang="en-US" altLang="en-US" sz="4400" dirty="0">
                <a:ea typeface="ＭＳ Ｐゴシック" panose="020B0600070205080204" pitchFamily="34" charset="-128"/>
              </a:rPr>
              <a:t>equirements: common apps</a:t>
            </a:r>
            <a:endParaRPr lang="en-US" sz="4400" dirty="0"/>
          </a:p>
        </p:txBody>
      </p:sp>
      <p:sp>
        <p:nvSpPr>
          <p:cNvPr id="8" name="Text Box 3">
            <a:extLst>
              <a:ext uri="{FF2B5EF4-FFF2-40B4-BE49-F238E27FC236}">
                <a16:creationId xmlns:a16="http://schemas.microsoft.com/office/drawing/2014/main" id="{E374FB7B-D397-7246-99E8-CE483DFACD5D}"/>
              </a:ext>
            </a:extLst>
          </p:cNvPr>
          <p:cNvSpPr txBox="1">
            <a:spLocks noChangeArrowheads="1"/>
          </p:cNvSpPr>
          <p:nvPr/>
        </p:nvSpPr>
        <p:spPr bwMode="auto">
          <a:xfrm>
            <a:off x="114330" y="1536174"/>
            <a:ext cx="3479735" cy="4722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r" defTabSz="914400" rtl="0" eaLnBrk="1" fontAlgn="auto" latinLnBrk="0" hangingPunct="1">
              <a:lnSpc>
                <a:spcPct val="10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file transfer/download</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e-mail</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Web documents</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real-time audio/video</a:t>
            </a:r>
          </a:p>
          <a:p>
            <a:pPr marL="0" marR="0" lvl="0" indent="0" algn="r" defTabSz="914400" rtl="0" eaLnBrk="1" fontAlgn="auto" latinLnBrk="0" hangingPunct="1">
              <a:lnSpc>
                <a:spcPct val="11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streaming audio/video</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interactive games</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text messaging</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4" name="Text Box 4">
            <a:extLst>
              <a:ext uri="{FF2B5EF4-FFF2-40B4-BE49-F238E27FC236}">
                <a16:creationId xmlns:a16="http://schemas.microsoft.com/office/drawing/2014/main" id="{AFA70EB7-D6E6-AF43-A3B7-A9035670635E}"/>
              </a:ext>
            </a:extLst>
          </p:cNvPr>
          <p:cNvSpPr txBox="1">
            <a:spLocks noChangeArrowheads="1"/>
          </p:cNvSpPr>
          <p:nvPr/>
        </p:nvSpPr>
        <p:spPr bwMode="auto">
          <a:xfrm>
            <a:off x="3947968" y="1539349"/>
            <a:ext cx="2009076" cy="4722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data loss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loss</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loss</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loss</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loss-tolerant</a:t>
            </a:r>
          </a:p>
          <a:p>
            <a:pPr marL="0" marR="0" lvl="0" indent="0" algn="l" defTabSz="914400" rtl="0" eaLnBrk="1" fontAlgn="auto" latinLnBrk="0" hangingPunct="1">
              <a:lnSpc>
                <a:spcPct val="11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loss-tolerant</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loss-tolerant</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loss</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5" name="Text Box 5">
            <a:extLst>
              <a:ext uri="{FF2B5EF4-FFF2-40B4-BE49-F238E27FC236}">
                <a16:creationId xmlns:a16="http://schemas.microsoft.com/office/drawing/2014/main" id="{2B53E900-CFB4-8641-AD80-727AE9380A18}"/>
              </a:ext>
            </a:extLst>
          </p:cNvPr>
          <p:cNvSpPr txBox="1">
            <a:spLocks noChangeArrowheads="1"/>
          </p:cNvSpPr>
          <p:nvPr/>
        </p:nvSpPr>
        <p:spPr bwMode="auto">
          <a:xfrm>
            <a:off x="5991692" y="1537762"/>
            <a:ext cx="3025344" cy="4722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throughput</a:t>
            </a:r>
          </a:p>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elastic</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elastic</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elastic</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audio: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5Kbps-1Mbps</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video:</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10Kbps-5Mbps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same as above </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Kbps+</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elastic</a:t>
            </a:r>
          </a:p>
        </p:txBody>
      </p:sp>
      <p:sp>
        <p:nvSpPr>
          <p:cNvPr id="16" name="Text Box 6">
            <a:extLst>
              <a:ext uri="{FF2B5EF4-FFF2-40B4-BE49-F238E27FC236}">
                <a16:creationId xmlns:a16="http://schemas.microsoft.com/office/drawing/2014/main" id="{7DDCF5FE-9982-C44D-9FFC-E56BA98BF00E}"/>
              </a:ext>
            </a:extLst>
          </p:cNvPr>
          <p:cNvSpPr txBox="1">
            <a:spLocks noChangeArrowheads="1"/>
          </p:cNvSpPr>
          <p:nvPr/>
        </p:nvSpPr>
        <p:spPr bwMode="auto">
          <a:xfrm>
            <a:off x="9439064" y="1585760"/>
            <a:ext cx="2936433" cy="4722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 sensitive?</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yes, 10’</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msec</a:t>
            </a:r>
            <a:endPar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1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yes, few secs</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yes, 10’</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msec</a:t>
            </a:r>
            <a:endPar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yes and no</a:t>
            </a:r>
          </a:p>
        </p:txBody>
      </p:sp>
      <p:cxnSp>
        <p:nvCxnSpPr>
          <p:cNvPr id="4" name="Straight Connector 3">
            <a:extLst>
              <a:ext uri="{FF2B5EF4-FFF2-40B4-BE49-F238E27FC236}">
                <a16:creationId xmlns:a16="http://schemas.microsoft.com/office/drawing/2014/main" id="{162228CC-A1AA-2642-A56E-E4F7B0293C25}"/>
              </a:ext>
            </a:extLst>
          </p:cNvPr>
          <p:cNvCxnSpPr/>
          <p:nvPr/>
        </p:nvCxnSpPr>
        <p:spPr>
          <a:xfrm>
            <a:off x="1931843" y="2115070"/>
            <a:ext cx="9382448" cy="0"/>
          </a:xfrm>
          <a:prstGeom prst="line">
            <a:avLst/>
          </a:prstGeom>
          <a:ln w="31750">
            <a:solidFill>
              <a:srgbClr val="0000A8"/>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E9224A1-0105-BB4F-B94B-90B305877290}"/>
              </a:ext>
            </a:extLst>
          </p:cNvPr>
          <p:cNvCxnSpPr/>
          <p:nvPr/>
        </p:nvCxnSpPr>
        <p:spPr>
          <a:xfrm>
            <a:off x="1939865" y="2900516"/>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4A7C77C-B9C9-EE46-B426-55950F26169C}"/>
              </a:ext>
            </a:extLst>
          </p:cNvPr>
          <p:cNvCxnSpPr/>
          <p:nvPr/>
        </p:nvCxnSpPr>
        <p:spPr>
          <a:xfrm>
            <a:off x="1939865" y="3426882"/>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5440764-46DB-324A-BB6F-3C97D7643878}"/>
              </a:ext>
            </a:extLst>
          </p:cNvPr>
          <p:cNvCxnSpPr/>
          <p:nvPr/>
        </p:nvCxnSpPr>
        <p:spPr>
          <a:xfrm>
            <a:off x="1939865" y="3871968"/>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40DC4FF-F8E4-5448-B459-EE842599FEE7}"/>
              </a:ext>
            </a:extLst>
          </p:cNvPr>
          <p:cNvCxnSpPr/>
          <p:nvPr/>
        </p:nvCxnSpPr>
        <p:spPr>
          <a:xfrm>
            <a:off x="1943100" y="4810618"/>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F59182A-878C-AA49-B17B-09494DE9E7C7}"/>
              </a:ext>
            </a:extLst>
          </p:cNvPr>
          <p:cNvCxnSpPr/>
          <p:nvPr/>
        </p:nvCxnSpPr>
        <p:spPr>
          <a:xfrm>
            <a:off x="1943876" y="5263991"/>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FFF0474-E5A5-BA49-A926-1DB9D2E63B31}"/>
              </a:ext>
            </a:extLst>
          </p:cNvPr>
          <p:cNvCxnSpPr/>
          <p:nvPr/>
        </p:nvCxnSpPr>
        <p:spPr>
          <a:xfrm>
            <a:off x="1943876" y="5745521"/>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Slide Number Placeholder 2">
            <a:extLst>
              <a:ext uri="{FF2B5EF4-FFF2-40B4-BE49-F238E27FC236}">
                <a16:creationId xmlns:a16="http://schemas.microsoft.com/office/drawing/2014/main" id="{DCA62624-6B99-2E4F-9C54-E08632D8D1A3}"/>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13</a:t>
            </a:fld>
            <a:endParaRPr lang="en-US" dirty="0"/>
          </a:p>
        </p:txBody>
      </p:sp>
    </p:spTree>
    <p:extLst>
      <p:ext uri="{BB962C8B-B14F-4D97-AF65-F5344CB8AC3E}">
        <p14:creationId xmlns:p14="http://schemas.microsoft.com/office/powerpoint/2010/main" val="28857020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Internet </a:t>
            </a:r>
            <a:r>
              <a:rPr lang="en-US" altLang="en-US" dirty="0">
                <a:ea typeface="ＭＳ Ｐゴシック" panose="020B0600070205080204" pitchFamily="34" charset="-128"/>
              </a:rPr>
              <a:t>t</a:t>
            </a:r>
            <a:r>
              <a:rPr lang="en-US" altLang="en-US" sz="4400" dirty="0">
                <a:ea typeface="ＭＳ Ｐゴシック" panose="020B0600070205080204" pitchFamily="34" charset="-128"/>
              </a:rPr>
              <a:t>ransport protocols services</a:t>
            </a:r>
            <a:endParaRPr lang="en-US" sz="4400" dirty="0"/>
          </a:p>
        </p:txBody>
      </p:sp>
      <p:sp>
        <p:nvSpPr>
          <p:cNvPr id="17" name="Rectangle 3">
            <a:extLst>
              <a:ext uri="{FF2B5EF4-FFF2-40B4-BE49-F238E27FC236}">
                <a16:creationId xmlns:a16="http://schemas.microsoft.com/office/drawing/2014/main" id="{DDE501EC-BB63-AE43-9802-69590E95725F}"/>
              </a:ext>
            </a:extLst>
          </p:cNvPr>
          <p:cNvSpPr txBox="1">
            <a:spLocks noChangeArrowheads="1"/>
          </p:cNvSpPr>
          <p:nvPr/>
        </p:nvSpPr>
        <p:spPr>
          <a:xfrm>
            <a:off x="753320" y="1383910"/>
            <a:ext cx="6016137" cy="49530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TCP service: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reliable transport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between sending and receiving process</a:t>
            </a:r>
            <a:endParaRPr kumimoji="0" lang="en-US" altLang="en-US" sz="2800" b="0" i="0" u="none" strike="noStrike" kern="1200" cap="none" spc="0" normalizeH="0" baseline="0" noProof="0" dirty="0">
              <a:ln>
                <a:noFill/>
              </a:ln>
              <a:solidFill>
                <a:srgbClr val="ED7D31"/>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flow control:</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won’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overwhelm receiver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congestion control:</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throttle sender when network overloaded</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connection-oriented:</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setup required between client and server processes</a:t>
            </a:r>
          </a:p>
          <a:p>
            <a:r>
              <a:rPr lang="en-US" altLang="en-US" i="1" dirty="0">
                <a:solidFill>
                  <a:srgbClr val="C00000"/>
                </a:solidFill>
                <a:ea typeface="ＭＳ Ｐゴシック" panose="020B0600070205080204" pitchFamily="34" charset="-128"/>
              </a:rPr>
              <a:t>does not provide:</a:t>
            </a:r>
            <a:r>
              <a:rPr lang="en-US" altLang="en-US" dirty="0">
                <a:solidFill>
                  <a:srgbClr val="C00000"/>
                </a:solidFill>
                <a:ea typeface="ＭＳ Ｐゴシック" panose="020B0600070205080204" pitchFamily="34" charset="-128"/>
              </a:rPr>
              <a:t> </a:t>
            </a:r>
            <a:r>
              <a:rPr lang="en-US" altLang="en-US" dirty="0">
                <a:solidFill>
                  <a:prstClr val="black"/>
                </a:solidFill>
                <a:ea typeface="ＭＳ Ｐゴシック" panose="020B0600070205080204" pitchFamily="34" charset="-128"/>
              </a:rPr>
              <a:t>timing, minimum throughput guarantee, security</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8" name="Rectangle 4">
            <a:extLst>
              <a:ext uri="{FF2B5EF4-FFF2-40B4-BE49-F238E27FC236}">
                <a16:creationId xmlns:a16="http://schemas.microsoft.com/office/drawing/2014/main" id="{385CB224-459F-9A46-AAC8-FC8111271826}"/>
              </a:ext>
            </a:extLst>
          </p:cNvPr>
          <p:cNvSpPr txBox="1">
            <a:spLocks noChangeArrowheads="1"/>
          </p:cNvSpPr>
          <p:nvPr/>
        </p:nvSpPr>
        <p:spPr>
          <a:xfrm>
            <a:off x="6924091" y="1395634"/>
            <a:ext cx="5038725"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indent="-338138" algn="l" defTabSz="914400" rtl="0" eaLnBrk="1" fontAlgn="auto" latinLnBrk="0" hangingPunct="1">
              <a:lnSpc>
                <a:spcPct val="90000"/>
              </a:lnSpc>
              <a:spcBef>
                <a:spcPts val="1000"/>
              </a:spcBef>
              <a:spcAft>
                <a:spcPts val="0"/>
              </a:spcAft>
              <a:buClr>
                <a:srgbClr val="0000A3"/>
              </a:buClr>
              <a:buSzTx/>
              <a:buFont typeface="Wingdings" charset="0"/>
              <a:buNone/>
              <a:defRPr/>
            </a:pPr>
            <a:r>
              <a:rPr kumimoji="0" lang="en-US" sz="3200" b="0" i="1" u="none" strike="noStrike" kern="1200" cap="none" spc="0" normalizeH="0" baseline="0" noProof="0" dirty="0">
                <a:ln>
                  <a:noFill/>
                </a:ln>
                <a:solidFill>
                  <a:srgbClr val="000099"/>
                </a:solidFill>
                <a:effectLst/>
                <a:uLnTx/>
                <a:uFillTx/>
                <a:latin typeface="Calibri" panose="020F0502020204030204"/>
                <a:ea typeface="+mn-ea"/>
                <a:cs typeface="+mn-cs"/>
              </a:rPr>
              <a:t>UDP service:</a:t>
            </a:r>
          </a:p>
          <a:p>
            <a:pPr marL="233363" marR="0" lvl="0" indent="-23336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unreliable data transfer</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between sending and receiving process</a:t>
            </a:r>
          </a:p>
          <a:p>
            <a:pPr marL="233363" marR="0" lvl="0" indent="-23336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does not provide:</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reliability, flow control, congestion control, timing, throughput guarantee, security, or connection setup.</a:t>
            </a:r>
          </a:p>
        </p:txBody>
      </p:sp>
      <p:sp>
        <p:nvSpPr>
          <p:cNvPr id="19" name="Rectangle 4">
            <a:extLst>
              <a:ext uri="{FF2B5EF4-FFF2-40B4-BE49-F238E27FC236}">
                <a16:creationId xmlns:a16="http://schemas.microsoft.com/office/drawing/2014/main" id="{A063EBCE-3A03-8F4C-B279-46497740F45C}"/>
              </a:ext>
            </a:extLst>
          </p:cNvPr>
          <p:cNvSpPr txBox="1">
            <a:spLocks noChangeArrowheads="1"/>
          </p:cNvSpPr>
          <p:nvPr/>
        </p:nvSpPr>
        <p:spPr>
          <a:xfrm>
            <a:off x="7316721" y="5388865"/>
            <a:ext cx="3651156" cy="1259644"/>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sng" strike="noStrike" kern="1200" cap="none" spc="0" normalizeH="0" baseline="0" noProof="0" dirty="0">
                <a:ln>
                  <a:noFill/>
                </a:ln>
                <a:solidFill>
                  <a:srgbClr val="C00000"/>
                </a:solidFill>
                <a:effectLst/>
                <a:uLnTx/>
                <a:uFillTx/>
                <a:latin typeface="Calibri" panose="020F0502020204030204"/>
                <a:ea typeface="+mn-ea"/>
                <a:cs typeface="+mn-cs"/>
              </a:rPr>
              <a:t>Q:</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why bother?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Why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is there a UDP?</a:t>
            </a:r>
          </a:p>
        </p:txBody>
      </p:sp>
      <p:sp>
        <p:nvSpPr>
          <p:cNvPr id="6" name="Slide Number Placeholder 2">
            <a:extLst>
              <a:ext uri="{FF2B5EF4-FFF2-40B4-BE49-F238E27FC236}">
                <a16:creationId xmlns:a16="http://schemas.microsoft.com/office/drawing/2014/main" id="{F16E5A18-9D2E-8A4C-A214-8B012F33094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14</a:t>
            </a:fld>
            <a:endParaRPr lang="en-US" dirty="0"/>
          </a:p>
        </p:txBody>
      </p:sp>
    </p:spTree>
    <p:extLst>
      <p:ext uri="{BB962C8B-B14F-4D97-AF65-F5344CB8AC3E}">
        <p14:creationId xmlns:p14="http://schemas.microsoft.com/office/powerpoint/2010/main" val="1781887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xEl>
                                              <p:pRg st="1" end="1"/>
                                            </p:txEl>
                                          </p:spTgt>
                                        </p:tgtEl>
                                        <p:attrNameLst>
                                          <p:attrName>style.visibility</p:attrName>
                                        </p:attrNameLst>
                                      </p:cBhvr>
                                      <p:to>
                                        <p:strVal val="visible"/>
                                      </p:to>
                                    </p:set>
                                    <p:animEffect transition="in" filter="dissolve">
                                      <p:cBhvr>
                                        <p:cTn id="7" dur="500"/>
                                        <p:tgtEl>
                                          <p:spTgt spid="1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7">
                                            <p:txEl>
                                              <p:pRg st="2" end="2"/>
                                            </p:txEl>
                                          </p:spTgt>
                                        </p:tgtEl>
                                        <p:attrNameLst>
                                          <p:attrName>style.visibility</p:attrName>
                                        </p:attrNameLst>
                                      </p:cBhvr>
                                      <p:to>
                                        <p:strVal val="visible"/>
                                      </p:to>
                                    </p:set>
                                    <p:animEffect transition="in" filter="dissolve">
                                      <p:cBhvr>
                                        <p:cTn id="12" dur="500"/>
                                        <p:tgtEl>
                                          <p:spTgt spid="1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7">
                                            <p:txEl>
                                              <p:pRg st="3" end="3"/>
                                            </p:txEl>
                                          </p:spTgt>
                                        </p:tgtEl>
                                        <p:attrNameLst>
                                          <p:attrName>style.visibility</p:attrName>
                                        </p:attrNameLst>
                                      </p:cBhvr>
                                      <p:to>
                                        <p:strVal val="visible"/>
                                      </p:to>
                                    </p:set>
                                    <p:animEffect transition="in" filter="dissolve">
                                      <p:cBhvr>
                                        <p:cTn id="17" dur="500"/>
                                        <p:tgtEl>
                                          <p:spTgt spid="1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7">
                                            <p:txEl>
                                              <p:pRg st="4" end="4"/>
                                            </p:txEl>
                                          </p:spTgt>
                                        </p:tgtEl>
                                        <p:attrNameLst>
                                          <p:attrName>style.visibility</p:attrName>
                                        </p:attrNameLst>
                                      </p:cBhvr>
                                      <p:to>
                                        <p:strVal val="visible"/>
                                      </p:to>
                                    </p:set>
                                    <p:animEffect transition="in" filter="dissolve">
                                      <p:cBhvr>
                                        <p:cTn id="22" dur="500"/>
                                        <p:tgtEl>
                                          <p:spTgt spid="1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7">
                                            <p:txEl>
                                              <p:pRg st="5" end="5"/>
                                            </p:txEl>
                                          </p:spTgt>
                                        </p:tgtEl>
                                        <p:attrNameLst>
                                          <p:attrName>style.visibility</p:attrName>
                                        </p:attrNameLst>
                                      </p:cBhvr>
                                      <p:to>
                                        <p:strVal val="visible"/>
                                      </p:to>
                                    </p:set>
                                    <p:animEffect transition="in" filter="dissolve">
                                      <p:cBhvr>
                                        <p:cTn id="27" dur="500"/>
                                        <p:tgtEl>
                                          <p:spTgt spid="17">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8">
                                            <p:txEl>
                                              <p:pRg st="1" end="1"/>
                                            </p:txEl>
                                          </p:spTgt>
                                        </p:tgtEl>
                                        <p:attrNameLst>
                                          <p:attrName>style.visibility</p:attrName>
                                        </p:attrNameLst>
                                      </p:cBhvr>
                                      <p:to>
                                        <p:strVal val="visible"/>
                                      </p:to>
                                    </p:set>
                                    <p:animEffect transition="in" filter="dissolve">
                                      <p:cBhvr>
                                        <p:cTn id="32" dur="500"/>
                                        <p:tgtEl>
                                          <p:spTgt spid="18">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8">
                                            <p:txEl>
                                              <p:pRg st="2" end="2"/>
                                            </p:txEl>
                                          </p:spTgt>
                                        </p:tgtEl>
                                        <p:attrNameLst>
                                          <p:attrName>style.visibility</p:attrName>
                                        </p:attrNameLst>
                                      </p:cBhvr>
                                      <p:to>
                                        <p:strVal val="visible"/>
                                      </p:to>
                                    </p:set>
                                    <p:animEffect transition="in" filter="dissolve">
                                      <p:cBhvr>
                                        <p:cTn id="37" dur="500"/>
                                        <p:tgtEl>
                                          <p:spTgt spid="18">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dissolve">
                                      <p:cBhvr>
                                        <p:cTn id="4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uiExpand="1" build="p"/>
      <p:bldP spid="18" grpId="0" uiExpand="1" build="p"/>
      <p:bldP spid="1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Internet applications, and transport protocols</a:t>
            </a:r>
            <a:endParaRPr lang="en-US" sz="4400" dirty="0"/>
          </a:p>
        </p:txBody>
      </p:sp>
      <p:sp>
        <p:nvSpPr>
          <p:cNvPr id="8" name="Text Box 3">
            <a:extLst>
              <a:ext uri="{FF2B5EF4-FFF2-40B4-BE49-F238E27FC236}">
                <a16:creationId xmlns:a16="http://schemas.microsoft.com/office/drawing/2014/main" id="{E374FB7B-D397-7246-99E8-CE483DFACD5D}"/>
              </a:ext>
            </a:extLst>
          </p:cNvPr>
          <p:cNvSpPr txBox="1">
            <a:spLocks noChangeArrowheads="1"/>
          </p:cNvSpPr>
          <p:nvPr/>
        </p:nvSpPr>
        <p:spPr bwMode="auto">
          <a:xfrm>
            <a:off x="114330" y="1536174"/>
            <a:ext cx="3479735" cy="4248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r" defTabSz="914400" rtl="0" eaLnBrk="1" fontAlgn="auto" latinLnBrk="0" hangingPunct="1">
              <a:lnSpc>
                <a:spcPct val="10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file transfer/download</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e-mail</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Web documents</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Internet telephony</a:t>
            </a:r>
          </a:p>
          <a:p>
            <a:pPr marL="0" marR="0" lvl="0" indent="0" algn="r" defTabSz="914400" rtl="0" eaLnBrk="1" fontAlgn="auto" latinLnBrk="0" hangingPunct="1">
              <a:lnSpc>
                <a:spcPct val="11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streaming audio/video</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interactive games</a:t>
            </a:r>
          </a:p>
        </p:txBody>
      </p:sp>
      <p:cxnSp>
        <p:nvCxnSpPr>
          <p:cNvPr id="4" name="Straight Connector 3">
            <a:extLst>
              <a:ext uri="{FF2B5EF4-FFF2-40B4-BE49-F238E27FC236}">
                <a16:creationId xmlns:a16="http://schemas.microsoft.com/office/drawing/2014/main" id="{162228CC-A1AA-2642-A56E-E4F7B0293C25}"/>
              </a:ext>
            </a:extLst>
          </p:cNvPr>
          <p:cNvCxnSpPr/>
          <p:nvPr/>
        </p:nvCxnSpPr>
        <p:spPr>
          <a:xfrm>
            <a:off x="1931843" y="2115070"/>
            <a:ext cx="9382448" cy="0"/>
          </a:xfrm>
          <a:prstGeom prst="line">
            <a:avLst/>
          </a:prstGeom>
          <a:ln w="31750">
            <a:solidFill>
              <a:srgbClr val="0000A8"/>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E9224A1-0105-BB4F-B94B-90B305877290}"/>
              </a:ext>
            </a:extLst>
          </p:cNvPr>
          <p:cNvCxnSpPr/>
          <p:nvPr/>
        </p:nvCxnSpPr>
        <p:spPr>
          <a:xfrm>
            <a:off x="1939865" y="2900516"/>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4A7C77C-B9C9-EE46-B426-55950F26169C}"/>
              </a:ext>
            </a:extLst>
          </p:cNvPr>
          <p:cNvCxnSpPr/>
          <p:nvPr/>
        </p:nvCxnSpPr>
        <p:spPr>
          <a:xfrm>
            <a:off x="1939865" y="3426882"/>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5440764-46DB-324A-BB6F-3C97D7643878}"/>
              </a:ext>
            </a:extLst>
          </p:cNvPr>
          <p:cNvCxnSpPr/>
          <p:nvPr/>
        </p:nvCxnSpPr>
        <p:spPr>
          <a:xfrm>
            <a:off x="1939865" y="3871968"/>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40DC4FF-F8E4-5448-B459-EE842599FEE7}"/>
              </a:ext>
            </a:extLst>
          </p:cNvPr>
          <p:cNvCxnSpPr/>
          <p:nvPr/>
        </p:nvCxnSpPr>
        <p:spPr>
          <a:xfrm>
            <a:off x="1943100" y="4810618"/>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F59182A-878C-AA49-B17B-09494DE9E7C7}"/>
              </a:ext>
            </a:extLst>
          </p:cNvPr>
          <p:cNvCxnSpPr/>
          <p:nvPr/>
        </p:nvCxnSpPr>
        <p:spPr>
          <a:xfrm>
            <a:off x="1943876" y="5263991"/>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FFF0474-E5A5-BA49-A926-1DB9D2E63B31}"/>
              </a:ext>
            </a:extLst>
          </p:cNvPr>
          <p:cNvCxnSpPr/>
          <p:nvPr/>
        </p:nvCxnSpPr>
        <p:spPr>
          <a:xfrm>
            <a:off x="1943876" y="5745521"/>
            <a:ext cx="9382448"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Text Box 4">
            <a:extLst>
              <a:ext uri="{FF2B5EF4-FFF2-40B4-BE49-F238E27FC236}">
                <a16:creationId xmlns:a16="http://schemas.microsoft.com/office/drawing/2014/main" id="{5B1BE3BE-D970-9F49-A4D6-24B7C05F2DA3}"/>
              </a:ext>
            </a:extLst>
          </p:cNvPr>
          <p:cNvSpPr txBox="1">
            <a:spLocks noChangeArrowheads="1"/>
          </p:cNvSpPr>
          <p:nvPr/>
        </p:nvSpPr>
        <p:spPr bwMode="auto">
          <a:xfrm>
            <a:off x="4375021" y="1113609"/>
            <a:ext cx="4019427" cy="5153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layer protocol</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FTP [RFC 959]</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[RFC 5321]</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HTTP 1.1 [RFC 7320]</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SIP [RFC 3261], RTP [RFC 3550], or proprietary HTTP [RFC 7320], DASH</a:t>
            </a:r>
          </a:p>
          <a:p>
            <a:pPr marL="0" marR="0" lvl="0" indent="0" algn="l" defTabSz="914400" rtl="0" eaLnBrk="1" fontAlgn="auto" latinLnBrk="0" hangingPunct="1">
              <a:lnSpc>
                <a:spcPct val="11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WOW, FPS (proprietary)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r>
            <a:b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b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9" name="Text Box 3">
            <a:extLst>
              <a:ext uri="{FF2B5EF4-FFF2-40B4-BE49-F238E27FC236}">
                <a16:creationId xmlns:a16="http://schemas.microsoft.com/office/drawing/2014/main" id="{EC200A6A-DCEC-4843-B6A0-ED8F92661D9A}"/>
              </a:ext>
            </a:extLst>
          </p:cNvPr>
          <p:cNvSpPr txBox="1">
            <a:spLocks noChangeArrowheads="1"/>
          </p:cNvSpPr>
          <p:nvPr/>
        </p:nvSpPr>
        <p:spPr bwMode="auto">
          <a:xfrm>
            <a:off x="8407541" y="1566040"/>
            <a:ext cx="2914772" cy="4248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 protocol</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r" defTabSz="914400" rtl="0" eaLnBrk="1" fontAlgn="auto" latinLnBrk="0" hangingPunct="1">
              <a:lnSpc>
                <a:spcPct val="10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or UDP</a:t>
            </a:r>
          </a:p>
          <a:p>
            <a:pPr marL="0" marR="0" lvl="0" indent="0" algn="r" defTabSz="914400" rtl="0" eaLnBrk="1" fontAlgn="auto" latinLnBrk="0" hangingPunct="1">
              <a:lnSpc>
                <a:spcPct val="110000"/>
              </a:lnSpc>
              <a:spcBef>
                <a:spcPct val="0"/>
              </a:spcBef>
              <a:spcAft>
                <a:spcPts val="0"/>
              </a:spcAft>
              <a:buClrTx/>
              <a:buSzTx/>
              <a:buFontTx/>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a:t>
            </a:r>
          </a:p>
          <a:p>
            <a:pPr marL="0" marR="0" lvl="0" indent="0" algn="r" defTabSz="914400" rtl="0" eaLnBrk="1" fontAlgn="auto" latinLnBrk="0" hangingPunct="1">
              <a:lnSpc>
                <a:spcPct val="11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UDP or TCP</a:t>
            </a:r>
          </a:p>
        </p:txBody>
      </p:sp>
      <p:sp>
        <p:nvSpPr>
          <p:cNvPr id="13" name="Slide Number Placeholder 2">
            <a:extLst>
              <a:ext uri="{FF2B5EF4-FFF2-40B4-BE49-F238E27FC236}">
                <a16:creationId xmlns:a16="http://schemas.microsoft.com/office/drawing/2014/main" id="{93C3B59E-F3F5-494A-B878-7AC0C33A93C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15</a:t>
            </a:fld>
            <a:endParaRPr lang="en-US" dirty="0"/>
          </a:p>
        </p:txBody>
      </p:sp>
    </p:spTree>
    <p:extLst>
      <p:ext uri="{BB962C8B-B14F-4D97-AF65-F5344CB8AC3E}">
        <p14:creationId xmlns:p14="http://schemas.microsoft.com/office/powerpoint/2010/main" val="5242923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solidFill>
                  <a:srgbClr val="0000A8"/>
                </a:solidFill>
                <a:ea typeface="ＭＳ Ｐゴシック" panose="020B0600070205080204" pitchFamily="34" charset="-128"/>
              </a:rPr>
              <a:t>Securing TCP</a:t>
            </a:r>
            <a:endParaRPr lang="en-US" sz="4400" dirty="0">
              <a:solidFill>
                <a:srgbClr val="0000A8"/>
              </a:solidFill>
            </a:endParaRPr>
          </a:p>
        </p:txBody>
      </p:sp>
      <p:sp>
        <p:nvSpPr>
          <p:cNvPr id="17" name="Rectangle 3">
            <a:extLst>
              <a:ext uri="{FF2B5EF4-FFF2-40B4-BE49-F238E27FC236}">
                <a16:creationId xmlns:a16="http://schemas.microsoft.com/office/drawing/2014/main" id="{DDE501EC-BB63-AE43-9802-69590E95725F}"/>
              </a:ext>
            </a:extLst>
          </p:cNvPr>
          <p:cNvSpPr txBox="1">
            <a:spLocks noChangeArrowheads="1"/>
          </p:cNvSpPr>
          <p:nvPr/>
        </p:nvSpPr>
        <p:spPr>
          <a:xfrm>
            <a:off x="753320" y="1383910"/>
            <a:ext cx="5957195" cy="49530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Vanilla TCP &amp; UDP sockets:</a:t>
            </a:r>
          </a:p>
          <a:p>
            <a:pPr marL="349250" marR="0" lvl="0" indent="-219075" algn="l" defTabSz="914400" rtl="0" eaLnBrk="1" fontAlgn="auto" latinLnBrk="0" hangingPunct="1">
              <a:lnSpc>
                <a:spcPct val="90000"/>
              </a:lnSpc>
              <a:spcBef>
                <a:spcPts val="400"/>
              </a:spcBef>
              <a:spcAft>
                <a:spcPts val="0"/>
              </a:spcAft>
              <a:buClr>
                <a:srgbClr val="0000A8"/>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no encryption</a:t>
            </a:r>
          </a:p>
          <a:p>
            <a:pPr marL="349250" marR="0" lvl="0" indent="-219075" algn="l" defTabSz="914400" rtl="0" eaLnBrk="1" fontAlgn="auto" latinLnBrk="0" hangingPunct="1">
              <a:lnSpc>
                <a:spcPct val="90000"/>
              </a:lnSpc>
              <a:spcBef>
                <a:spcPts val="400"/>
              </a:spcBef>
              <a:spcAft>
                <a:spcPts val="0"/>
              </a:spcAft>
              <a:buClr>
                <a:srgbClr val="0000A8"/>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cleartext passwords sent into socket traverse Internet  in cleartext (!)</a:t>
            </a:r>
          </a:p>
          <a:p>
            <a:pPr marL="0" marR="0" lvl="0" indent="0" algn="l" defTabSz="914400" rtl="0" eaLnBrk="1" fontAlgn="auto" latinLnBrk="0" hangingPunct="1">
              <a:lnSpc>
                <a:spcPct val="90000"/>
              </a:lnSpc>
              <a:spcBef>
                <a:spcPts val="1000"/>
              </a:spcBef>
              <a:spcAft>
                <a:spcPts val="0"/>
              </a:spcAft>
              <a:buClr>
                <a:srgbClr val="0000A3"/>
              </a:buClr>
              <a:buSzTx/>
              <a:buFont typeface="Wingdings" charset="2"/>
              <a:buNone/>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Transport Layer Security </a:t>
            </a:r>
            <a:r>
              <a:rPr kumimoji="0" lang="en-US" sz="3200" b="0" i="0" u="none" strike="noStrike" kern="1200" cap="none" spc="0" normalizeH="0" baseline="0" noProof="0" dirty="0">
                <a:ln>
                  <a:noFill/>
                </a:ln>
                <a:solidFill>
                  <a:srgbClr val="0000A3"/>
                </a:solidFill>
                <a:effectLst/>
                <a:uLnTx/>
                <a:uFillTx/>
                <a:latin typeface="Calibri" panose="020F0502020204030204"/>
                <a:ea typeface="+mn-ea"/>
                <a:cs typeface="+mn-cs"/>
              </a:rPr>
              <a:t>(TLS) </a:t>
            </a:r>
          </a:p>
          <a:p>
            <a:pPr marL="349250" marR="0" lvl="0" indent="-219075"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provides encrypted TCP connections</a:t>
            </a:r>
          </a:p>
          <a:p>
            <a:pPr marL="349250" marR="0" lvl="0" indent="-219075"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data integrity</a:t>
            </a:r>
          </a:p>
          <a:p>
            <a:pPr marL="349250" marR="0" lvl="0" indent="-219075"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end-point authenticatio</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n</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8" name="Rectangle 4">
            <a:extLst>
              <a:ext uri="{FF2B5EF4-FFF2-40B4-BE49-F238E27FC236}">
                <a16:creationId xmlns:a16="http://schemas.microsoft.com/office/drawing/2014/main" id="{385CB224-459F-9A46-AAC8-FC8111271826}"/>
              </a:ext>
            </a:extLst>
          </p:cNvPr>
          <p:cNvSpPr txBox="1">
            <a:spLocks noChangeArrowheads="1"/>
          </p:cNvSpPr>
          <p:nvPr/>
        </p:nvSpPr>
        <p:spPr>
          <a:xfrm>
            <a:off x="7115815" y="1395634"/>
            <a:ext cx="4514589"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22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22228B"/>
                </a:solidFill>
                <a:effectLst/>
                <a:uLnTx/>
                <a:uFillTx/>
                <a:latin typeface="Calibri" panose="020F0502020204030204"/>
                <a:ea typeface="ＭＳ Ｐゴシック" panose="020B0600070205080204" pitchFamily="34" charset="-128"/>
                <a:cs typeface="+mn-cs"/>
              </a:rPr>
              <a:t>TSL implemented in application layer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apps use TSL libraries, that use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in turn</a:t>
            </a:r>
            <a:endParaRPr kumimoji="0" lang="en-US" altLang="en-US" sz="3200" b="0" i="0" u="none" strike="noStrike" kern="1200" cap="none" spc="0" normalizeH="0" baseline="0" noProof="0" dirty="0">
              <a:ln>
                <a:noFill/>
              </a:ln>
              <a:solidFill>
                <a:srgbClr val="22228B"/>
              </a:solidFill>
              <a:effectLst/>
              <a:uLnTx/>
              <a:uFillTx/>
              <a:latin typeface="Calibri" panose="020F0502020204030204"/>
              <a:ea typeface="ＭＳ Ｐゴシック" panose="020B0600070205080204" pitchFamily="34" charset="-128"/>
              <a:cs typeface="+mn-cs"/>
            </a:endParaRPr>
          </a:p>
          <a:p>
            <a:pPr marL="233363" marR="0" lvl="1" indent="-233363"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cleartext sent into “socket”  traverse Internet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encrypted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p>
          <a:p>
            <a:pPr marL="233363" marR="0" lvl="1" indent="-233363"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more: Chapter 8</a:t>
            </a:r>
          </a:p>
        </p:txBody>
      </p:sp>
      <p:sp>
        <p:nvSpPr>
          <p:cNvPr id="5" name="Slide Number Placeholder 2">
            <a:extLst>
              <a:ext uri="{FF2B5EF4-FFF2-40B4-BE49-F238E27FC236}">
                <a16:creationId xmlns:a16="http://schemas.microsoft.com/office/drawing/2014/main" id="{D4741FF1-2F57-E94D-AE55-790B077EBDA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16</a:t>
            </a:fld>
            <a:endParaRPr lang="en-US" dirty="0"/>
          </a:p>
        </p:txBody>
      </p:sp>
    </p:spTree>
    <p:extLst>
      <p:ext uri="{BB962C8B-B14F-4D97-AF65-F5344CB8AC3E}">
        <p14:creationId xmlns:p14="http://schemas.microsoft.com/office/powerpoint/2010/main" val="1288379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dissolve">
                                      <p:cBhvr>
                                        <p:cTn id="7" dur="500"/>
                                        <p:tgtEl>
                                          <p:spTgt spid="17">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7">
                                            <p:txEl>
                                              <p:pRg st="1" end="1"/>
                                            </p:txEl>
                                          </p:spTgt>
                                        </p:tgtEl>
                                        <p:attrNameLst>
                                          <p:attrName>style.visibility</p:attrName>
                                        </p:attrNameLst>
                                      </p:cBhvr>
                                      <p:to>
                                        <p:strVal val="visible"/>
                                      </p:to>
                                    </p:set>
                                    <p:animEffect transition="in" filter="dissolve">
                                      <p:cBhvr>
                                        <p:cTn id="10" dur="500"/>
                                        <p:tgtEl>
                                          <p:spTgt spid="17">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7">
                                            <p:txEl>
                                              <p:pRg st="2" end="2"/>
                                            </p:txEl>
                                          </p:spTgt>
                                        </p:tgtEl>
                                        <p:attrNameLst>
                                          <p:attrName>style.visibility</p:attrName>
                                        </p:attrNameLst>
                                      </p:cBhvr>
                                      <p:to>
                                        <p:strVal val="visible"/>
                                      </p:to>
                                    </p:set>
                                    <p:animEffect transition="in" filter="dissolve">
                                      <p:cBhvr>
                                        <p:cTn id="13" dur="500"/>
                                        <p:tgtEl>
                                          <p:spTgt spid="17">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7">
                                            <p:txEl>
                                              <p:pRg st="3" end="3"/>
                                            </p:txEl>
                                          </p:spTgt>
                                        </p:tgtEl>
                                        <p:attrNameLst>
                                          <p:attrName>style.visibility</p:attrName>
                                        </p:attrNameLst>
                                      </p:cBhvr>
                                      <p:to>
                                        <p:strVal val="visible"/>
                                      </p:to>
                                    </p:set>
                                    <p:animEffect transition="in" filter="dissolve">
                                      <p:cBhvr>
                                        <p:cTn id="18" dur="500"/>
                                        <p:tgtEl>
                                          <p:spTgt spid="17">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7">
                                            <p:txEl>
                                              <p:pRg st="4" end="4"/>
                                            </p:txEl>
                                          </p:spTgt>
                                        </p:tgtEl>
                                        <p:attrNameLst>
                                          <p:attrName>style.visibility</p:attrName>
                                        </p:attrNameLst>
                                      </p:cBhvr>
                                      <p:to>
                                        <p:strVal val="visible"/>
                                      </p:to>
                                    </p:set>
                                    <p:animEffect transition="in" filter="dissolve">
                                      <p:cBhvr>
                                        <p:cTn id="21" dur="500"/>
                                        <p:tgtEl>
                                          <p:spTgt spid="17">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17">
                                            <p:txEl>
                                              <p:pRg st="5" end="5"/>
                                            </p:txEl>
                                          </p:spTgt>
                                        </p:tgtEl>
                                        <p:attrNameLst>
                                          <p:attrName>style.visibility</p:attrName>
                                        </p:attrNameLst>
                                      </p:cBhvr>
                                      <p:to>
                                        <p:strVal val="visible"/>
                                      </p:to>
                                    </p:set>
                                    <p:animEffect transition="in" filter="dissolve">
                                      <p:cBhvr>
                                        <p:cTn id="24" dur="500"/>
                                        <p:tgtEl>
                                          <p:spTgt spid="17">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7">
                                            <p:txEl>
                                              <p:pRg st="6" end="6"/>
                                            </p:txEl>
                                          </p:spTgt>
                                        </p:tgtEl>
                                        <p:attrNameLst>
                                          <p:attrName>style.visibility</p:attrName>
                                        </p:attrNameLst>
                                      </p:cBhvr>
                                      <p:to>
                                        <p:strVal val="visible"/>
                                      </p:to>
                                    </p:set>
                                    <p:animEffect transition="in" filter="dissolve">
                                      <p:cBhvr>
                                        <p:cTn id="27" dur="500"/>
                                        <p:tgtEl>
                                          <p:spTgt spid="17">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dissolve">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uiExpand="1" build="p"/>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Application layer: overview</a:t>
            </a:r>
            <a:endParaRPr lang="en-US"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809242" y="1870563"/>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Principles of network applications</a:t>
            </a:r>
          </a:p>
          <a:p>
            <a:pPr marL="401638" indent="-401638">
              <a:defRPr/>
            </a:pPr>
            <a:r>
              <a:rPr lang="en-US" sz="3200" dirty="0">
                <a:latin typeface="Calibri" panose="020F0502020204030204" pitchFamily="34" charset="0"/>
                <a:cs typeface="Calibri" panose="020F0502020204030204" pitchFamily="34" charset="0"/>
              </a:rPr>
              <a:t>Web and HTTP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E-mail, SMTP, IMAP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The Domain Name System DNS</a:t>
            </a:r>
          </a:p>
          <a:p>
            <a:endParaRPr lang="en-US" dirty="0"/>
          </a:p>
        </p:txBody>
      </p:sp>
      <p:sp>
        <p:nvSpPr>
          <p:cNvPr id="11" name="Rectangle 4">
            <a:extLst>
              <a:ext uri="{FF2B5EF4-FFF2-40B4-BE49-F238E27FC236}">
                <a16:creationId xmlns:a16="http://schemas.microsoft.com/office/drawing/2014/main" id="{5FE695BD-369F-8C4A-ACAD-42671E1C0719}"/>
              </a:ext>
            </a:extLst>
          </p:cNvPr>
          <p:cNvSpPr txBox="1">
            <a:spLocks noChangeArrowheads="1"/>
          </p:cNvSpPr>
          <p:nvPr/>
        </p:nvSpPr>
        <p:spPr>
          <a:xfrm>
            <a:off x="6557554" y="1422888"/>
            <a:ext cx="5405262" cy="4799013"/>
          </a:xfrm>
          <a:prstGeom prst="rect">
            <a:avLst/>
          </a:prstGeom>
        </p:spPr>
        <p:txBody>
          <a:bodyPr>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P2P applications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video streaming and content distribution networks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socket programming with UDP and TCP</a:t>
            </a:r>
          </a:p>
          <a:p>
            <a:pPr>
              <a:buFont typeface="Wingdings" pitchFamily="2" charset="2"/>
              <a:buNone/>
            </a:pPr>
            <a:endParaRPr lang="en-US" altLang="en-US" sz="2400" dirty="0"/>
          </a:p>
        </p:txBody>
      </p:sp>
      <p:sp>
        <p:nvSpPr>
          <p:cNvPr id="3" name="Slide Number Placeholder 2">
            <a:extLst>
              <a:ext uri="{FF2B5EF4-FFF2-40B4-BE49-F238E27FC236}">
                <a16:creationId xmlns:a16="http://schemas.microsoft.com/office/drawing/2014/main" id="{3B8A7DC3-C885-F84E-9572-316B746437B7}"/>
              </a:ext>
            </a:extLst>
          </p:cNvPr>
          <p:cNvSpPr>
            <a:spLocks noGrp="1"/>
          </p:cNvSpPr>
          <p:nvPr>
            <p:ph type="sldNum" sz="quarter" idx="4"/>
          </p:nvPr>
        </p:nvSpPr>
        <p:spPr/>
        <p:txBody>
          <a:bodyPr/>
          <a:lstStyle/>
          <a:p>
            <a:r>
              <a:rPr lang="en-US"/>
              <a:t>Application Layer: 2-</a:t>
            </a:r>
            <a:fld id="{C4204591-24BD-A542-B9D5-F8D8A88D2FEE}" type="slidenum">
              <a:rPr lang="en-US" smtClean="0"/>
              <a:pPr/>
              <a:t>17</a:t>
            </a:fld>
            <a:endParaRPr lang="en-US" dirty="0"/>
          </a:p>
        </p:txBody>
      </p:sp>
      <p:pic>
        <p:nvPicPr>
          <p:cNvPr id="8" name="Picture 7" descr="Kurose&amp;Ross 8th edition photo">
            <a:extLst>
              <a:ext uri="{FF2B5EF4-FFF2-40B4-BE49-F238E27FC236}">
                <a16:creationId xmlns:a16="http://schemas.microsoft.com/office/drawing/2014/main" id="{95F7992F-0B40-8A40-9C6C-9B0007DB8C1A}"/>
              </a:ext>
            </a:extLst>
          </p:cNvPr>
          <p:cNvPicPr>
            <a:picLocks noChangeAspect="1"/>
          </p:cNvPicPr>
          <p:nvPr/>
        </p:nvPicPr>
        <p:blipFill>
          <a:blip r:embed="rId3"/>
          <a:stretch>
            <a:fillRect/>
          </a:stretch>
        </p:blipFill>
        <p:spPr>
          <a:xfrm>
            <a:off x="6957391" y="4125913"/>
            <a:ext cx="3087757" cy="2315818"/>
          </a:xfrm>
          <a:prstGeom prst="rect">
            <a:avLst/>
          </a:prstGeom>
        </p:spPr>
      </p:pic>
    </p:spTree>
    <p:extLst>
      <p:ext uri="{BB962C8B-B14F-4D97-AF65-F5344CB8AC3E}">
        <p14:creationId xmlns:p14="http://schemas.microsoft.com/office/powerpoint/2010/main" val="42808370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cs typeface="Calibri" panose="020F0502020204030204" pitchFamily="34" charset="0"/>
              </a:rPr>
              <a:t>Web and HTTP</a:t>
            </a:r>
            <a:endParaRPr lang="en-US" sz="4400" dirty="0"/>
          </a:p>
        </p:txBody>
      </p:sp>
      <p:sp>
        <p:nvSpPr>
          <p:cNvPr id="8" name="Rectangle 3">
            <a:extLst>
              <a:ext uri="{FF2B5EF4-FFF2-40B4-BE49-F238E27FC236}">
                <a16:creationId xmlns:a16="http://schemas.microsoft.com/office/drawing/2014/main" id="{2AB7AFB9-05B7-8F45-B2AB-A2B2DBC22CCE}"/>
              </a:ext>
            </a:extLst>
          </p:cNvPr>
          <p:cNvSpPr txBox="1">
            <a:spLocks noChangeArrowheads="1"/>
          </p:cNvSpPr>
          <p:nvPr/>
        </p:nvSpPr>
        <p:spPr>
          <a:xfrm>
            <a:off x="669395" y="1559756"/>
            <a:ext cx="10774192"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First, a quick review…</a:t>
            </a:r>
          </a:p>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web page consists of </a:t>
            </a:r>
            <a:r>
              <a:rPr kumimoji="0" lang="en-US" altLang="en-US" sz="3200" b="0" i="1"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objects, </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each of</a:t>
            </a:r>
            <a:r>
              <a:rPr kumimoji="0" lang="en-US" altLang="en-US" sz="3200" b="0" i="1"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which can be stored on different Web servers</a:t>
            </a:r>
          </a:p>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object can be HTML file, JPEG image, Java applet, audio file,…</a:t>
            </a:r>
          </a:p>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web page consists of </a:t>
            </a:r>
            <a:r>
              <a:rPr kumimoji="0" lang="en-US" altLang="en-US"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base HTML-file</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which includes </a:t>
            </a:r>
            <a:r>
              <a:rPr kumimoji="0" lang="en-US" altLang="en-US"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several referenced objects, each </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addressable by a </a:t>
            </a:r>
            <a:r>
              <a:rPr kumimoji="0" lang="en-US" altLang="en-US"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URL, </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e.g.,</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grpSp>
        <p:nvGrpSpPr>
          <p:cNvPr id="13" name="Group 10">
            <a:extLst>
              <a:ext uri="{FF2B5EF4-FFF2-40B4-BE49-F238E27FC236}">
                <a16:creationId xmlns:a16="http://schemas.microsoft.com/office/drawing/2014/main" id="{A0C8A734-DC35-F347-AF3E-C7E64B7D785E}"/>
              </a:ext>
            </a:extLst>
          </p:cNvPr>
          <p:cNvGrpSpPr>
            <a:grpSpLocks/>
          </p:cNvGrpSpPr>
          <p:nvPr/>
        </p:nvGrpSpPr>
        <p:grpSpPr bwMode="auto">
          <a:xfrm>
            <a:off x="2463366" y="4853073"/>
            <a:ext cx="6835775" cy="1144588"/>
            <a:chOff x="788" y="2955"/>
            <a:chExt cx="4306" cy="721"/>
          </a:xfrm>
        </p:grpSpPr>
        <p:sp>
          <p:nvSpPr>
            <p:cNvPr id="14" name="Text Box 5">
              <a:extLst>
                <a:ext uri="{FF2B5EF4-FFF2-40B4-BE49-F238E27FC236}">
                  <a16:creationId xmlns:a16="http://schemas.microsoft.com/office/drawing/2014/main" id="{07B49400-3628-264C-8D3A-69378F85C8C1}"/>
                </a:ext>
              </a:extLst>
            </p:cNvPr>
            <p:cNvSpPr txBox="1">
              <a:spLocks noChangeArrowheads="1"/>
            </p:cNvSpPr>
            <p:nvPr/>
          </p:nvSpPr>
          <p:spPr bwMode="auto">
            <a:xfrm>
              <a:off x="788" y="2955"/>
              <a:ext cx="4188"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www.someschool.edu</a:t>
              </a:r>
              <a:r>
                <a:rPr kumimoji="0" lang="en-US" altLang="en-US" sz="24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t>
              </a:r>
              <a:r>
                <a:rPr kumimoji="0" lang="en-US" altLang="en-US" sz="2400" b="0"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someDept</a:t>
              </a:r>
              <a:r>
                <a:rPr kumimoji="0" lang="en-US" altLang="en-US" sz="24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t>
              </a:r>
              <a:r>
                <a:rPr kumimoji="0" lang="en-US" altLang="en-US" sz="2400" b="0"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pic.gif</a:t>
              </a:r>
              <a:endParaRPr kumimoji="0" lang="en-US" altLang="en-US" sz="2400" b="0"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p:txBody>
        </p:sp>
        <p:sp>
          <p:nvSpPr>
            <p:cNvPr id="15" name="AutoShape 6">
              <a:extLst>
                <a:ext uri="{FF2B5EF4-FFF2-40B4-BE49-F238E27FC236}">
                  <a16:creationId xmlns:a16="http://schemas.microsoft.com/office/drawing/2014/main" id="{5B0BF68B-EFB6-904F-A81E-8D4DB716D3BA}"/>
                </a:ext>
              </a:extLst>
            </p:cNvPr>
            <p:cNvSpPr>
              <a:spLocks/>
            </p:cNvSpPr>
            <p:nvPr/>
          </p:nvSpPr>
          <p:spPr bwMode="auto">
            <a:xfrm rot="-5400000">
              <a:off x="1821" y="2281"/>
              <a:ext cx="57" cy="2083"/>
            </a:xfrm>
            <a:prstGeom prst="leftBrace">
              <a:avLst>
                <a:gd name="adj1" fmla="val 304532"/>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vert="eaVert"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p:txBody>
        </p:sp>
        <p:sp>
          <p:nvSpPr>
            <p:cNvPr id="16" name="AutoShape 7">
              <a:extLst>
                <a:ext uri="{FF2B5EF4-FFF2-40B4-BE49-F238E27FC236}">
                  <a16:creationId xmlns:a16="http://schemas.microsoft.com/office/drawing/2014/main" id="{BF004AC2-43AC-6449-B799-0D73A5E5822D}"/>
                </a:ext>
              </a:extLst>
            </p:cNvPr>
            <p:cNvSpPr>
              <a:spLocks/>
            </p:cNvSpPr>
            <p:nvPr/>
          </p:nvSpPr>
          <p:spPr bwMode="auto">
            <a:xfrm rot="-5400000">
              <a:off x="4024" y="2277"/>
              <a:ext cx="57" cy="2083"/>
            </a:xfrm>
            <a:prstGeom prst="leftBrace">
              <a:avLst>
                <a:gd name="adj1" fmla="val 304532"/>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vert="eaVert"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p:txBody>
        </p:sp>
        <p:sp>
          <p:nvSpPr>
            <p:cNvPr id="17" name="Text Box 8">
              <a:extLst>
                <a:ext uri="{FF2B5EF4-FFF2-40B4-BE49-F238E27FC236}">
                  <a16:creationId xmlns:a16="http://schemas.microsoft.com/office/drawing/2014/main" id="{4D5B851A-267A-1546-B45E-931C3F7AF0F8}"/>
                </a:ext>
              </a:extLst>
            </p:cNvPr>
            <p:cNvSpPr txBox="1">
              <a:spLocks noChangeArrowheads="1"/>
            </p:cNvSpPr>
            <p:nvPr/>
          </p:nvSpPr>
          <p:spPr bwMode="auto">
            <a:xfrm>
              <a:off x="1389" y="3388"/>
              <a:ext cx="101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host name</a:t>
              </a:r>
            </a:p>
          </p:txBody>
        </p:sp>
        <p:sp>
          <p:nvSpPr>
            <p:cNvPr id="18" name="Text Box 9">
              <a:extLst>
                <a:ext uri="{FF2B5EF4-FFF2-40B4-BE49-F238E27FC236}">
                  <a16:creationId xmlns:a16="http://schemas.microsoft.com/office/drawing/2014/main" id="{4EA9C80E-6BB3-B44E-A522-3C7B027B4CFC}"/>
                </a:ext>
              </a:extLst>
            </p:cNvPr>
            <p:cNvSpPr txBox="1">
              <a:spLocks noChangeArrowheads="1"/>
            </p:cNvSpPr>
            <p:nvPr/>
          </p:nvSpPr>
          <p:spPr bwMode="auto">
            <a:xfrm>
              <a:off x="3485" y="3338"/>
              <a:ext cx="102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path</a:t>
              </a:r>
              <a:r>
                <a:rPr kumimoji="0" lang="en-US" altLang="en-US" sz="2400" b="0" i="0" u="none" strike="noStrike" kern="1200" cap="none" spc="0" normalizeH="0" baseline="0" noProof="0">
                  <a:ln>
                    <a:noFill/>
                  </a:ln>
                  <a:solidFill>
                    <a:prstClr val="black"/>
                  </a:solidFill>
                  <a:effectLst/>
                  <a:uLnTx/>
                  <a:uFillTx/>
                  <a:latin typeface="Comic Sans MS" panose="030F0902030302020204" pitchFamily="66" charset="0"/>
                  <a:ea typeface="ＭＳ Ｐゴシック" panose="020B0600070205080204" pitchFamily="34" charset="-128"/>
                  <a:cs typeface="+mn-cs"/>
                </a:rPr>
                <a:t> </a:t>
              </a:r>
              <a:r>
                <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name</a:t>
              </a:r>
            </a:p>
          </p:txBody>
        </p:sp>
      </p:grpSp>
      <p:sp>
        <p:nvSpPr>
          <p:cNvPr id="10" name="Slide Number Placeholder 2">
            <a:extLst>
              <a:ext uri="{FF2B5EF4-FFF2-40B4-BE49-F238E27FC236}">
                <a16:creationId xmlns:a16="http://schemas.microsoft.com/office/drawing/2014/main" id="{31E9D565-6810-E44B-9B1D-6FAB7B7F8E1A}"/>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18</a:t>
            </a:fld>
            <a:endParaRPr lang="en-US" dirty="0"/>
          </a:p>
        </p:txBody>
      </p:sp>
    </p:spTree>
    <p:extLst>
      <p:ext uri="{BB962C8B-B14F-4D97-AF65-F5344CB8AC3E}">
        <p14:creationId xmlns:p14="http://schemas.microsoft.com/office/powerpoint/2010/main" val="636725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animEffect transition="in" filter="dissolve">
                                      <p:cBhvr>
                                        <p:cTn id="7" dur="500"/>
                                        <p:tgtEl>
                                          <p:spTgt spid="8">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xEl>
                                              <p:pRg st="3" end="3"/>
                                            </p:txEl>
                                          </p:spTgt>
                                        </p:tgtEl>
                                        <p:attrNameLst>
                                          <p:attrName>style.visibility</p:attrName>
                                        </p:attrNameLst>
                                      </p:cBhvr>
                                      <p:to>
                                        <p:strVal val="visible"/>
                                      </p:to>
                                    </p:set>
                                    <p:animEffect transition="in" filter="dissolve">
                                      <p:cBhvr>
                                        <p:cTn id="12" dur="500"/>
                                        <p:tgtEl>
                                          <p:spTgt spid="8">
                                            <p:txEl>
                                              <p:pRg st="3" end="3"/>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dissolv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cs typeface="Calibri" panose="020F0502020204030204" pitchFamily="34" charset="0"/>
              </a:rPr>
              <a:t>HTTP overview</a:t>
            </a:r>
            <a:endParaRPr lang="en-US" sz="4400" dirty="0"/>
          </a:p>
        </p:txBody>
      </p:sp>
      <p:sp>
        <p:nvSpPr>
          <p:cNvPr id="71" name="Rectangle 3">
            <a:extLst>
              <a:ext uri="{FF2B5EF4-FFF2-40B4-BE49-F238E27FC236}">
                <a16:creationId xmlns:a16="http://schemas.microsoft.com/office/drawing/2014/main" id="{D0A9535F-9718-644A-A429-D02A2397C27B}"/>
              </a:ext>
            </a:extLst>
          </p:cNvPr>
          <p:cNvSpPr txBox="1">
            <a:spLocks noChangeArrowheads="1"/>
          </p:cNvSpPr>
          <p:nvPr/>
        </p:nvSpPr>
        <p:spPr bwMode="auto">
          <a:xfrm>
            <a:off x="791849" y="1608374"/>
            <a:ext cx="5988172"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Gill Sans MT" pitchFamily="34" charset="0"/>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itchFamily="34" charset="0"/>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8" charset="0"/>
              </a:defRPr>
            </a:lvl9pPr>
          </a:lstStyle>
          <a:p>
            <a:pPr marL="342900" marR="0" lvl="0" indent="-342900" algn="l" defTabSz="914400" rtl="0" eaLnBrk="0" fontAlgn="base" latinLnBrk="0" hangingPunct="0">
              <a:lnSpc>
                <a:spcPct val="75000"/>
              </a:lnSpc>
              <a:spcBef>
                <a:spcPct val="20000"/>
              </a:spcBef>
              <a:spcAft>
                <a:spcPct val="0"/>
              </a:spcAft>
              <a:buClr>
                <a:srgbClr val="000099"/>
              </a:buClr>
              <a:buSzPct val="100000"/>
              <a:buFont typeface="Wingdings" pitchFamily="2" charset="2"/>
              <a:buNone/>
              <a:tabLst/>
              <a:defRPr/>
            </a:pPr>
            <a:r>
              <a:rPr kumimoji="0" lang="en-US" altLang="en-US" sz="3200" b="0" i="0" u="none" strike="noStrike" kern="0" cap="none" spc="0" normalizeH="0" baseline="0" noProof="0" dirty="0">
                <a:ln>
                  <a:noFill/>
                </a:ln>
                <a:solidFill>
                  <a:srgbClr val="CC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HTTP: hypertext transfer protocol</a:t>
            </a:r>
          </a:p>
          <a:p>
            <a:pPr marL="342900" marR="0" lvl="0" indent="-342900" algn="l" defTabSz="914400" rtl="0" eaLnBrk="0" fontAlgn="base" latinLnBrk="0" hangingPunct="0">
              <a:lnSpc>
                <a:spcPct val="75000"/>
              </a:lnSpc>
              <a:spcBef>
                <a:spcPct val="20000"/>
              </a:spcBef>
              <a:spcAft>
                <a:spcPct val="0"/>
              </a:spcAft>
              <a:buClr>
                <a:srgbClr val="000099"/>
              </a:buClr>
              <a:buSzPct val="100000"/>
              <a:buFont typeface="Wingdings" pitchFamily="2" charset="2"/>
              <a:buChar char="§"/>
              <a:tabLst/>
              <a:defRPr/>
            </a:pPr>
            <a:r>
              <a:rPr kumimoji="0" lang="en-US" altLang="en-US" sz="3200" b="0" i="0" u="none" strike="noStrike" kern="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Web’</a:t>
            </a:r>
            <a:r>
              <a:rPr kumimoji="0" lang="en-US" altLang="ja-JP" sz="3200" b="0" i="0" u="none" strike="noStrike" kern="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s application-layer protocol</a:t>
            </a:r>
          </a:p>
          <a:p>
            <a:pPr marL="342900" marR="0" lvl="0" indent="-342900" algn="l" defTabSz="914400" rtl="0" eaLnBrk="0" fontAlgn="base" latinLnBrk="0" hangingPunct="0">
              <a:lnSpc>
                <a:spcPct val="75000"/>
              </a:lnSpc>
              <a:spcBef>
                <a:spcPct val="20000"/>
              </a:spcBef>
              <a:spcAft>
                <a:spcPct val="0"/>
              </a:spcAft>
              <a:buClr>
                <a:srgbClr val="000099"/>
              </a:buClr>
              <a:buSzPct val="100000"/>
              <a:buFont typeface="Wingdings" pitchFamily="2" charset="2"/>
              <a:buChar char="§"/>
              <a:tabLst/>
              <a:defRPr/>
            </a:pPr>
            <a:r>
              <a:rPr kumimoji="0" lang="en-US" altLang="en-US" sz="3200" b="0" i="0" u="none" strike="noStrike" kern="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client/server model:</a:t>
            </a:r>
          </a:p>
          <a:p>
            <a:pPr marL="685800" marR="0" lvl="1" indent="-228600" algn="l" defTabSz="914400" rtl="0" eaLnBrk="0" fontAlgn="base" latinLnBrk="0" hangingPunct="0">
              <a:lnSpc>
                <a:spcPct val="90000"/>
              </a:lnSpc>
              <a:spcBef>
                <a:spcPct val="20000"/>
              </a:spcBef>
              <a:spcAft>
                <a:spcPct val="0"/>
              </a:spcAft>
              <a:buClr>
                <a:srgbClr val="000099"/>
              </a:buClr>
              <a:buSzTx/>
              <a:buFont typeface="Arial" panose="020B0604020202020204" pitchFamily="34" charset="0"/>
              <a:buChar char="•"/>
              <a:tabLst/>
              <a:defRPr/>
            </a:pPr>
            <a:r>
              <a:rPr kumimoji="0" lang="en-US" altLang="en-US" sz="2800" b="0" i="1" u="none" strike="noStrike" kern="0" cap="none" spc="0" normalizeH="0" baseline="0" noProof="0" dirty="0">
                <a:ln>
                  <a:noFill/>
                </a:ln>
                <a:solidFill>
                  <a:srgbClr val="CC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client</a:t>
            </a:r>
            <a:r>
              <a:rPr kumimoji="0" lang="en-US" altLang="en-US" sz="2800" b="0" i="1" u="none" strike="noStrike" kern="0" cap="none" spc="0" normalizeH="0" baseline="0" noProof="0" dirty="0">
                <a:ln>
                  <a:noFill/>
                </a:ln>
                <a:solidFill>
                  <a:srgbClr val="FF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a:t>
            </a:r>
            <a:r>
              <a:rPr kumimoji="0" lang="en-US" altLang="en-US" sz="2800" b="0" i="0" u="none" strike="noStrike" kern="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 browser that requests, receives, (using HTTP protocol) and </a:t>
            </a:r>
            <a:r>
              <a:rPr kumimoji="0" lang="ja-JP" altLang="en-US" sz="2800" b="0" i="0" u="none" strike="noStrike" kern="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a:t>
            </a:r>
            <a:r>
              <a:rPr kumimoji="0" lang="en-US" altLang="ja-JP" sz="2800" b="0" i="0" u="none" strike="noStrike" kern="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displays</a:t>
            </a:r>
            <a:r>
              <a:rPr kumimoji="0" lang="ja-JP" altLang="en-US" sz="2800" b="0" i="0" u="none" strike="noStrike" kern="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a:t>
            </a:r>
            <a:r>
              <a:rPr kumimoji="0" lang="en-US" altLang="ja-JP" sz="2800" b="0" i="0" u="none" strike="noStrike" kern="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 Web objects </a:t>
            </a:r>
          </a:p>
          <a:p>
            <a:pPr marL="685800" marR="0" lvl="1" indent="-228600" algn="l" defTabSz="914400" rtl="0" eaLnBrk="0" fontAlgn="base" latinLnBrk="0" hangingPunct="0">
              <a:lnSpc>
                <a:spcPct val="90000"/>
              </a:lnSpc>
              <a:spcBef>
                <a:spcPct val="20000"/>
              </a:spcBef>
              <a:spcAft>
                <a:spcPct val="0"/>
              </a:spcAft>
              <a:buClr>
                <a:srgbClr val="000099"/>
              </a:buClr>
              <a:buSzTx/>
              <a:buFont typeface="Arial" panose="020B0604020202020204" pitchFamily="34" charset="0"/>
              <a:buChar char="•"/>
              <a:tabLst/>
              <a:defRPr/>
            </a:pPr>
            <a:r>
              <a:rPr kumimoji="0" lang="en-US" altLang="en-US" sz="2800" b="0" i="1" u="none" strike="noStrike" kern="0" cap="none" spc="0" normalizeH="0" baseline="0" noProof="0" dirty="0">
                <a:ln>
                  <a:noFill/>
                </a:ln>
                <a:solidFill>
                  <a:srgbClr val="CC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server:</a:t>
            </a:r>
            <a:r>
              <a:rPr kumimoji="0" lang="en-US" altLang="en-US" sz="2800" b="0" i="0" u="none" strike="noStrike" kern="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 Web server sends (using HTTP protocol) objects in response to requests</a:t>
            </a:r>
          </a:p>
          <a:p>
            <a:pPr marL="342900" marR="0" lvl="0" indent="-342900" algn="l" defTabSz="914400" rtl="0" eaLnBrk="0" fontAlgn="base" latinLnBrk="0" hangingPunct="0">
              <a:lnSpc>
                <a:spcPct val="75000"/>
              </a:lnSpc>
              <a:spcBef>
                <a:spcPct val="20000"/>
              </a:spcBef>
              <a:spcAft>
                <a:spcPct val="0"/>
              </a:spcAft>
              <a:buClr>
                <a:srgbClr val="000099"/>
              </a:buClr>
              <a:buSzPct val="100000"/>
              <a:buFont typeface="Wingdings" pitchFamily="2" charset="2"/>
              <a:buNone/>
              <a:tabLst/>
              <a:defRPr/>
            </a:pPr>
            <a:endParaRPr kumimoji="0" lang="en-US" altLang="en-US" sz="3200" b="0" i="0" u="none" strike="noStrike" kern="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75" name="Group 35">
            <a:extLst>
              <a:ext uri="{FF2B5EF4-FFF2-40B4-BE49-F238E27FC236}">
                <a16:creationId xmlns:a16="http://schemas.microsoft.com/office/drawing/2014/main" id="{9F18C3DA-1F75-254F-8252-0752283DD6D8}"/>
              </a:ext>
            </a:extLst>
          </p:cNvPr>
          <p:cNvGrpSpPr>
            <a:grpSpLocks/>
          </p:cNvGrpSpPr>
          <p:nvPr/>
        </p:nvGrpSpPr>
        <p:grpSpPr bwMode="auto">
          <a:xfrm>
            <a:off x="8129954" y="2391117"/>
            <a:ext cx="2101850" cy="946150"/>
            <a:chOff x="3640" y="1346"/>
            <a:chExt cx="1324" cy="596"/>
          </a:xfrm>
        </p:grpSpPr>
        <p:sp>
          <p:nvSpPr>
            <p:cNvPr id="76" name="Line 19">
              <a:extLst>
                <a:ext uri="{FF2B5EF4-FFF2-40B4-BE49-F238E27FC236}">
                  <a16:creationId xmlns:a16="http://schemas.microsoft.com/office/drawing/2014/main" id="{32A5B725-224A-8641-84D7-5E247267A891}"/>
                </a:ext>
              </a:extLst>
            </p:cNvPr>
            <p:cNvSpPr>
              <a:spLocks noChangeShapeType="1"/>
            </p:cNvSpPr>
            <p:nvPr/>
          </p:nvSpPr>
          <p:spPr bwMode="auto">
            <a:xfrm>
              <a:off x="3640" y="1346"/>
              <a:ext cx="1324" cy="596"/>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7" name="Text Box 24">
              <a:extLst>
                <a:ext uri="{FF2B5EF4-FFF2-40B4-BE49-F238E27FC236}">
                  <a16:creationId xmlns:a16="http://schemas.microsoft.com/office/drawing/2014/main" id="{AFF1AA49-1EC5-FD4D-A4C7-4E97FBE86C40}"/>
                </a:ext>
              </a:extLst>
            </p:cNvPr>
            <p:cNvSpPr txBox="1">
              <a:spLocks noChangeArrowheads="1"/>
            </p:cNvSpPr>
            <p:nvPr/>
          </p:nvSpPr>
          <p:spPr bwMode="auto">
            <a:xfrm rot="1422049">
              <a:off x="3860" y="1445"/>
              <a:ext cx="912"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HTTP request</a:t>
              </a:r>
              <a:endParaRPr kumimoji="0" lang="en-US" altLang="en-US" sz="24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grpSp>
      <p:grpSp>
        <p:nvGrpSpPr>
          <p:cNvPr id="78" name="Group 36">
            <a:extLst>
              <a:ext uri="{FF2B5EF4-FFF2-40B4-BE49-F238E27FC236}">
                <a16:creationId xmlns:a16="http://schemas.microsoft.com/office/drawing/2014/main" id="{CCF7DC4F-F784-E14E-9279-0C9C13F3B891}"/>
              </a:ext>
            </a:extLst>
          </p:cNvPr>
          <p:cNvGrpSpPr>
            <a:grpSpLocks/>
          </p:cNvGrpSpPr>
          <p:nvPr/>
        </p:nvGrpSpPr>
        <p:grpSpPr bwMode="auto">
          <a:xfrm>
            <a:off x="8241079" y="2599080"/>
            <a:ext cx="1971675" cy="904875"/>
            <a:chOff x="4141" y="394"/>
            <a:chExt cx="1242" cy="570"/>
          </a:xfrm>
        </p:grpSpPr>
        <p:sp>
          <p:nvSpPr>
            <p:cNvPr id="79" name="Line 20">
              <a:extLst>
                <a:ext uri="{FF2B5EF4-FFF2-40B4-BE49-F238E27FC236}">
                  <a16:creationId xmlns:a16="http://schemas.microsoft.com/office/drawing/2014/main" id="{162E51BA-C1E2-004B-832B-C97F73DD43E5}"/>
                </a:ext>
              </a:extLst>
            </p:cNvPr>
            <p:cNvSpPr>
              <a:spLocks noChangeShapeType="1"/>
            </p:cNvSpPr>
            <p:nvPr/>
          </p:nvSpPr>
          <p:spPr bwMode="auto">
            <a:xfrm flipH="1" flipV="1">
              <a:off x="4141" y="394"/>
              <a:ext cx="1242" cy="57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0" name="Text Box 26">
              <a:extLst>
                <a:ext uri="{FF2B5EF4-FFF2-40B4-BE49-F238E27FC236}">
                  <a16:creationId xmlns:a16="http://schemas.microsoft.com/office/drawing/2014/main" id="{8A281BFE-8385-CA42-BA62-2631AB1C4BEF}"/>
                </a:ext>
              </a:extLst>
            </p:cNvPr>
            <p:cNvSpPr txBox="1">
              <a:spLocks noChangeArrowheads="1"/>
            </p:cNvSpPr>
            <p:nvPr/>
          </p:nvSpPr>
          <p:spPr bwMode="auto">
            <a:xfrm rot="1411598">
              <a:off x="4304" y="706"/>
              <a:ext cx="1011"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HTTP response</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1" name="Group 37">
            <a:extLst>
              <a:ext uri="{FF2B5EF4-FFF2-40B4-BE49-F238E27FC236}">
                <a16:creationId xmlns:a16="http://schemas.microsoft.com/office/drawing/2014/main" id="{75AC8EC6-FB97-154F-8581-1A51362C9E51}"/>
              </a:ext>
            </a:extLst>
          </p:cNvPr>
          <p:cNvGrpSpPr>
            <a:grpSpLocks/>
          </p:cNvGrpSpPr>
          <p:nvPr/>
        </p:nvGrpSpPr>
        <p:grpSpPr bwMode="auto">
          <a:xfrm rot="-3183056">
            <a:off x="8106142" y="3884955"/>
            <a:ext cx="2101850" cy="946150"/>
            <a:chOff x="3640" y="1346"/>
            <a:chExt cx="1324" cy="596"/>
          </a:xfrm>
        </p:grpSpPr>
        <p:sp>
          <p:nvSpPr>
            <p:cNvPr id="82" name="Line 19">
              <a:extLst>
                <a:ext uri="{FF2B5EF4-FFF2-40B4-BE49-F238E27FC236}">
                  <a16:creationId xmlns:a16="http://schemas.microsoft.com/office/drawing/2014/main" id="{69FABD09-8D01-A244-A69C-7220481CAE7B}"/>
                </a:ext>
              </a:extLst>
            </p:cNvPr>
            <p:cNvSpPr>
              <a:spLocks noChangeShapeType="1"/>
            </p:cNvSpPr>
            <p:nvPr/>
          </p:nvSpPr>
          <p:spPr bwMode="auto">
            <a:xfrm>
              <a:off x="3640" y="1346"/>
              <a:ext cx="1324" cy="596"/>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3" name="Text Box 24">
              <a:extLst>
                <a:ext uri="{FF2B5EF4-FFF2-40B4-BE49-F238E27FC236}">
                  <a16:creationId xmlns:a16="http://schemas.microsoft.com/office/drawing/2014/main" id="{96F64D17-51D6-0A4A-BDA6-07C403F43898}"/>
                </a:ext>
              </a:extLst>
            </p:cNvPr>
            <p:cNvSpPr txBox="1">
              <a:spLocks noChangeArrowheads="1"/>
            </p:cNvSpPr>
            <p:nvPr/>
          </p:nvSpPr>
          <p:spPr bwMode="auto">
            <a:xfrm rot="1422049">
              <a:off x="3860" y="1445"/>
              <a:ext cx="912"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HTTP request</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grpSp>
      <p:grpSp>
        <p:nvGrpSpPr>
          <p:cNvPr id="84" name="Group 40">
            <a:extLst>
              <a:ext uri="{FF2B5EF4-FFF2-40B4-BE49-F238E27FC236}">
                <a16:creationId xmlns:a16="http://schemas.microsoft.com/office/drawing/2014/main" id="{B9736B82-D8C5-DA43-B8F2-093DA6AB6E5D}"/>
              </a:ext>
            </a:extLst>
          </p:cNvPr>
          <p:cNvGrpSpPr>
            <a:grpSpLocks/>
          </p:cNvGrpSpPr>
          <p:nvPr/>
        </p:nvGrpSpPr>
        <p:grpSpPr bwMode="auto">
          <a:xfrm rot="-3264937">
            <a:off x="8152179" y="4124667"/>
            <a:ext cx="1971675" cy="904875"/>
            <a:chOff x="4141" y="394"/>
            <a:chExt cx="1242" cy="570"/>
          </a:xfrm>
        </p:grpSpPr>
        <p:sp>
          <p:nvSpPr>
            <p:cNvPr id="85" name="Line 20">
              <a:extLst>
                <a:ext uri="{FF2B5EF4-FFF2-40B4-BE49-F238E27FC236}">
                  <a16:creationId xmlns:a16="http://schemas.microsoft.com/office/drawing/2014/main" id="{1D55C3D5-A428-CC44-8B43-7C6CB47D04C9}"/>
                </a:ext>
              </a:extLst>
            </p:cNvPr>
            <p:cNvSpPr>
              <a:spLocks noChangeShapeType="1"/>
            </p:cNvSpPr>
            <p:nvPr/>
          </p:nvSpPr>
          <p:spPr bwMode="auto">
            <a:xfrm flipH="1" flipV="1">
              <a:off x="4141" y="394"/>
              <a:ext cx="1242" cy="57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6" name="Text Box 26">
              <a:extLst>
                <a:ext uri="{FF2B5EF4-FFF2-40B4-BE49-F238E27FC236}">
                  <a16:creationId xmlns:a16="http://schemas.microsoft.com/office/drawing/2014/main" id="{98847E99-AF68-1F43-AC46-9AD80D6458C5}"/>
                </a:ext>
              </a:extLst>
            </p:cNvPr>
            <p:cNvSpPr txBox="1">
              <a:spLocks noChangeArrowheads="1"/>
            </p:cNvSpPr>
            <p:nvPr/>
          </p:nvSpPr>
          <p:spPr bwMode="auto">
            <a:xfrm rot="1411598">
              <a:off x="4304" y="706"/>
              <a:ext cx="1011"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HTTP response</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067724E3-B9EF-784C-81CF-0208D90CEEBE}"/>
              </a:ext>
            </a:extLst>
          </p:cNvPr>
          <p:cNvGrpSpPr/>
          <p:nvPr/>
        </p:nvGrpSpPr>
        <p:grpSpPr>
          <a:xfrm>
            <a:off x="7046475" y="4540592"/>
            <a:ext cx="2210665" cy="1578194"/>
            <a:chOff x="7046475" y="4540592"/>
            <a:chExt cx="2210665" cy="1578194"/>
          </a:xfrm>
        </p:grpSpPr>
        <p:sp>
          <p:nvSpPr>
            <p:cNvPr id="74" name="Text Box 23">
              <a:extLst>
                <a:ext uri="{FF2B5EF4-FFF2-40B4-BE49-F238E27FC236}">
                  <a16:creationId xmlns:a16="http://schemas.microsoft.com/office/drawing/2014/main" id="{61B2A806-9EFC-9449-97BE-336492E83009}"/>
                </a:ext>
              </a:extLst>
            </p:cNvPr>
            <p:cNvSpPr txBox="1">
              <a:spLocks noChangeArrowheads="1"/>
            </p:cNvSpPr>
            <p:nvPr/>
          </p:nvSpPr>
          <p:spPr bwMode="auto">
            <a:xfrm>
              <a:off x="7046475" y="5472455"/>
              <a:ext cx="221066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iPhone running</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Safari browser</a:t>
              </a:r>
              <a:endParaRPr kumimoji="0" lang="en-US" altLang="en-US" sz="32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endParaRPr>
            </a:p>
          </p:txBody>
        </p:sp>
        <p:pic>
          <p:nvPicPr>
            <p:cNvPr id="87" name="Picture 43" descr="iphone_stylized_small">
              <a:extLst>
                <a:ext uri="{FF2B5EF4-FFF2-40B4-BE49-F238E27FC236}">
                  <a16:creationId xmlns:a16="http://schemas.microsoft.com/office/drawing/2014/main" id="{D1E934F1-FF6C-B341-A221-38110724AC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4179" y="4540592"/>
              <a:ext cx="382588" cy="91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 name="Group 1">
            <a:extLst>
              <a:ext uri="{FF2B5EF4-FFF2-40B4-BE49-F238E27FC236}">
                <a16:creationId xmlns:a16="http://schemas.microsoft.com/office/drawing/2014/main" id="{E5E3F8E5-5BB6-9F4D-BD7D-96E3FCFF937E}"/>
              </a:ext>
            </a:extLst>
          </p:cNvPr>
          <p:cNvGrpSpPr/>
          <p:nvPr/>
        </p:nvGrpSpPr>
        <p:grpSpPr>
          <a:xfrm>
            <a:off x="6584832" y="1722780"/>
            <a:ext cx="2270564" cy="1610628"/>
            <a:chOff x="6584832" y="1722780"/>
            <a:chExt cx="2270564" cy="1610628"/>
          </a:xfrm>
        </p:grpSpPr>
        <p:sp>
          <p:nvSpPr>
            <p:cNvPr id="72" name="Text Box 7">
              <a:extLst>
                <a:ext uri="{FF2B5EF4-FFF2-40B4-BE49-F238E27FC236}">
                  <a16:creationId xmlns:a16="http://schemas.microsoft.com/office/drawing/2014/main" id="{EE5DED9F-E1C4-F34D-899C-5E5BAFDADC9E}"/>
                </a:ext>
              </a:extLst>
            </p:cNvPr>
            <p:cNvSpPr txBox="1">
              <a:spLocks noChangeArrowheads="1"/>
            </p:cNvSpPr>
            <p:nvPr/>
          </p:nvSpPr>
          <p:spPr bwMode="auto">
            <a:xfrm>
              <a:off x="6584832" y="2687077"/>
              <a:ext cx="227056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PC running</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Firefox browser</a:t>
              </a:r>
              <a:endParaRPr kumimoji="0" lang="en-US" altLang="en-US" sz="32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endParaRPr>
            </a:p>
          </p:txBody>
        </p:sp>
        <p:grpSp>
          <p:nvGrpSpPr>
            <p:cNvPr id="88" name="Group 44">
              <a:extLst>
                <a:ext uri="{FF2B5EF4-FFF2-40B4-BE49-F238E27FC236}">
                  <a16:creationId xmlns:a16="http://schemas.microsoft.com/office/drawing/2014/main" id="{9EAD6FC3-A72E-8241-AA6C-FE53B680C4A5}"/>
                </a:ext>
              </a:extLst>
            </p:cNvPr>
            <p:cNvGrpSpPr>
              <a:grpSpLocks/>
            </p:cNvGrpSpPr>
            <p:nvPr/>
          </p:nvGrpSpPr>
          <p:grpSpPr bwMode="auto">
            <a:xfrm>
              <a:off x="7109192" y="1722780"/>
              <a:ext cx="1066800" cy="1079500"/>
              <a:chOff x="-44" y="1473"/>
              <a:chExt cx="981" cy="1105"/>
            </a:xfrm>
          </p:grpSpPr>
          <p:pic>
            <p:nvPicPr>
              <p:cNvPr id="89" name="Picture 45" descr="desktop_computer_stylized_medium">
                <a:extLst>
                  <a:ext uri="{FF2B5EF4-FFF2-40B4-BE49-F238E27FC236}">
                    <a16:creationId xmlns:a16="http://schemas.microsoft.com/office/drawing/2014/main" id="{1ADDC1FA-6D07-3F4E-8F74-21843504B2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0" name="Freeform 46">
                <a:extLst>
                  <a:ext uri="{FF2B5EF4-FFF2-40B4-BE49-F238E27FC236}">
                    <a16:creationId xmlns:a16="http://schemas.microsoft.com/office/drawing/2014/main" id="{42A6104A-05E4-B94E-8AC8-1F8524B85F70}"/>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nvGrpSpPr>
          <p:cNvPr id="3" name="Group 2">
            <a:extLst>
              <a:ext uri="{FF2B5EF4-FFF2-40B4-BE49-F238E27FC236}">
                <a16:creationId xmlns:a16="http://schemas.microsoft.com/office/drawing/2014/main" id="{046FA54E-9DBE-BF46-9FA4-0BD5D56FE85D}"/>
              </a:ext>
            </a:extLst>
          </p:cNvPr>
          <p:cNvGrpSpPr/>
          <p:nvPr/>
        </p:nvGrpSpPr>
        <p:grpSpPr>
          <a:xfrm>
            <a:off x="9655810" y="2888005"/>
            <a:ext cx="2414547" cy="2197950"/>
            <a:chOff x="9655810" y="2888005"/>
            <a:chExt cx="2414547" cy="2197950"/>
          </a:xfrm>
        </p:grpSpPr>
        <p:sp>
          <p:nvSpPr>
            <p:cNvPr id="73" name="Text Box 9">
              <a:extLst>
                <a:ext uri="{FF2B5EF4-FFF2-40B4-BE49-F238E27FC236}">
                  <a16:creationId xmlns:a16="http://schemas.microsoft.com/office/drawing/2014/main" id="{1DB0406D-8424-A242-88CD-CF99DD0C8226}"/>
                </a:ext>
              </a:extLst>
            </p:cNvPr>
            <p:cNvSpPr txBox="1">
              <a:spLocks noChangeArrowheads="1"/>
            </p:cNvSpPr>
            <p:nvPr/>
          </p:nvSpPr>
          <p:spPr bwMode="auto">
            <a:xfrm>
              <a:off x="9655810" y="4162625"/>
              <a:ext cx="241454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server running</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Apache Web</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server</a:t>
              </a:r>
              <a:endParaRPr kumimoji="0" lang="en-US" altLang="en-US" sz="32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endParaRPr>
            </a:p>
          </p:txBody>
        </p:sp>
        <p:grpSp>
          <p:nvGrpSpPr>
            <p:cNvPr id="91" name="Group 47">
              <a:extLst>
                <a:ext uri="{FF2B5EF4-FFF2-40B4-BE49-F238E27FC236}">
                  <a16:creationId xmlns:a16="http://schemas.microsoft.com/office/drawing/2014/main" id="{1578750D-9ADE-FF47-A035-3F58F7F95E77}"/>
                </a:ext>
              </a:extLst>
            </p:cNvPr>
            <p:cNvGrpSpPr>
              <a:grpSpLocks/>
            </p:cNvGrpSpPr>
            <p:nvPr/>
          </p:nvGrpSpPr>
          <p:grpSpPr bwMode="auto">
            <a:xfrm>
              <a:off x="10230217" y="2888005"/>
              <a:ext cx="695325" cy="1282700"/>
              <a:chOff x="4140" y="429"/>
              <a:chExt cx="1425" cy="2396"/>
            </a:xfrm>
          </p:grpSpPr>
          <p:sp>
            <p:nvSpPr>
              <p:cNvPr id="92" name="Freeform 48">
                <a:extLst>
                  <a:ext uri="{FF2B5EF4-FFF2-40B4-BE49-F238E27FC236}">
                    <a16:creationId xmlns:a16="http://schemas.microsoft.com/office/drawing/2014/main" id="{30FC1D0E-933E-6B40-9A42-0E9717238432}"/>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3" name="Rectangle 49">
                <a:extLst>
                  <a:ext uri="{FF2B5EF4-FFF2-40B4-BE49-F238E27FC236}">
                    <a16:creationId xmlns:a16="http://schemas.microsoft.com/office/drawing/2014/main" id="{B5655423-6CF0-CD49-B3A9-063B782C1F8A}"/>
                  </a:ext>
                </a:extLst>
              </p:cNvPr>
              <p:cNvSpPr>
                <a:spLocks noChangeArrowheads="1"/>
              </p:cNvSpPr>
              <p:nvPr/>
            </p:nvSpPr>
            <p:spPr bwMode="auto">
              <a:xfrm>
                <a:off x="4205"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4" name="Freeform 50">
                <a:extLst>
                  <a:ext uri="{FF2B5EF4-FFF2-40B4-BE49-F238E27FC236}">
                    <a16:creationId xmlns:a16="http://schemas.microsoft.com/office/drawing/2014/main" id="{A0AC0D67-FA58-B147-A1DC-191134726C5A}"/>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 name="Freeform 51">
                <a:extLst>
                  <a:ext uri="{FF2B5EF4-FFF2-40B4-BE49-F238E27FC236}">
                    <a16:creationId xmlns:a16="http://schemas.microsoft.com/office/drawing/2014/main" id="{DE00B670-08D8-5142-A593-67DE6409B9C4}"/>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 name="Rectangle 52">
                <a:extLst>
                  <a:ext uri="{FF2B5EF4-FFF2-40B4-BE49-F238E27FC236}">
                    <a16:creationId xmlns:a16="http://schemas.microsoft.com/office/drawing/2014/main" id="{C0F46C25-0562-1D41-A932-B4DCFBC60F32}"/>
                  </a:ext>
                </a:extLst>
              </p:cNvPr>
              <p:cNvSpPr>
                <a:spLocks noChangeArrowheads="1"/>
              </p:cNvSpPr>
              <p:nvPr/>
            </p:nvSpPr>
            <p:spPr bwMode="auto">
              <a:xfrm>
                <a:off x="4212" y="693"/>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97" name="Group 53">
                <a:extLst>
                  <a:ext uri="{FF2B5EF4-FFF2-40B4-BE49-F238E27FC236}">
                    <a16:creationId xmlns:a16="http://schemas.microsoft.com/office/drawing/2014/main" id="{42D2ADD9-FBDF-B348-8727-B1428057A192}"/>
                  </a:ext>
                </a:extLst>
              </p:cNvPr>
              <p:cNvGrpSpPr>
                <a:grpSpLocks/>
              </p:cNvGrpSpPr>
              <p:nvPr/>
            </p:nvGrpSpPr>
            <p:grpSpPr bwMode="auto">
              <a:xfrm>
                <a:off x="4749" y="668"/>
                <a:ext cx="581" cy="145"/>
                <a:chOff x="614" y="2568"/>
                <a:chExt cx="725" cy="139"/>
              </a:xfrm>
            </p:grpSpPr>
            <p:sp>
              <p:nvSpPr>
                <p:cNvPr id="122" name="AutoShape 54">
                  <a:extLst>
                    <a:ext uri="{FF2B5EF4-FFF2-40B4-BE49-F238E27FC236}">
                      <a16:creationId xmlns:a16="http://schemas.microsoft.com/office/drawing/2014/main" id="{B3A024BC-0571-B343-B957-96A9956CB100}"/>
                    </a:ext>
                  </a:extLst>
                </p:cNvPr>
                <p:cNvSpPr>
                  <a:spLocks noChangeArrowheads="1"/>
                </p:cNvSpPr>
                <p:nvPr/>
              </p:nvSpPr>
              <p:spPr bwMode="auto">
                <a:xfrm>
                  <a:off x="613" y="2569"/>
                  <a:ext cx="727"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3" name="AutoShape 55">
                  <a:extLst>
                    <a:ext uri="{FF2B5EF4-FFF2-40B4-BE49-F238E27FC236}">
                      <a16:creationId xmlns:a16="http://schemas.microsoft.com/office/drawing/2014/main" id="{BCE631BE-5109-0446-9778-CCBD1DF0A6B3}"/>
                    </a:ext>
                  </a:extLst>
                </p:cNvPr>
                <p:cNvSpPr>
                  <a:spLocks noChangeArrowheads="1"/>
                </p:cNvSpPr>
                <p:nvPr/>
              </p:nvSpPr>
              <p:spPr bwMode="auto">
                <a:xfrm>
                  <a:off x="629" y="2586"/>
                  <a:ext cx="694"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98" name="Rectangle 56">
                <a:extLst>
                  <a:ext uri="{FF2B5EF4-FFF2-40B4-BE49-F238E27FC236}">
                    <a16:creationId xmlns:a16="http://schemas.microsoft.com/office/drawing/2014/main" id="{5D3DFADC-1C8D-AF4C-85AA-0F7A2C55C87C}"/>
                  </a:ext>
                </a:extLst>
              </p:cNvPr>
              <p:cNvSpPr>
                <a:spLocks noChangeArrowheads="1"/>
              </p:cNvSpPr>
              <p:nvPr/>
            </p:nvSpPr>
            <p:spPr bwMode="auto">
              <a:xfrm>
                <a:off x="4225" y="1019"/>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99" name="Group 57">
                <a:extLst>
                  <a:ext uri="{FF2B5EF4-FFF2-40B4-BE49-F238E27FC236}">
                    <a16:creationId xmlns:a16="http://schemas.microsoft.com/office/drawing/2014/main" id="{C1D33EC1-1E29-8544-B98D-73191F02F73D}"/>
                  </a:ext>
                </a:extLst>
              </p:cNvPr>
              <p:cNvGrpSpPr>
                <a:grpSpLocks/>
              </p:cNvGrpSpPr>
              <p:nvPr/>
            </p:nvGrpSpPr>
            <p:grpSpPr bwMode="auto">
              <a:xfrm>
                <a:off x="4747" y="994"/>
                <a:ext cx="581" cy="134"/>
                <a:chOff x="614" y="2568"/>
                <a:chExt cx="725" cy="139"/>
              </a:xfrm>
            </p:grpSpPr>
            <p:sp>
              <p:nvSpPr>
                <p:cNvPr id="120" name="AutoShape 58">
                  <a:extLst>
                    <a:ext uri="{FF2B5EF4-FFF2-40B4-BE49-F238E27FC236}">
                      <a16:creationId xmlns:a16="http://schemas.microsoft.com/office/drawing/2014/main" id="{82D153A1-613C-9C4E-A2C0-B1C929BC01CE}"/>
                    </a:ext>
                  </a:extLst>
                </p:cNvPr>
                <p:cNvSpPr>
                  <a:spLocks noChangeArrowheads="1"/>
                </p:cNvSpPr>
                <p:nvPr/>
              </p:nvSpPr>
              <p:spPr bwMode="auto">
                <a:xfrm>
                  <a:off x="616" y="2569"/>
                  <a:ext cx="723"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1" name="AutoShape 59">
                  <a:extLst>
                    <a:ext uri="{FF2B5EF4-FFF2-40B4-BE49-F238E27FC236}">
                      <a16:creationId xmlns:a16="http://schemas.microsoft.com/office/drawing/2014/main" id="{F147FCC4-6131-8F44-A906-F0D80C4D7263}"/>
                    </a:ext>
                  </a:extLst>
                </p:cNvPr>
                <p:cNvSpPr>
                  <a:spLocks noChangeArrowheads="1"/>
                </p:cNvSpPr>
                <p:nvPr/>
              </p:nvSpPr>
              <p:spPr bwMode="auto">
                <a:xfrm>
                  <a:off x="632" y="2588"/>
                  <a:ext cx="690" cy="102"/>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00" name="Rectangle 60">
                <a:extLst>
                  <a:ext uri="{FF2B5EF4-FFF2-40B4-BE49-F238E27FC236}">
                    <a16:creationId xmlns:a16="http://schemas.microsoft.com/office/drawing/2014/main" id="{85C735FA-9571-F248-9BA5-6CDBDBE01BD6}"/>
                  </a:ext>
                </a:extLst>
              </p:cNvPr>
              <p:cNvSpPr>
                <a:spLocks noChangeArrowheads="1"/>
              </p:cNvSpPr>
              <p:nvPr/>
            </p:nvSpPr>
            <p:spPr bwMode="auto">
              <a:xfrm>
                <a:off x="4218" y="1357"/>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1" name="Rectangle 61">
                <a:extLst>
                  <a:ext uri="{FF2B5EF4-FFF2-40B4-BE49-F238E27FC236}">
                    <a16:creationId xmlns:a16="http://schemas.microsoft.com/office/drawing/2014/main" id="{5812C6A4-3EC0-A249-9E63-F46527542665}"/>
                  </a:ext>
                </a:extLst>
              </p:cNvPr>
              <p:cNvSpPr>
                <a:spLocks noChangeArrowheads="1"/>
              </p:cNvSpPr>
              <p:nvPr/>
            </p:nvSpPr>
            <p:spPr bwMode="auto">
              <a:xfrm>
                <a:off x="4228" y="1654"/>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02" name="Group 62">
                <a:extLst>
                  <a:ext uri="{FF2B5EF4-FFF2-40B4-BE49-F238E27FC236}">
                    <a16:creationId xmlns:a16="http://schemas.microsoft.com/office/drawing/2014/main" id="{7E620A9B-CBE1-F240-88FD-585574663314}"/>
                  </a:ext>
                </a:extLst>
              </p:cNvPr>
              <p:cNvGrpSpPr>
                <a:grpSpLocks/>
              </p:cNvGrpSpPr>
              <p:nvPr/>
            </p:nvGrpSpPr>
            <p:grpSpPr bwMode="auto">
              <a:xfrm>
                <a:off x="4735" y="1627"/>
                <a:ext cx="582" cy="151"/>
                <a:chOff x="614" y="2568"/>
                <a:chExt cx="725" cy="139"/>
              </a:xfrm>
            </p:grpSpPr>
            <p:sp>
              <p:nvSpPr>
                <p:cNvPr id="118" name="AutoShape 63">
                  <a:extLst>
                    <a:ext uri="{FF2B5EF4-FFF2-40B4-BE49-F238E27FC236}">
                      <a16:creationId xmlns:a16="http://schemas.microsoft.com/office/drawing/2014/main" id="{042898BA-1F4B-D343-83D2-32F6B871E166}"/>
                    </a:ext>
                  </a:extLst>
                </p:cNvPr>
                <p:cNvSpPr>
                  <a:spLocks noChangeArrowheads="1"/>
                </p:cNvSpPr>
                <p:nvPr/>
              </p:nvSpPr>
              <p:spPr bwMode="auto">
                <a:xfrm>
                  <a:off x="614" y="2568"/>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9" name="AutoShape 64">
                  <a:extLst>
                    <a:ext uri="{FF2B5EF4-FFF2-40B4-BE49-F238E27FC236}">
                      <a16:creationId xmlns:a16="http://schemas.microsoft.com/office/drawing/2014/main" id="{43D7819E-9A5B-E741-ACC4-82E6487AE398}"/>
                    </a:ext>
                  </a:extLst>
                </p:cNvPr>
                <p:cNvSpPr>
                  <a:spLocks noChangeArrowheads="1"/>
                </p:cNvSpPr>
                <p:nvPr/>
              </p:nvSpPr>
              <p:spPr bwMode="auto">
                <a:xfrm>
                  <a:off x="631" y="2584"/>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03" name="Freeform 65">
                <a:extLst>
                  <a:ext uri="{FF2B5EF4-FFF2-40B4-BE49-F238E27FC236}">
                    <a16:creationId xmlns:a16="http://schemas.microsoft.com/office/drawing/2014/main" id="{7CC2BA69-A482-5D4B-8CA5-B5AC73726D7C}"/>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04" name="Group 66">
                <a:extLst>
                  <a:ext uri="{FF2B5EF4-FFF2-40B4-BE49-F238E27FC236}">
                    <a16:creationId xmlns:a16="http://schemas.microsoft.com/office/drawing/2014/main" id="{F21B3CA3-EDB9-ED4A-9790-00B6351372FF}"/>
                  </a:ext>
                </a:extLst>
              </p:cNvPr>
              <p:cNvGrpSpPr>
                <a:grpSpLocks/>
              </p:cNvGrpSpPr>
              <p:nvPr/>
            </p:nvGrpSpPr>
            <p:grpSpPr bwMode="auto">
              <a:xfrm>
                <a:off x="4739" y="1327"/>
                <a:ext cx="582" cy="139"/>
                <a:chOff x="614" y="2568"/>
                <a:chExt cx="725" cy="139"/>
              </a:xfrm>
            </p:grpSpPr>
            <p:sp>
              <p:nvSpPr>
                <p:cNvPr id="116" name="AutoShape 67">
                  <a:extLst>
                    <a:ext uri="{FF2B5EF4-FFF2-40B4-BE49-F238E27FC236}">
                      <a16:creationId xmlns:a16="http://schemas.microsoft.com/office/drawing/2014/main" id="{9EDB1FCF-F653-F642-8D80-BF382D9E0C35}"/>
                    </a:ext>
                  </a:extLst>
                </p:cNvPr>
                <p:cNvSpPr>
                  <a:spLocks noChangeArrowheads="1"/>
                </p:cNvSpPr>
                <p:nvPr/>
              </p:nvSpPr>
              <p:spPr bwMode="auto">
                <a:xfrm>
                  <a:off x="614" y="2568"/>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7" name="AutoShape 68">
                  <a:extLst>
                    <a:ext uri="{FF2B5EF4-FFF2-40B4-BE49-F238E27FC236}">
                      <a16:creationId xmlns:a16="http://schemas.microsoft.com/office/drawing/2014/main" id="{609BFCAD-4861-EE43-8362-EA6C48556301}"/>
                    </a:ext>
                  </a:extLst>
                </p:cNvPr>
                <p:cNvSpPr>
                  <a:spLocks noChangeArrowheads="1"/>
                </p:cNvSpPr>
                <p:nvPr/>
              </p:nvSpPr>
              <p:spPr bwMode="auto">
                <a:xfrm>
                  <a:off x="630"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05" name="Rectangle 69">
                <a:extLst>
                  <a:ext uri="{FF2B5EF4-FFF2-40B4-BE49-F238E27FC236}">
                    <a16:creationId xmlns:a16="http://schemas.microsoft.com/office/drawing/2014/main" id="{5D47278C-43D3-204F-86FD-15B20209028D}"/>
                  </a:ext>
                </a:extLst>
              </p:cNvPr>
              <p:cNvSpPr>
                <a:spLocks noChangeArrowheads="1"/>
              </p:cNvSpPr>
              <p:nvPr/>
            </p:nvSpPr>
            <p:spPr bwMode="auto">
              <a:xfrm>
                <a:off x="5249" y="432"/>
                <a:ext cx="68" cy="2286"/>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6" name="Freeform 70">
                <a:extLst>
                  <a:ext uri="{FF2B5EF4-FFF2-40B4-BE49-F238E27FC236}">
                    <a16:creationId xmlns:a16="http://schemas.microsoft.com/office/drawing/2014/main" id="{C4685EB6-AA09-4243-9AED-1759E88D18EC}"/>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7" name="Freeform 71">
                <a:extLst>
                  <a:ext uri="{FF2B5EF4-FFF2-40B4-BE49-F238E27FC236}">
                    <a16:creationId xmlns:a16="http://schemas.microsoft.com/office/drawing/2014/main" id="{F8013113-6639-D746-8787-464D70E731D8}"/>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8" name="Oval 72">
                <a:extLst>
                  <a:ext uri="{FF2B5EF4-FFF2-40B4-BE49-F238E27FC236}">
                    <a16:creationId xmlns:a16="http://schemas.microsoft.com/office/drawing/2014/main" id="{BAF4B182-B231-9044-AFF9-C80B2E27F7AF}"/>
                  </a:ext>
                </a:extLst>
              </p:cNvPr>
              <p:cNvSpPr>
                <a:spLocks noChangeArrowheads="1"/>
              </p:cNvSpPr>
              <p:nvPr/>
            </p:nvSpPr>
            <p:spPr bwMode="auto">
              <a:xfrm>
                <a:off x="5516" y="2611"/>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9" name="Freeform 73">
                <a:extLst>
                  <a:ext uri="{FF2B5EF4-FFF2-40B4-BE49-F238E27FC236}">
                    <a16:creationId xmlns:a16="http://schemas.microsoft.com/office/drawing/2014/main" id="{5BF1720C-9B23-A442-9078-1CB2D3EAD126}"/>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0" name="AutoShape 74">
                <a:extLst>
                  <a:ext uri="{FF2B5EF4-FFF2-40B4-BE49-F238E27FC236}">
                    <a16:creationId xmlns:a16="http://schemas.microsoft.com/office/drawing/2014/main" id="{5C72D219-90B2-E948-8C51-2DF4C76E6710}"/>
                  </a:ext>
                </a:extLst>
              </p:cNvPr>
              <p:cNvSpPr>
                <a:spLocks noChangeArrowheads="1"/>
              </p:cNvSpPr>
              <p:nvPr/>
            </p:nvSpPr>
            <p:spPr bwMode="auto">
              <a:xfrm>
                <a:off x="4140" y="2677"/>
                <a:ext cx="1201"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1" name="AutoShape 75">
                <a:extLst>
                  <a:ext uri="{FF2B5EF4-FFF2-40B4-BE49-F238E27FC236}">
                    <a16:creationId xmlns:a16="http://schemas.microsoft.com/office/drawing/2014/main" id="{83107432-CCDD-3F4A-A673-5C965AB6622C}"/>
                  </a:ext>
                </a:extLst>
              </p:cNvPr>
              <p:cNvSpPr>
                <a:spLocks noChangeArrowheads="1"/>
              </p:cNvSpPr>
              <p:nvPr/>
            </p:nvSpPr>
            <p:spPr bwMode="auto">
              <a:xfrm>
                <a:off x="4205" y="2712"/>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2" name="Oval 76">
                <a:extLst>
                  <a:ext uri="{FF2B5EF4-FFF2-40B4-BE49-F238E27FC236}">
                    <a16:creationId xmlns:a16="http://schemas.microsoft.com/office/drawing/2014/main" id="{93D83AE9-CB35-4043-B0A0-1FFA790871DB}"/>
                  </a:ext>
                </a:extLst>
              </p:cNvPr>
              <p:cNvSpPr>
                <a:spLocks noChangeArrowheads="1"/>
              </p:cNvSpPr>
              <p:nvPr/>
            </p:nvSpPr>
            <p:spPr bwMode="auto">
              <a:xfrm>
                <a:off x="4309" y="2383"/>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3" name="Oval 77">
                <a:extLst>
                  <a:ext uri="{FF2B5EF4-FFF2-40B4-BE49-F238E27FC236}">
                    <a16:creationId xmlns:a16="http://schemas.microsoft.com/office/drawing/2014/main" id="{C8BA1D5C-380B-5844-9DFE-FB0350399A3E}"/>
                  </a:ext>
                </a:extLst>
              </p:cNvPr>
              <p:cNvSpPr>
                <a:spLocks noChangeArrowheads="1"/>
              </p:cNvSpPr>
              <p:nvPr/>
            </p:nvSpPr>
            <p:spPr bwMode="auto">
              <a:xfrm>
                <a:off x="4485" y="2383"/>
                <a:ext cx="163"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114" name="Oval 78">
                <a:extLst>
                  <a:ext uri="{FF2B5EF4-FFF2-40B4-BE49-F238E27FC236}">
                    <a16:creationId xmlns:a16="http://schemas.microsoft.com/office/drawing/2014/main" id="{EF0EACD3-D07B-0F4F-BB94-4F2D63912972}"/>
                  </a:ext>
                </a:extLst>
              </p:cNvPr>
              <p:cNvSpPr>
                <a:spLocks noChangeArrowheads="1"/>
              </p:cNvSpPr>
              <p:nvPr/>
            </p:nvSpPr>
            <p:spPr bwMode="auto">
              <a:xfrm>
                <a:off x="4661" y="2380"/>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 name="Rectangle 79">
                <a:extLst>
                  <a:ext uri="{FF2B5EF4-FFF2-40B4-BE49-F238E27FC236}">
                    <a16:creationId xmlns:a16="http://schemas.microsoft.com/office/drawing/2014/main" id="{C545DB8D-EFCD-9A46-858D-A246B93C7BA5}"/>
                  </a:ext>
                </a:extLst>
              </p:cNvPr>
              <p:cNvSpPr>
                <a:spLocks noChangeArrowheads="1"/>
              </p:cNvSpPr>
              <p:nvPr/>
            </p:nvSpPr>
            <p:spPr bwMode="auto">
              <a:xfrm>
                <a:off x="5061" y="1835"/>
                <a:ext cx="88" cy="762"/>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sp>
        <p:nvSpPr>
          <p:cNvPr id="59" name="Slide Number Placeholder 2">
            <a:extLst>
              <a:ext uri="{FF2B5EF4-FFF2-40B4-BE49-F238E27FC236}">
                <a16:creationId xmlns:a16="http://schemas.microsoft.com/office/drawing/2014/main" id="{C473C8CC-FB59-904B-86D0-BFB6A614029E}"/>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19</a:t>
            </a:fld>
            <a:endParaRPr lang="en-US" dirty="0"/>
          </a:p>
        </p:txBody>
      </p:sp>
    </p:spTree>
    <p:extLst>
      <p:ext uri="{BB962C8B-B14F-4D97-AF65-F5344CB8AC3E}">
        <p14:creationId xmlns:p14="http://schemas.microsoft.com/office/powerpoint/2010/main" val="3754433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1">
                                            <p:txEl>
                                              <p:pRg st="3" end="3"/>
                                            </p:txEl>
                                          </p:spTgt>
                                        </p:tgtEl>
                                        <p:attrNameLst>
                                          <p:attrName>style.visibility</p:attrName>
                                        </p:attrNameLst>
                                      </p:cBhvr>
                                      <p:to>
                                        <p:strVal val="visible"/>
                                      </p:to>
                                    </p:set>
                                    <p:animEffect transition="in" filter="dissolve">
                                      <p:cBhvr>
                                        <p:cTn id="7" dur="500"/>
                                        <p:tgtEl>
                                          <p:spTgt spid="71">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1">
                                            <p:txEl>
                                              <p:pRg st="4" end="4"/>
                                            </p:txEl>
                                          </p:spTgt>
                                        </p:tgtEl>
                                        <p:attrNameLst>
                                          <p:attrName>style.visibility</p:attrName>
                                        </p:attrNameLst>
                                      </p:cBhvr>
                                      <p:to>
                                        <p:strVal val="visible"/>
                                      </p:to>
                                    </p:set>
                                    <p:animEffect transition="in" filter="dissolve">
                                      <p:cBhvr>
                                        <p:cTn id="12" dur="500"/>
                                        <p:tgtEl>
                                          <p:spTgt spid="71">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par>
                                <p:cTn id="18" presetID="9" presetClass="entr" presetSubtype="0"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dissolve">
                                      <p:cBhvr>
                                        <p:cTn id="20" dur="500"/>
                                        <p:tgtEl>
                                          <p:spTgt spid="2"/>
                                        </p:tgtEl>
                                      </p:cBhvr>
                                    </p:animEffect>
                                  </p:childTnLst>
                                </p:cTn>
                              </p:par>
                              <p:par>
                                <p:cTn id="21" presetID="9" presetClass="entr" presetSubtype="0" fill="hold"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dissolve">
                                      <p:cBhvr>
                                        <p:cTn id="23" dur="500"/>
                                        <p:tgtEl>
                                          <p:spTgt spid="3"/>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75"/>
                                        </p:tgtEl>
                                        <p:attrNameLst>
                                          <p:attrName>style.visibility</p:attrName>
                                        </p:attrNameLst>
                                      </p:cBhvr>
                                      <p:to>
                                        <p:strVal val="visible"/>
                                      </p:to>
                                    </p:set>
                                    <p:animEffect transition="in" filter="wipe(left)">
                                      <p:cBhvr>
                                        <p:cTn id="28" dur="500"/>
                                        <p:tgtEl>
                                          <p:spTgt spid="75"/>
                                        </p:tgtEl>
                                      </p:cBhvr>
                                    </p:animEffect>
                                  </p:childTnLst>
                                </p:cTn>
                              </p:par>
                            </p:childTnLst>
                          </p:cTn>
                        </p:par>
                        <p:par>
                          <p:cTn id="29" fill="hold">
                            <p:stCondLst>
                              <p:cond delay="500"/>
                            </p:stCondLst>
                            <p:childTnLst>
                              <p:par>
                                <p:cTn id="30" presetID="22" presetClass="entr" presetSubtype="2" fill="hold" nodeType="afterEffect">
                                  <p:stCondLst>
                                    <p:cond delay="0"/>
                                  </p:stCondLst>
                                  <p:childTnLst>
                                    <p:set>
                                      <p:cBhvr>
                                        <p:cTn id="31" dur="1" fill="hold">
                                          <p:stCondLst>
                                            <p:cond delay="0"/>
                                          </p:stCondLst>
                                        </p:cTn>
                                        <p:tgtEl>
                                          <p:spTgt spid="78"/>
                                        </p:tgtEl>
                                        <p:attrNameLst>
                                          <p:attrName>style.visibility</p:attrName>
                                        </p:attrNameLst>
                                      </p:cBhvr>
                                      <p:to>
                                        <p:strVal val="visible"/>
                                      </p:to>
                                    </p:set>
                                    <p:animEffect transition="in" filter="wipe(right)">
                                      <p:cBhvr>
                                        <p:cTn id="32" dur="500"/>
                                        <p:tgtEl>
                                          <p:spTgt spid="7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81"/>
                                        </p:tgtEl>
                                        <p:attrNameLst>
                                          <p:attrName>style.visibility</p:attrName>
                                        </p:attrNameLst>
                                      </p:cBhvr>
                                      <p:to>
                                        <p:strVal val="visible"/>
                                      </p:to>
                                    </p:set>
                                    <p:animEffect transition="in" filter="wipe(left)">
                                      <p:cBhvr>
                                        <p:cTn id="37" dur="500"/>
                                        <p:tgtEl>
                                          <p:spTgt spid="81"/>
                                        </p:tgtEl>
                                      </p:cBhvr>
                                    </p:animEffect>
                                  </p:childTnLst>
                                </p:cTn>
                              </p:par>
                            </p:childTnLst>
                          </p:cTn>
                        </p:par>
                        <p:par>
                          <p:cTn id="38" fill="hold">
                            <p:stCondLst>
                              <p:cond delay="500"/>
                            </p:stCondLst>
                            <p:childTnLst>
                              <p:par>
                                <p:cTn id="39" presetID="22" presetClass="entr" presetSubtype="2" fill="hold" nodeType="afterEffect">
                                  <p:stCondLst>
                                    <p:cond delay="0"/>
                                  </p:stCondLst>
                                  <p:childTnLst>
                                    <p:set>
                                      <p:cBhvr>
                                        <p:cTn id="40" dur="1" fill="hold">
                                          <p:stCondLst>
                                            <p:cond delay="0"/>
                                          </p:stCondLst>
                                        </p:cTn>
                                        <p:tgtEl>
                                          <p:spTgt spid="84"/>
                                        </p:tgtEl>
                                        <p:attrNameLst>
                                          <p:attrName>style.visibility</p:attrName>
                                        </p:attrNameLst>
                                      </p:cBhvr>
                                      <p:to>
                                        <p:strVal val="visible"/>
                                      </p:to>
                                    </p:set>
                                    <p:animEffect transition="in" filter="wipe(right)">
                                      <p:cBhvr>
                                        <p:cTn id="41"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Application layer: overview</a:t>
            </a:r>
            <a:endParaRPr lang="en-US" sz="4400"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809242" y="1870563"/>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1638" indent="-401638">
              <a:defRPr/>
            </a:pPr>
            <a:r>
              <a:rPr lang="en-US" sz="3200" dirty="0">
                <a:solidFill>
                  <a:srgbClr val="CC0000"/>
                </a:solidFill>
                <a:latin typeface="Calibri" panose="020F0502020204030204" pitchFamily="34" charset="0"/>
                <a:cs typeface="Calibri" panose="020F0502020204030204" pitchFamily="34" charset="0"/>
              </a:rPr>
              <a:t>Principles of network applications</a:t>
            </a:r>
          </a:p>
          <a:p>
            <a:pPr marL="401638" indent="-401638">
              <a:defRPr/>
            </a:pPr>
            <a:r>
              <a:rPr lang="en-US" sz="3200" dirty="0">
                <a:latin typeface="Calibri" panose="020F0502020204030204" pitchFamily="34" charset="0"/>
                <a:cs typeface="Calibri" panose="020F0502020204030204" pitchFamily="34" charset="0"/>
              </a:rPr>
              <a:t>Web and HTTP</a:t>
            </a:r>
          </a:p>
          <a:p>
            <a:pPr marL="401638" indent="-401638">
              <a:defRPr/>
            </a:pPr>
            <a:r>
              <a:rPr lang="en-US" sz="3200" dirty="0">
                <a:latin typeface="Calibri" panose="020F0502020204030204" pitchFamily="34" charset="0"/>
                <a:cs typeface="Calibri" panose="020F0502020204030204" pitchFamily="34" charset="0"/>
              </a:rPr>
              <a:t>E-mail, SMTP, IMAP</a:t>
            </a:r>
          </a:p>
          <a:p>
            <a:pPr marL="401638" indent="-401638">
              <a:defRPr/>
            </a:pPr>
            <a:r>
              <a:rPr lang="en-US" sz="3200" dirty="0">
                <a:latin typeface="Calibri" panose="020F0502020204030204" pitchFamily="34" charset="0"/>
                <a:cs typeface="Calibri" panose="020F0502020204030204" pitchFamily="34" charset="0"/>
              </a:rPr>
              <a:t>The Domain Name System DNS</a:t>
            </a:r>
          </a:p>
          <a:p>
            <a:endParaRPr lang="en-US" dirty="0"/>
          </a:p>
        </p:txBody>
      </p:sp>
      <p:sp>
        <p:nvSpPr>
          <p:cNvPr id="11" name="Rectangle 4">
            <a:extLst>
              <a:ext uri="{FF2B5EF4-FFF2-40B4-BE49-F238E27FC236}">
                <a16:creationId xmlns:a16="http://schemas.microsoft.com/office/drawing/2014/main" id="{5FE695BD-369F-8C4A-ACAD-42671E1C0719}"/>
              </a:ext>
            </a:extLst>
          </p:cNvPr>
          <p:cNvSpPr txBox="1">
            <a:spLocks noChangeArrowheads="1"/>
          </p:cNvSpPr>
          <p:nvPr/>
        </p:nvSpPr>
        <p:spPr>
          <a:xfrm>
            <a:off x="6557554" y="1422888"/>
            <a:ext cx="5405262" cy="4799013"/>
          </a:xfrm>
          <a:prstGeom prst="rect">
            <a:avLst/>
          </a:prstGeom>
        </p:spPr>
        <p:txBody>
          <a:bodyPr>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9250" indent="-349250"/>
            <a:r>
              <a:rPr lang="en-US" altLang="en-US" sz="3200" dirty="0">
                <a:ea typeface="ＭＳ Ｐゴシック" panose="020B0600070205080204" pitchFamily="34" charset="-128"/>
              </a:rPr>
              <a:t>P2P applications</a:t>
            </a:r>
          </a:p>
          <a:p>
            <a:pPr marL="349250" indent="-349250"/>
            <a:r>
              <a:rPr lang="en-US" altLang="en-US" sz="3200" dirty="0">
                <a:ea typeface="ＭＳ Ｐゴシック" panose="020B0600070205080204" pitchFamily="34" charset="-128"/>
              </a:rPr>
              <a:t>video streaming and content distribution networks</a:t>
            </a:r>
          </a:p>
          <a:p>
            <a:pPr marL="349250" indent="-349250"/>
            <a:r>
              <a:rPr lang="en-US" altLang="en-US" sz="3200" dirty="0">
                <a:ea typeface="ＭＳ Ｐゴシック" panose="020B0600070205080204" pitchFamily="34" charset="-128"/>
              </a:rPr>
              <a:t>socket programming with UDP and TCP</a:t>
            </a:r>
          </a:p>
          <a:p>
            <a:pPr>
              <a:buFont typeface="Wingdings" pitchFamily="2" charset="2"/>
              <a:buNone/>
            </a:pPr>
            <a:endParaRPr lang="en-US" altLang="en-US" sz="2400" dirty="0"/>
          </a:p>
        </p:txBody>
      </p:sp>
      <p:sp>
        <p:nvSpPr>
          <p:cNvPr id="3" name="Slide Number Placeholder 2">
            <a:extLst>
              <a:ext uri="{FF2B5EF4-FFF2-40B4-BE49-F238E27FC236}">
                <a16:creationId xmlns:a16="http://schemas.microsoft.com/office/drawing/2014/main" id="{3B8A7DC3-C885-F84E-9572-316B746437B7}"/>
              </a:ext>
            </a:extLst>
          </p:cNvPr>
          <p:cNvSpPr>
            <a:spLocks noGrp="1"/>
          </p:cNvSpPr>
          <p:nvPr>
            <p:ph type="sldNum" sz="quarter" idx="4"/>
          </p:nvPr>
        </p:nvSpPr>
        <p:spPr/>
        <p:txBody>
          <a:bodyPr/>
          <a:lstStyle/>
          <a:p>
            <a:r>
              <a:rPr lang="en-US" dirty="0"/>
              <a:t>Application Layer: 2-</a:t>
            </a:r>
            <a:fld id="{C4204591-24BD-A542-B9D5-F8D8A88D2FEE}" type="slidenum">
              <a:rPr lang="en-US" smtClean="0"/>
              <a:pPr/>
              <a:t>2</a:t>
            </a:fld>
            <a:endParaRPr lang="en-US" dirty="0"/>
          </a:p>
        </p:txBody>
      </p:sp>
      <p:pic>
        <p:nvPicPr>
          <p:cNvPr id="7" name="Picture 6" descr="Kurose&amp;Ross 8th edition photo">
            <a:extLst>
              <a:ext uri="{FF2B5EF4-FFF2-40B4-BE49-F238E27FC236}">
                <a16:creationId xmlns:a16="http://schemas.microsoft.com/office/drawing/2014/main" id="{A17D26A6-40FA-0B4B-8CB5-56D29C2B1867}"/>
              </a:ext>
            </a:extLst>
          </p:cNvPr>
          <p:cNvPicPr>
            <a:picLocks noChangeAspect="1"/>
          </p:cNvPicPr>
          <p:nvPr/>
        </p:nvPicPr>
        <p:blipFill>
          <a:blip r:embed="rId3"/>
          <a:stretch>
            <a:fillRect/>
          </a:stretch>
        </p:blipFill>
        <p:spPr>
          <a:xfrm>
            <a:off x="6957391" y="4125913"/>
            <a:ext cx="3087757" cy="2315818"/>
          </a:xfrm>
          <a:prstGeom prst="rect">
            <a:avLst/>
          </a:prstGeom>
        </p:spPr>
      </p:pic>
    </p:spTree>
    <p:extLst>
      <p:ext uri="{BB962C8B-B14F-4D97-AF65-F5344CB8AC3E}">
        <p14:creationId xmlns:p14="http://schemas.microsoft.com/office/powerpoint/2010/main" val="29952214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cs typeface="Calibri" panose="020F0502020204030204" pitchFamily="34" charset="0"/>
              </a:rPr>
              <a:t>HTTP overview (continued)</a:t>
            </a:r>
            <a:endParaRPr lang="en-US" sz="4400" dirty="0"/>
          </a:p>
        </p:txBody>
      </p:sp>
      <p:sp>
        <p:nvSpPr>
          <p:cNvPr id="64" name="Rectangle 3">
            <a:extLst>
              <a:ext uri="{FF2B5EF4-FFF2-40B4-BE49-F238E27FC236}">
                <a16:creationId xmlns:a16="http://schemas.microsoft.com/office/drawing/2014/main" id="{FA4476ED-595B-8542-B50D-C134553D5523}"/>
              </a:ext>
            </a:extLst>
          </p:cNvPr>
          <p:cNvSpPr txBox="1">
            <a:spLocks noChangeArrowheads="1"/>
          </p:cNvSpPr>
          <p:nvPr/>
        </p:nvSpPr>
        <p:spPr bwMode="auto">
          <a:xfrm>
            <a:off x="947614" y="1548630"/>
            <a:ext cx="5551487"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Gill Sans MT" pitchFamily="34" charset="0"/>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itchFamily="34" charset="0"/>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8" charset="0"/>
              </a:defRPr>
            </a:lvl9pPr>
          </a:lstStyle>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charset="0"/>
              <a:buNone/>
              <a:tabLst/>
              <a:defRPr/>
            </a:pPr>
            <a:r>
              <a:rPr kumimoji="0" lang="en-US" sz="3200" b="0" i="1" u="none" strike="noStrike" kern="0" cap="none" spc="0" normalizeH="0" baseline="0" noProof="0" dirty="0">
                <a:ln>
                  <a:noFill/>
                </a:ln>
                <a:solidFill>
                  <a:srgbClr val="CC0000"/>
                </a:solidFill>
                <a:effectLst/>
                <a:uLnTx/>
                <a:uFillTx/>
                <a:latin typeface="Calibri"/>
                <a:ea typeface="ＭＳ Ｐゴシック" charset="0"/>
              </a:rPr>
              <a:t>HTTP uses TCP:</a:t>
            </a:r>
          </a:p>
          <a:p>
            <a:pPr marL="233363" marR="0" lvl="0" indent="-2333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prstClr val="black"/>
                </a:solidFill>
                <a:effectLst/>
                <a:uLnTx/>
                <a:uFillTx/>
                <a:latin typeface="Calibri"/>
                <a:ea typeface="ＭＳ Ｐゴシック" charset="0"/>
              </a:rPr>
              <a:t>client initiates TCP connection (creates socket) to server,  port 80</a:t>
            </a:r>
          </a:p>
          <a:p>
            <a:pPr marL="233363" marR="0" lvl="0" indent="-2333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prstClr val="black"/>
                </a:solidFill>
                <a:effectLst/>
                <a:uLnTx/>
                <a:uFillTx/>
                <a:latin typeface="Calibri"/>
                <a:ea typeface="ＭＳ Ｐゴシック" charset="0"/>
              </a:rPr>
              <a:t>server accepts TCP connection from client</a:t>
            </a:r>
          </a:p>
          <a:p>
            <a:pPr marL="233363" marR="0" lvl="0" indent="-2333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prstClr val="black"/>
                </a:solidFill>
                <a:effectLst/>
                <a:uLnTx/>
                <a:uFillTx/>
                <a:latin typeface="Calibri"/>
                <a:ea typeface="ＭＳ Ｐゴシック" charset="0"/>
              </a:rPr>
              <a:t>HTTP messages (application-layer protocol messages) exchanged between browser (HTTP client) and Web server (HTTP server)</a:t>
            </a:r>
          </a:p>
          <a:p>
            <a:pPr marL="233363" marR="0" lvl="0" indent="-2333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prstClr val="black"/>
                </a:solidFill>
                <a:effectLst/>
                <a:uLnTx/>
                <a:uFillTx/>
                <a:latin typeface="Calibri"/>
                <a:ea typeface="ＭＳ Ｐゴシック" charset="0"/>
              </a:rPr>
              <a:t>TCP connection closed</a:t>
            </a:r>
          </a:p>
        </p:txBody>
      </p:sp>
      <p:sp>
        <p:nvSpPr>
          <p:cNvPr id="65" name="Rectangle 4">
            <a:extLst>
              <a:ext uri="{FF2B5EF4-FFF2-40B4-BE49-F238E27FC236}">
                <a16:creationId xmlns:a16="http://schemas.microsoft.com/office/drawing/2014/main" id="{1CC4B9E5-1262-0749-B776-9A1B21976CBD}"/>
              </a:ext>
            </a:extLst>
          </p:cNvPr>
          <p:cNvSpPr txBox="1">
            <a:spLocks noChangeArrowheads="1"/>
          </p:cNvSpPr>
          <p:nvPr/>
        </p:nvSpPr>
        <p:spPr bwMode="auto">
          <a:xfrm>
            <a:off x="6909801" y="1582098"/>
            <a:ext cx="5053013" cy="1705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Gill Sans MT" pitchFamily="34" charset="0"/>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itchFamily="34" charset="0"/>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8" charset="0"/>
              </a:defRPr>
            </a:lvl9pPr>
          </a:lstStyle>
          <a:p>
            <a:pPr marL="342900" marR="0" lvl="0" indent="-342900" algn="l" defTabSz="914400" rtl="0" eaLnBrk="0" fontAlgn="base" latinLnBrk="0" hangingPunct="0">
              <a:lnSpc>
                <a:spcPct val="75000"/>
              </a:lnSpc>
              <a:spcBef>
                <a:spcPct val="20000"/>
              </a:spcBef>
              <a:spcAft>
                <a:spcPct val="0"/>
              </a:spcAft>
              <a:buClr>
                <a:srgbClr val="000099"/>
              </a:buClr>
              <a:buSzPct val="100000"/>
              <a:buFont typeface="Wingdings" pitchFamily="2" charset="2"/>
              <a:buNone/>
              <a:tabLst/>
              <a:defRPr/>
            </a:pPr>
            <a:r>
              <a:rPr kumimoji="0" lang="en-US" altLang="en-US" sz="3200" b="0" i="1" u="none" strike="noStrike" kern="0" cap="none" spc="0" normalizeH="0" baseline="0" noProof="0" dirty="0">
                <a:ln>
                  <a:noFill/>
                </a:ln>
                <a:solidFill>
                  <a:srgbClr val="CC0000"/>
                </a:solidFill>
                <a:effectLst/>
                <a:uLnTx/>
                <a:uFillTx/>
                <a:latin typeface="Calibri"/>
                <a:ea typeface="ＭＳ Ｐゴシック" panose="020B0600070205080204" pitchFamily="34" charset="-128"/>
              </a:rPr>
              <a:t>HTTP is </a:t>
            </a:r>
            <a:r>
              <a:rPr kumimoji="0" lang="ja-JP" altLang="en-US" sz="3200" b="0" i="1" u="none" strike="noStrike" kern="0" cap="none" spc="0" normalizeH="0" baseline="0" noProof="0">
                <a:ln>
                  <a:noFill/>
                </a:ln>
                <a:solidFill>
                  <a:srgbClr val="CC0000"/>
                </a:solidFill>
                <a:effectLst/>
                <a:uLnTx/>
                <a:uFillTx/>
                <a:latin typeface="Calibri"/>
                <a:ea typeface="ＭＳ Ｐゴシック" panose="020B0600070205080204" pitchFamily="34" charset="-128"/>
              </a:rPr>
              <a:t>“</a:t>
            </a:r>
            <a:r>
              <a:rPr kumimoji="0" lang="en-US" altLang="ja-JP" sz="3200" b="0" i="1" u="none" strike="noStrike" kern="0" cap="none" spc="0" normalizeH="0" baseline="0" noProof="0" dirty="0">
                <a:ln>
                  <a:noFill/>
                </a:ln>
                <a:solidFill>
                  <a:srgbClr val="CC0000"/>
                </a:solidFill>
                <a:effectLst/>
                <a:uLnTx/>
                <a:uFillTx/>
                <a:latin typeface="Calibri"/>
                <a:ea typeface="ＭＳ Ｐゴシック" panose="020B0600070205080204" pitchFamily="34" charset="-128"/>
              </a:rPr>
              <a:t>stateless</a:t>
            </a:r>
            <a:r>
              <a:rPr kumimoji="0" lang="ja-JP" altLang="en-US" sz="3200" b="0" i="1" u="none" strike="noStrike" kern="0" cap="none" spc="0" normalizeH="0" baseline="0" noProof="0">
                <a:ln>
                  <a:noFill/>
                </a:ln>
                <a:solidFill>
                  <a:srgbClr val="CC0000"/>
                </a:solidFill>
                <a:effectLst/>
                <a:uLnTx/>
                <a:uFillTx/>
                <a:latin typeface="Calibri"/>
                <a:ea typeface="ＭＳ Ｐゴシック" panose="020B0600070205080204" pitchFamily="34" charset="-128"/>
              </a:rPr>
              <a:t>”</a:t>
            </a:r>
            <a:endParaRPr kumimoji="0" lang="en-US" altLang="ja-JP" sz="3200" b="0" i="1" u="none" strike="noStrike" kern="0" cap="none" spc="0" normalizeH="0" baseline="0" noProof="0" dirty="0">
              <a:ln>
                <a:noFill/>
              </a:ln>
              <a:solidFill>
                <a:srgbClr val="CC0000"/>
              </a:solidFill>
              <a:effectLst/>
              <a:uLnTx/>
              <a:uFillTx/>
              <a:latin typeface="Calibri"/>
              <a:ea typeface="ＭＳ Ｐゴシック" panose="020B0600070205080204" pitchFamily="34" charset="-128"/>
            </a:endParaRPr>
          </a:p>
          <a:p>
            <a:pPr marL="342900" marR="0" lvl="0" indent="-3429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a:ea typeface="ＭＳ Ｐゴシック" panose="020B0600070205080204" pitchFamily="34" charset="-128"/>
              </a:rPr>
              <a:t>server maintains</a:t>
            </a:r>
            <a:r>
              <a:rPr kumimoji="0" lang="en-US" altLang="en-US" sz="2800" b="0" i="1" u="none" strike="noStrike" kern="0" cap="none" spc="0" normalizeH="0" baseline="0" noProof="0" dirty="0">
                <a:ln>
                  <a:noFill/>
                </a:ln>
                <a:solidFill>
                  <a:prstClr val="black"/>
                </a:solidFill>
                <a:effectLst/>
                <a:uLnTx/>
                <a:uFillTx/>
                <a:latin typeface="Calibri"/>
                <a:ea typeface="ＭＳ Ｐゴシック" panose="020B0600070205080204" pitchFamily="34" charset="-128"/>
              </a:rPr>
              <a:t> no </a:t>
            </a:r>
            <a:r>
              <a:rPr kumimoji="0" lang="en-US" altLang="en-US" sz="2800" b="0" i="0" u="none" strike="noStrike" kern="0" cap="none" spc="0" normalizeH="0" baseline="0" noProof="0" dirty="0">
                <a:ln>
                  <a:noFill/>
                </a:ln>
                <a:solidFill>
                  <a:prstClr val="black"/>
                </a:solidFill>
                <a:effectLst/>
                <a:uLnTx/>
                <a:uFillTx/>
                <a:latin typeface="Calibri"/>
                <a:ea typeface="ＭＳ Ｐゴシック" panose="020B0600070205080204" pitchFamily="34" charset="-128"/>
              </a:rPr>
              <a:t>information about past client requests</a:t>
            </a:r>
          </a:p>
        </p:txBody>
      </p:sp>
      <p:grpSp>
        <p:nvGrpSpPr>
          <p:cNvPr id="2" name="Group 1">
            <a:extLst>
              <a:ext uri="{FF2B5EF4-FFF2-40B4-BE49-F238E27FC236}">
                <a16:creationId xmlns:a16="http://schemas.microsoft.com/office/drawing/2014/main" id="{4594DB0D-84CB-6F41-9F45-5FA35ED2C87F}"/>
              </a:ext>
            </a:extLst>
          </p:cNvPr>
          <p:cNvGrpSpPr/>
          <p:nvPr/>
        </p:nvGrpSpPr>
        <p:grpSpPr>
          <a:xfrm>
            <a:off x="6909802" y="3209500"/>
            <a:ext cx="5282198" cy="3248103"/>
            <a:chOff x="6909802" y="3209500"/>
            <a:chExt cx="5282198" cy="3248103"/>
          </a:xfrm>
        </p:grpSpPr>
        <p:sp>
          <p:nvSpPr>
            <p:cNvPr id="63" name="Rectangle 9">
              <a:extLst>
                <a:ext uri="{FF2B5EF4-FFF2-40B4-BE49-F238E27FC236}">
                  <a16:creationId xmlns:a16="http://schemas.microsoft.com/office/drawing/2014/main" id="{74F3501A-F7F5-FD47-A745-1E00F8869416}"/>
                </a:ext>
              </a:extLst>
            </p:cNvPr>
            <p:cNvSpPr>
              <a:spLocks noChangeArrowheads="1"/>
            </p:cNvSpPr>
            <p:nvPr/>
          </p:nvSpPr>
          <p:spPr bwMode="auto">
            <a:xfrm>
              <a:off x="10186403" y="3383184"/>
              <a:ext cx="828675" cy="2952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24" name="Rectangle 7">
              <a:extLst>
                <a:ext uri="{FF2B5EF4-FFF2-40B4-BE49-F238E27FC236}">
                  <a16:creationId xmlns:a16="http://schemas.microsoft.com/office/drawing/2014/main" id="{21466037-84B8-2C47-8046-BD516C96CDEE}"/>
                </a:ext>
              </a:extLst>
            </p:cNvPr>
            <p:cNvSpPr>
              <a:spLocks noChangeArrowheads="1"/>
            </p:cNvSpPr>
            <p:nvPr/>
          </p:nvSpPr>
          <p:spPr bwMode="auto">
            <a:xfrm>
              <a:off x="6909802" y="3449212"/>
              <a:ext cx="5053013" cy="2847974"/>
            </a:xfrm>
            <a:prstGeom prst="rect">
              <a:avLst/>
            </a:prstGeom>
            <a:solidFill>
              <a:srgbClr val="FFFFFF"/>
            </a:solidFill>
            <a:ln w="19050">
              <a:solidFill>
                <a:srgbClr val="CC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25" name="Rectangle 9">
              <a:extLst>
                <a:ext uri="{FF2B5EF4-FFF2-40B4-BE49-F238E27FC236}">
                  <a16:creationId xmlns:a16="http://schemas.microsoft.com/office/drawing/2014/main" id="{132EE02F-99A4-C148-8E27-84A38CF87F2F}"/>
                </a:ext>
              </a:extLst>
            </p:cNvPr>
            <p:cNvSpPr>
              <a:spLocks noChangeArrowheads="1"/>
            </p:cNvSpPr>
            <p:nvPr/>
          </p:nvSpPr>
          <p:spPr bwMode="auto">
            <a:xfrm>
              <a:off x="9795878" y="3287287"/>
              <a:ext cx="828675" cy="2952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26" name="Rectangle 6">
              <a:extLst>
                <a:ext uri="{FF2B5EF4-FFF2-40B4-BE49-F238E27FC236}">
                  <a16:creationId xmlns:a16="http://schemas.microsoft.com/office/drawing/2014/main" id="{64A41E8B-84D6-BE48-B3C9-3F388FD9B677}"/>
                </a:ext>
              </a:extLst>
            </p:cNvPr>
            <p:cNvSpPr>
              <a:spLocks noChangeArrowheads="1"/>
            </p:cNvSpPr>
            <p:nvPr/>
          </p:nvSpPr>
          <p:spPr bwMode="auto">
            <a:xfrm>
              <a:off x="7138987" y="3609628"/>
              <a:ext cx="5053013" cy="284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3333CC"/>
                </a:buClr>
                <a:buSzPct val="85000"/>
                <a:buFont typeface="ZapfDingbats" charset="2"/>
                <a:buNone/>
                <a:tabLst/>
                <a:defRPr/>
              </a:pPr>
              <a:r>
                <a:rPr kumimoji="0" lang="en-US" altLang="en-US" sz="28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protocols that maintain </a:t>
              </a:r>
              <a:r>
                <a:rPr kumimoji="0" lang="ja-JP" altLang="en-US" sz="2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a:t>
              </a:r>
              <a:r>
                <a:rPr kumimoji="0" lang="en-US" altLang="ja-JP" sz="28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state</a:t>
              </a:r>
              <a:r>
                <a:rPr kumimoji="0" lang="ja-JP" altLang="en-US" sz="2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a:t>
              </a:r>
              <a:r>
                <a:rPr kumimoji="0" lang="en-US" altLang="ja-JP" sz="28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 are complex!</a:t>
              </a:r>
            </a:p>
            <a:p>
              <a:pPr marL="342900" marR="0" lvl="0" indent="-342900" algn="l" defTabSz="914400" rtl="0" eaLnBrk="0" fontAlgn="base" latinLnBrk="0" hangingPunct="0">
                <a:lnSpc>
                  <a:spcPct val="90000"/>
                </a:lnSpc>
                <a:spcBef>
                  <a:spcPts val="400"/>
                </a:spcBef>
                <a:spcAft>
                  <a:spcPct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mn-cs"/>
                </a:rPr>
                <a:t>past history (state) must be maintained</a:t>
              </a:r>
            </a:p>
            <a:p>
              <a:pPr marL="342900" marR="0" lvl="0" indent="-342900" algn="l" defTabSz="914400" rtl="0" eaLnBrk="0" fontAlgn="base" latinLnBrk="0" hangingPunct="0">
                <a:lnSpc>
                  <a:spcPct val="90000"/>
                </a:lnSpc>
                <a:spcBef>
                  <a:spcPts val="400"/>
                </a:spcBef>
                <a:spcAft>
                  <a:spcPct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mn-cs"/>
                </a:rPr>
                <a:t>if server/client crashes, their views of </a:t>
              </a:r>
              <a:r>
                <a:rPr kumimoji="0" lang="ja-JP" altLang="en-US" sz="24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mn-cs"/>
                </a:rPr>
                <a:t>“</a:t>
              </a:r>
              <a:r>
                <a:rPr kumimoji="0" lang="en-US" altLang="ja-JP" sz="24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mn-cs"/>
                </a:rPr>
                <a:t>state</a:t>
              </a:r>
              <a:r>
                <a:rPr kumimoji="0" lang="ja-JP" altLang="en-US" sz="24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mn-cs"/>
                </a:rPr>
                <a:t>”</a:t>
              </a:r>
              <a:r>
                <a:rPr kumimoji="0" lang="en-US" altLang="ja-JP" sz="24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mn-cs"/>
                </a:rPr>
                <a:t> may be inconsistent, must be reconciled</a:t>
              </a:r>
            </a:p>
            <a:p>
              <a:pPr marL="342900" marR="0" lvl="0" indent="-342900" algn="l" defTabSz="914400" rtl="0" eaLnBrk="0" fontAlgn="base" latinLnBrk="0" hangingPunct="0">
                <a:lnSpc>
                  <a:spcPct val="100000"/>
                </a:lnSpc>
                <a:spcBef>
                  <a:spcPct val="20000"/>
                </a:spcBef>
                <a:spcAft>
                  <a:spcPct val="0"/>
                </a:spcAft>
                <a:buClr>
                  <a:srgbClr val="3333CC"/>
                </a:buClr>
                <a:buSzPct val="85000"/>
                <a:buFont typeface="ZapfDingbats" charset="2"/>
                <a:buChar char="r"/>
                <a:tabLst/>
                <a:defRPr/>
              </a:pPr>
              <a:endParaRPr kumimoji="0" lang="en-US" altLang="en-US" sz="24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mn-cs"/>
              </a:endParaRPr>
            </a:p>
          </p:txBody>
        </p:sp>
        <p:sp>
          <p:nvSpPr>
            <p:cNvPr id="127" name="Text Box 8">
              <a:extLst>
                <a:ext uri="{FF2B5EF4-FFF2-40B4-BE49-F238E27FC236}">
                  <a16:creationId xmlns:a16="http://schemas.microsoft.com/office/drawing/2014/main" id="{ADCE3EE0-3E4E-7741-A055-6E8599605060}"/>
                </a:ext>
              </a:extLst>
            </p:cNvPr>
            <p:cNvSpPr txBox="1">
              <a:spLocks noChangeArrowheads="1"/>
            </p:cNvSpPr>
            <p:nvPr/>
          </p:nvSpPr>
          <p:spPr bwMode="auto">
            <a:xfrm>
              <a:off x="9716532" y="3209500"/>
              <a:ext cx="94609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800" b="0" i="1"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aside</a:t>
              </a:r>
            </a:p>
          </p:txBody>
        </p:sp>
      </p:grpSp>
      <p:sp>
        <p:nvSpPr>
          <p:cNvPr id="11" name="Slide Number Placeholder 2">
            <a:extLst>
              <a:ext uri="{FF2B5EF4-FFF2-40B4-BE49-F238E27FC236}">
                <a16:creationId xmlns:a16="http://schemas.microsoft.com/office/drawing/2014/main" id="{F43C0D7C-054F-1B4F-AC91-25A09EF99059}"/>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20</a:t>
            </a:fld>
            <a:endParaRPr lang="en-US" dirty="0"/>
          </a:p>
        </p:txBody>
      </p:sp>
    </p:spTree>
    <p:extLst>
      <p:ext uri="{BB962C8B-B14F-4D97-AF65-F5344CB8AC3E}">
        <p14:creationId xmlns:p14="http://schemas.microsoft.com/office/powerpoint/2010/main" val="826131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dissolve">
                                      <p:cBhvr>
                                        <p:cTn id="7" dur="500"/>
                                        <p:tgtEl>
                                          <p:spTgt spid="6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cs typeface="Calibri" panose="020F0502020204030204" pitchFamily="34" charset="0"/>
              </a:rPr>
              <a:t>HTTP connections: two types</a:t>
            </a:r>
            <a:endParaRPr lang="en-US" sz="4400" dirty="0"/>
          </a:p>
        </p:txBody>
      </p:sp>
      <p:sp>
        <p:nvSpPr>
          <p:cNvPr id="11" name="Rectangle 3">
            <a:extLst>
              <a:ext uri="{FF2B5EF4-FFF2-40B4-BE49-F238E27FC236}">
                <a16:creationId xmlns:a16="http://schemas.microsoft.com/office/drawing/2014/main" id="{D0F92E26-A453-3745-8C0F-BF92C1E3A8B6}"/>
              </a:ext>
            </a:extLst>
          </p:cNvPr>
          <p:cNvSpPr txBox="1">
            <a:spLocks noChangeArrowheads="1"/>
          </p:cNvSpPr>
          <p:nvPr/>
        </p:nvSpPr>
        <p:spPr>
          <a:xfrm>
            <a:off x="798690" y="1543086"/>
            <a:ext cx="5039401"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Non-persistent HTTP</a:t>
            </a:r>
          </a:p>
          <a:p>
            <a:pPr marL="644525" marR="0" lvl="0" indent="-514350" algn="l" defTabSz="914400" rtl="0" eaLnBrk="1" fontAlgn="auto" latinLnBrk="0" hangingPunct="1">
              <a:lnSpc>
                <a:spcPct val="90000"/>
              </a:lnSpc>
              <a:spcBef>
                <a:spcPts val="1000"/>
              </a:spcBef>
              <a:spcAft>
                <a:spcPts val="0"/>
              </a:spcAft>
              <a:buClr>
                <a:srgbClr val="0000A3"/>
              </a:buClr>
              <a:buSzTx/>
              <a:buFont typeface="+mj-lt"/>
              <a:buAutoNum type="arabicPeriod"/>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TCP connection opened</a:t>
            </a:r>
          </a:p>
          <a:p>
            <a:pPr marL="644525" marR="0" lvl="0" indent="-514350" algn="l" defTabSz="914400" rtl="0" eaLnBrk="1" fontAlgn="auto" latinLnBrk="0" hangingPunct="1">
              <a:lnSpc>
                <a:spcPct val="90000"/>
              </a:lnSpc>
              <a:spcBef>
                <a:spcPts val="1000"/>
              </a:spcBef>
              <a:spcAft>
                <a:spcPts val="0"/>
              </a:spcAft>
              <a:buClr>
                <a:srgbClr val="0000A3"/>
              </a:buClr>
              <a:buSzTx/>
              <a:buFont typeface="+mj-lt"/>
              <a:buAutoNum type="arabicPeriod"/>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at most one object sent over TCP connection</a:t>
            </a:r>
          </a:p>
          <a:p>
            <a:pPr marL="644525" marR="0" lvl="0" indent="-514350" algn="l" defTabSz="914400" rtl="0" eaLnBrk="1" fontAlgn="auto" latinLnBrk="0" hangingPunct="1">
              <a:lnSpc>
                <a:spcPct val="90000"/>
              </a:lnSpc>
              <a:spcBef>
                <a:spcPts val="1000"/>
              </a:spcBef>
              <a:spcAft>
                <a:spcPts val="0"/>
              </a:spcAft>
              <a:buClr>
                <a:srgbClr val="0000A3"/>
              </a:buClr>
              <a:buSzTx/>
              <a:buFont typeface="+mj-lt"/>
              <a:buAutoNum type="arabicPeriod"/>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TCP connection closed</a:t>
            </a:r>
          </a:p>
          <a:p>
            <a:pPr marL="130175" marR="0" lvl="0" indent="0" algn="l" defTabSz="914400" rtl="0" eaLnBrk="1" fontAlgn="auto" latinLnBrk="0" hangingPunct="1">
              <a:lnSpc>
                <a:spcPct val="90000"/>
              </a:lnSpc>
              <a:spcBef>
                <a:spcPts val="22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downloading multiple objects required multiple connections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12" name="Rectangle 4">
            <a:extLst>
              <a:ext uri="{FF2B5EF4-FFF2-40B4-BE49-F238E27FC236}">
                <a16:creationId xmlns:a16="http://schemas.microsoft.com/office/drawing/2014/main" id="{7E46F3CB-B7A2-6C4C-B085-55F383976BB8}"/>
              </a:ext>
            </a:extLst>
          </p:cNvPr>
          <p:cNvSpPr txBox="1">
            <a:spLocks noChangeArrowheads="1"/>
          </p:cNvSpPr>
          <p:nvPr/>
        </p:nvSpPr>
        <p:spPr>
          <a:xfrm>
            <a:off x="6781215" y="1543086"/>
            <a:ext cx="5039401"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Persistent HTTP</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TCP connection opened to a server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multiple objects can be sent over </a:t>
            </a:r>
            <a:r>
              <a:rPr kumimoji="0" lang="en-US" altLang="en-US" sz="32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single</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TCP connection between client, and that server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TCP connection closed</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5" name="Slide Number Placeholder 2">
            <a:extLst>
              <a:ext uri="{FF2B5EF4-FFF2-40B4-BE49-F238E27FC236}">
                <a16:creationId xmlns:a16="http://schemas.microsoft.com/office/drawing/2014/main" id="{D55A10CF-7248-164C-A5EF-FC5AA96E941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21</a:t>
            </a:fld>
            <a:endParaRPr lang="en-US" dirty="0"/>
          </a:p>
        </p:txBody>
      </p:sp>
    </p:spTree>
    <p:extLst>
      <p:ext uri="{BB962C8B-B14F-4D97-AF65-F5344CB8AC3E}">
        <p14:creationId xmlns:p14="http://schemas.microsoft.com/office/powerpoint/2010/main" val="1141566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1">
                                            <p:txEl>
                                              <p:pRg st="2" end="2"/>
                                            </p:txEl>
                                          </p:spTgt>
                                        </p:tgtEl>
                                        <p:attrNameLst>
                                          <p:attrName>style.visibility</p:attrName>
                                        </p:attrNameLst>
                                      </p:cBhvr>
                                      <p:to>
                                        <p:strVal val="visible"/>
                                      </p:to>
                                    </p:set>
                                    <p:animEffect transition="in" filter="dissolve">
                                      <p:cBhvr>
                                        <p:cTn id="10" dur="500"/>
                                        <p:tgtEl>
                                          <p:spTgt spid="11">
                                            <p:txEl>
                                              <p:pRg st="2" end="2"/>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1">
                                            <p:txEl>
                                              <p:pRg st="3" end="3"/>
                                            </p:txEl>
                                          </p:spTgt>
                                        </p:tgtEl>
                                        <p:attrNameLst>
                                          <p:attrName>style.visibility</p:attrName>
                                        </p:attrNameLst>
                                      </p:cBhvr>
                                      <p:to>
                                        <p:strVal val="visible"/>
                                      </p:to>
                                    </p:set>
                                    <p:animEffect transition="in" filter="dissolve">
                                      <p:cBhvr>
                                        <p:cTn id="13" dur="500"/>
                                        <p:tgtEl>
                                          <p:spTgt spid="11">
                                            <p:txEl>
                                              <p:pRg st="3" end="3"/>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11">
                                            <p:txEl>
                                              <p:pRg st="4" end="4"/>
                                            </p:txEl>
                                          </p:spTgt>
                                        </p:tgtEl>
                                        <p:attrNameLst>
                                          <p:attrName>style.visibility</p:attrName>
                                        </p:attrNameLst>
                                      </p:cBhvr>
                                      <p:to>
                                        <p:strVal val="visible"/>
                                      </p:to>
                                    </p:set>
                                    <p:animEffect transition="in" filter="dissolve">
                                      <p:cBhvr>
                                        <p:cTn id="16" dur="500"/>
                                        <p:tgtEl>
                                          <p:spTgt spid="11">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2">
                                            <p:txEl>
                                              <p:pRg st="1" end="1"/>
                                            </p:txEl>
                                          </p:spTgt>
                                        </p:tgtEl>
                                        <p:attrNameLst>
                                          <p:attrName>style.visibility</p:attrName>
                                        </p:attrNameLst>
                                      </p:cBhvr>
                                      <p:to>
                                        <p:strVal val="visible"/>
                                      </p:to>
                                    </p:set>
                                    <p:animEffect transition="in" filter="dissolve">
                                      <p:cBhvr>
                                        <p:cTn id="21" dur="500"/>
                                        <p:tgtEl>
                                          <p:spTgt spid="12">
                                            <p:txEl>
                                              <p:pRg st="1" end="1"/>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12">
                                            <p:txEl>
                                              <p:pRg st="2" end="2"/>
                                            </p:txEl>
                                          </p:spTgt>
                                        </p:tgtEl>
                                        <p:attrNameLst>
                                          <p:attrName>style.visibility</p:attrName>
                                        </p:attrNameLst>
                                      </p:cBhvr>
                                      <p:to>
                                        <p:strVal val="visible"/>
                                      </p:to>
                                    </p:set>
                                    <p:animEffect transition="in" filter="dissolve">
                                      <p:cBhvr>
                                        <p:cTn id="24" dur="500"/>
                                        <p:tgtEl>
                                          <p:spTgt spid="12">
                                            <p:txEl>
                                              <p:pRg st="2" end="2"/>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12">
                                            <p:txEl>
                                              <p:pRg st="3" end="3"/>
                                            </p:txEl>
                                          </p:spTgt>
                                        </p:tgtEl>
                                        <p:attrNameLst>
                                          <p:attrName>style.visibility</p:attrName>
                                        </p:attrNameLst>
                                      </p:cBhvr>
                                      <p:to>
                                        <p:strVal val="visible"/>
                                      </p:to>
                                    </p:set>
                                    <p:animEffect transition="in" filter="dissolve">
                                      <p:cBhvr>
                                        <p:cTn id="27" dur="500"/>
                                        <p:tgtEl>
                                          <p:spTgt spid="1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cs typeface="Calibri" panose="020F0502020204030204" pitchFamily="34" charset="0"/>
              </a:rPr>
              <a:t>Non-persistent HTTP: example</a:t>
            </a:r>
            <a:endParaRPr lang="en-US" sz="4400" dirty="0"/>
          </a:p>
        </p:txBody>
      </p:sp>
      <p:sp>
        <p:nvSpPr>
          <p:cNvPr id="6" name="Line 11">
            <a:extLst>
              <a:ext uri="{FF2B5EF4-FFF2-40B4-BE49-F238E27FC236}">
                <a16:creationId xmlns:a16="http://schemas.microsoft.com/office/drawing/2014/main" id="{67AC580C-18A4-D247-92B5-6D862101F771}"/>
              </a:ext>
            </a:extLst>
          </p:cNvPr>
          <p:cNvSpPr>
            <a:spLocks noChangeShapeType="1"/>
          </p:cNvSpPr>
          <p:nvPr/>
        </p:nvSpPr>
        <p:spPr bwMode="auto">
          <a:xfrm>
            <a:off x="798691" y="2868166"/>
            <a:ext cx="10658" cy="3480471"/>
          </a:xfrm>
          <a:prstGeom prst="line">
            <a:avLst/>
          </a:prstGeom>
          <a:noFill/>
          <a:ln w="19050">
            <a:solidFill>
              <a:schemeClr val="bg1">
                <a:lumMod val="65000"/>
              </a:schemeClr>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Rectangle 13">
            <a:extLst>
              <a:ext uri="{FF2B5EF4-FFF2-40B4-BE49-F238E27FC236}">
                <a16:creationId xmlns:a16="http://schemas.microsoft.com/office/drawing/2014/main" id="{1301A620-3B2F-B341-BCAC-A3E4F12C85AA}"/>
              </a:ext>
            </a:extLst>
          </p:cNvPr>
          <p:cNvSpPr>
            <a:spLocks noChangeArrowheads="1"/>
          </p:cNvSpPr>
          <p:nvPr/>
        </p:nvSpPr>
        <p:spPr bwMode="auto">
          <a:xfrm>
            <a:off x="490358" y="5641558"/>
            <a:ext cx="657225" cy="2952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8" name="Rectangle 3">
            <a:extLst>
              <a:ext uri="{FF2B5EF4-FFF2-40B4-BE49-F238E27FC236}">
                <a16:creationId xmlns:a16="http://schemas.microsoft.com/office/drawing/2014/main" id="{44008892-5F15-CD46-8B74-F28D8BF76E3B}"/>
              </a:ext>
            </a:extLst>
          </p:cNvPr>
          <p:cNvSpPr txBox="1">
            <a:spLocks noChangeArrowheads="1"/>
          </p:cNvSpPr>
          <p:nvPr/>
        </p:nvSpPr>
        <p:spPr>
          <a:xfrm>
            <a:off x="809349" y="1351435"/>
            <a:ext cx="7942262" cy="46672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User enters URL:</a:t>
            </a:r>
          </a:p>
        </p:txBody>
      </p:sp>
      <p:sp>
        <p:nvSpPr>
          <p:cNvPr id="10" name="Rectangle 4">
            <a:extLst>
              <a:ext uri="{FF2B5EF4-FFF2-40B4-BE49-F238E27FC236}">
                <a16:creationId xmlns:a16="http://schemas.microsoft.com/office/drawing/2014/main" id="{8E22C996-6035-504C-97CC-082C3EAD4AF4}"/>
              </a:ext>
            </a:extLst>
          </p:cNvPr>
          <p:cNvSpPr txBox="1">
            <a:spLocks noChangeArrowheads="1"/>
          </p:cNvSpPr>
          <p:nvPr/>
        </p:nvSpPr>
        <p:spPr>
          <a:xfrm>
            <a:off x="944384" y="2447251"/>
            <a:ext cx="4850242" cy="19050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4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1a</a:t>
            </a:r>
            <a:r>
              <a:rPr kumimoji="0" lang="en-US"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34" charset="-128"/>
                <a:cs typeface="+mn-cs"/>
              </a:rPr>
              <a:t>.</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HTTP client initiates TCP connection to HTTP server (process) at </a:t>
            </a:r>
            <a:r>
              <a:rPr kumimoji="0" lang="en-US" altLang="en-US" sz="2000" b="0" i="0" u="none" strike="noStrike" kern="1200" cap="none" spc="0" normalizeH="0" baseline="0" noProof="0" dirty="0" err="1">
                <a:ln>
                  <a:noFill/>
                </a:ln>
                <a:solidFill>
                  <a:prstClr val="black"/>
                </a:solidFill>
                <a:effectLst/>
                <a:uLnTx/>
                <a:uFillTx/>
                <a:latin typeface="Calibri"/>
                <a:ea typeface="ＭＳ Ｐゴシック" panose="020B0600070205080204" pitchFamily="34" charset="-128"/>
                <a:cs typeface="+mn-cs"/>
              </a:rPr>
              <a:t>www.someSchool.edu</a:t>
            </a: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on port 80</a:t>
            </a:r>
          </a:p>
        </p:txBody>
      </p:sp>
      <p:sp>
        <p:nvSpPr>
          <p:cNvPr id="13" name="Rectangle 5">
            <a:extLst>
              <a:ext uri="{FF2B5EF4-FFF2-40B4-BE49-F238E27FC236}">
                <a16:creationId xmlns:a16="http://schemas.microsoft.com/office/drawing/2014/main" id="{4518B9B7-A17A-DD48-BBA8-A1AC04589450}"/>
              </a:ext>
            </a:extLst>
          </p:cNvPr>
          <p:cNvSpPr>
            <a:spLocks noChangeArrowheads="1"/>
          </p:cNvSpPr>
          <p:nvPr/>
        </p:nvSpPr>
        <p:spPr bwMode="auto">
          <a:xfrm>
            <a:off x="1172983" y="4077834"/>
            <a:ext cx="421653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2</a:t>
            </a:r>
            <a:r>
              <a:rPr kumimoji="0" lang="en-US"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34" charset="-128"/>
                <a:cs typeface="+mn-cs"/>
              </a:rPr>
              <a:t>.</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HTTP client sends HTTP </a:t>
            </a:r>
            <a:r>
              <a:rPr kumimoji="0" lang="en-US" altLang="en-US" sz="2400" b="0" i="1"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request message</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(containing URL) into TCP connection socket. Message indicates that client wants object </a:t>
            </a:r>
            <a:r>
              <a:rPr kumimoji="0" lang="en-US" altLang="en-US" sz="2000" b="0" i="0" u="none" strike="noStrike" kern="1200" cap="none" spc="0" normalizeH="0" baseline="0" noProof="0" dirty="0" err="1">
                <a:ln>
                  <a:noFill/>
                </a:ln>
                <a:solidFill>
                  <a:prstClr val="black"/>
                </a:solidFill>
                <a:effectLst/>
                <a:uLnTx/>
                <a:uFillTx/>
                <a:latin typeface="Calibri"/>
                <a:ea typeface="ＭＳ Ｐゴシック" panose="020B0600070205080204" pitchFamily="34" charset="-128"/>
                <a:cs typeface="+mn-cs"/>
              </a:rPr>
              <a:t>someDepartment</a:t>
            </a: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t>
            </a:r>
            <a:r>
              <a:rPr kumimoji="0" lang="en-US" altLang="en-US" sz="2000" b="0" i="0" u="none" strike="noStrike" kern="1200" cap="none" spc="0" normalizeH="0" baseline="0" noProof="0" dirty="0" err="1">
                <a:ln>
                  <a:noFill/>
                </a:ln>
                <a:solidFill>
                  <a:prstClr val="black"/>
                </a:solidFill>
                <a:effectLst/>
                <a:uLnTx/>
                <a:uFillTx/>
                <a:latin typeface="Calibri"/>
                <a:ea typeface="ＭＳ Ｐゴシック" panose="020B0600070205080204" pitchFamily="34" charset="-128"/>
                <a:cs typeface="+mn-cs"/>
              </a:rPr>
              <a:t>home.index</a:t>
            </a: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14" name="Rectangle 6">
            <a:extLst>
              <a:ext uri="{FF2B5EF4-FFF2-40B4-BE49-F238E27FC236}">
                <a16:creationId xmlns:a16="http://schemas.microsoft.com/office/drawing/2014/main" id="{AC1983CF-C4CB-FF47-A69D-3E65B8C96824}"/>
              </a:ext>
            </a:extLst>
          </p:cNvPr>
          <p:cNvSpPr>
            <a:spLocks noChangeArrowheads="1"/>
          </p:cNvSpPr>
          <p:nvPr/>
        </p:nvSpPr>
        <p:spPr bwMode="auto">
          <a:xfrm>
            <a:off x="6717018" y="2733157"/>
            <a:ext cx="5389528"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1b</a:t>
            </a:r>
            <a:r>
              <a:rPr kumimoji="0" lang="en-US"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34" charset="-128"/>
                <a:cs typeface="+mn-cs"/>
              </a:rPr>
              <a:t>.</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HTTP server at host </a:t>
            </a:r>
            <a:r>
              <a:rPr kumimoji="0" lang="en-US" altLang="en-US" sz="2000" b="0" i="0" u="none" strike="noStrike" kern="1200" cap="none" spc="0" normalizeH="0" baseline="0" noProof="0" dirty="0" err="1">
                <a:ln>
                  <a:noFill/>
                </a:ln>
                <a:solidFill>
                  <a:prstClr val="black"/>
                </a:solidFill>
                <a:effectLst/>
                <a:uLnTx/>
                <a:uFillTx/>
                <a:latin typeface="Calibri"/>
                <a:ea typeface="ＭＳ Ｐゴシック" panose="020B0600070205080204" pitchFamily="34" charset="-128"/>
                <a:cs typeface="+mn-cs"/>
              </a:rPr>
              <a:t>www.someSchool.edu</a:t>
            </a: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waiting for TCP connection at port 80  </a:t>
            </a:r>
            <a:r>
              <a:rPr kumimoji="0" lang="ja-JP" altLang="en-US" sz="24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a:t>
            </a:r>
            <a:r>
              <a:rPr kumimoji="0"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accepts</a:t>
            </a:r>
            <a:r>
              <a:rPr kumimoji="0" lang="ja-JP" altLang="en-US" sz="24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a:t>
            </a:r>
            <a:r>
              <a:rPr kumimoji="0"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connection, notifying client</a:t>
            </a: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15" name="Rectangle 7">
            <a:extLst>
              <a:ext uri="{FF2B5EF4-FFF2-40B4-BE49-F238E27FC236}">
                <a16:creationId xmlns:a16="http://schemas.microsoft.com/office/drawing/2014/main" id="{0B2B9504-D191-9144-8C84-929183C16C80}"/>
              </a:ext>
            </a:extLst>
          </p:cNvPr>
          <p:cNvSpPr>
            <a:spLocks noChangeArrowheads="1"/>
          </p:cNvSpPr>
          <p:nvPr/>
        </p:nvSpPr>
        <p:spPr bwMode="auto">
          <a:xfrm>
            <a:off x="6843976" y="4739906"/>
            <a:ext cx="5394870"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3</a:t>
            </a:r>
            <a:r>
              <a:rPr kumimoji="0" lang="en-US" altLang="en-US" sz="2000" b="0" i="0" u="none" strike="noStrike" kern="1200" cap="none" spc="0" normalizeH="0" baseline="0" noProof="0" dirty="0">
                <a:ln>
                  <a:noFill/>
                </a:ln>
                <a:solidFill>
                  <a:srgbClr val="FF0000"/>
                </a:solidFill>
                <a:effectLst/>
                <a:uLnTx/>
                <a:uFillTx/>
                <a:latin typeface="Calibri"/>
                <a:ea typeface="ＭＳ Ｐゴシック" panose="020B0600070205080204" pitchFamily="34" charset="-128"/>
                <a:cs typeface="+mn-cs"/>
              </a:rPr>
              <a:t>.</a:t>
            </a: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HTTP server receives request message, forms </a:t>
            </a:r>
            <a:r>
              <a:rPr kumimoji="0" lang="en-US" altLang="en-US" sz="2400" b="0" i="1"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response message</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containing requested object, and sends message into its socket</a:t>
            </a:r>
            <a:endPar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16" name="Line 9">
            <a:extLst>
              <a:ext uri="{FF2B5EF4-FFF2-40B4-BE49-F238E27FC236}">
                <a16:creationId xmlns:a16="http://schemas.microsoft.com/office/drawing/2014/main" id="{B4DAFA34-3C73-6F47-8061-690804DAF277}"/>
              </a:ext>
            </a:extLst>
          </p:cNvPr>
          <p:cNvSpPr>
            <a:spLocks noChangeShapeType="1"/>
          </p:cNvSpPr>
          <p:nvPr/>
        </p:nvSpPr>
        <p:spPr bwMode="auto">
          <a:xfrm>
            <a:off x="5102530" y="4961816"/>
            <a:ext cx="1800180" cy="601955"/>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7" name="Line 10">
            <a:extLst>
              <a:ext uri="{FF2B5EF4-FFF2-40B4-BE49-F238E27FC236}">
                <a16:creationId xmlns:a16="http://schemas.microsoft.com/office/drawing/2014/main" id="{0A9DB4DB-78BB-C14F-903C-4C820480B188}"/>
              </a:ext>
            </a:extLst>
          </p:cNvPr>
          <p:cNvSpPr>
            <a:spLocks noChangeShapeType="1"/>
          </p:cNvSpPr>
          <p:nvPr/>
        </p:nvSpPr>
        <p:spPr bwMode="auto">
          <a:xfrm flipH="1">
            <a:off x="5389517" y="5671992"/>
            <a:ext cx="1410287" cy="891868"/>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8" name="Text Box 12">
            <a:extLst>
              <a:ext uri="{FF2B5EF4-FFF2-40B4-BE49-F238E27FC236}">
                <a16:creationId xmlns:a16="http://schemas.microsoft.com/office/drawing/2014/main" id="{27BF3D34-DFF2-A04F-84F9-CBAE80221F3D}"/>
              </a:ext>
            </a:extLst>
          </p:cNvPr>
          <p:cNvSpPr txBox="1">
            <a:spLocks noChangeArrowheads="1"/>
          </p:cNvSpPr>
          <p:nvPr/>
        </p:nvSpPr>
        <p:spPr bwMode="auto">
          <a:xfrm>
            <a:off x="499883" y="5563771"/>
            <a:ext cx="673100" cy="4064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white">
                    <a:lumMod val="65000"/>
                  </a:prstClr>
                </a:solidFill>
                <a:effectLst/>
                <a:uLnTx/>
                <a:uFillTx/>
                <a:latin typeface="Calibri"/>
                <a:ea typeface="ＭＳ Ｐゴシック" panose="020B0600070205080204" pitchFamily="34" charset="-128"/>
                <a:cs typeface="+mn-cs"/>
              </a:rPr>
              <a:t>time</a:t>
            </a:r>
          </a:p>
        </p:txBody>
      </p:sp>
      <p:sp>
        <p:nvSpPr>
          <p:cNvPr id="19" name="Line 8">
            <a:extLst>
              <a:ext uri="{FF2B5EF4-FFF2-40B4-BE49-F238E27FC236}">
                <a16:creationId xmlns:a16="http://schemas.microsoft.com/office/drawing/2014/main" id="{8D8A0BF5-72E5-9E41-A2AE-DE0F79C9B132}"/>
              </a:ext>
            </a:extLst>
          </p:cNvPr>
          <p:cNvSpPr>
            <a:spLocks noChangeShapeType="1"/>
          </p:cNvSpPr>
          <p:nvPr/>
        </p:nvSpPr>
        <p:spPr bwMode="auto">
          <a:xfrm>
            <a:off x="5156851" y="2779258"/>
            <a:ext cx="1551025" cy="523875"/>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0" name="Line 14">
            <a:extLst>
              <a:ext uri="{FF2B5EF4-FFF2-40B4-BE49-F238E27FC236}">
                <a16:creationId xmlns:a16="http://schemas.microsoft.com/office/drawing/2014/main" id="{054521BF-054B-B342-A343-164F3CB503B3}"/>
              </a:ext>
            </a:extLst>
          </p:cNvPr>
          <p:cNvSpPr>
            <a:spLocks noChangeShapeType="1"/>
          </p:cNvSpPr>
          <p:nvPr/>
        </p:nvSpPr>
        <p:spPr bwMode="auto">
          <a:xfrm flipH="1">
            <a:off x="5102530" y="3366635"/>
            <a:ext cx="1551026" cy="1006986"/>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1" name="Text Box 15">
            <a:extLst>
              <a:ext uri="{FF2B5EF4-FFF2-40B4-BE49-F238E27FC236}">
                <a16:creationId xmlns:a16="http://schemas.microsoft.com/office/drawing/2014/main" id="{B64D7167-BDDE-A148-84EB-4FB5D33E4E55}"/>
              </a:ext>
            </a:extLst>
          </p:cNvPr>
          <p:cNvSpPr txBox="1">
            <a:spLocks noChangeArrowheads="1"/>
          </p:cNvSpPr>
          <p:nvPr/>
        </p:nvSpPr>
        <p:spPr bwMode="auto">
          <a:xfrm>
            <a:off x="4677390" y="1660654"/>
            <a:ext cx="637840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(containing text, references to 10 jpeg images)</a:t>
            </a:r>
            <a:endPar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22" name="Rectangle 3">
            <a:extLst>
              <a:ext uri="{FF2B5EF4-FFF2-40B4-BE49-F238E27FC236}">
                <a16:creationId xmlns:a16="http://schemas.microsoft.com/office/drawing/2014/main" id="{E52A420B-2488-A04D-8D7F-CC71C334B2CC}"/>
              </a:ext>
            </a:extLst>
          </p:cNvPr>
          <p:cNvSpPr>
            <a:spLocks noChangeArrowheads="1"/>
          </p:cNvSpPr>
          <p:nvPr/>
        </p:nvSpPr>
        <p:spPr bwMode="auto">
          <a:xfrm>
            <a:off x="3508021" y="1414937"/>
            <a:ext cx="7942263"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ts val="0"/>
              </a:spcBef>
              <a:spcAft>
                <a:spcPts val="0"/>
              </a:spcAft>
              <a:buClr>
                <a:srgbClr val="000099"/>
              </a:buClr>
              <a:buSzPct val="65000"/>
              <a:buFont typeface="Wingdings" pitchFamily="2" charset="2"/>
              <a:buNone/>
              <a:tabLst/>
              <a:defRPr/>
            </a:pPr>
            <a:r>
              <a:rPr kumimoji="0" lang="en-US" altLang="en-US" sz="20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www.someSchool.edu</a:t>
            </a:r>
            <a:r>
              <a:rPr kumimoji="0" lang="en-US" altLang="en-US" sz="20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t>
            </a:r>
            <a:r>
              <a:rPr kumimoji="0" lang="en-US" altLang="en-US" sz="20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someDepartment</a:t>
            </a:r>
            <a:r>
              <a:rPr kumimoji="0" lang="en-US" altLang="en-US" sz="20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t>
            </a:r>
            <a:r>
              <a:rPr kumimoji="0" lang="en-US" altLang="en-US" sz="20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home.index</a:t>
            </a:r>
            <a:endParaRPr kumimoji="0" lang="en-US" altLang="en-US" sz="20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p:txBody>
      </p:sp>
      <p:grpSp>
        <p:nvGrpSpPr>
          <p:cNvPr id="23" name="Group 44">
            <a:extLst>
              <a:ext uri="{FF2B5EF4-FFF2-40B4-BE49-F238E27FC236}">
                <a16:creationId xmlns:a16="http://schemas.microsoft.com/office/drawing/2014/main" id="{2394097B-A6BF-8042-8504-A7CA070914D8}"/>
              </a:ext>
            </a:extLst>
          </p:cNvPr>
          <p:cNvGrpSpPr>
            <a:grpSpLocks/>
          </p:cNvGrpSpPr>
          <p:nvPr/>
        </p:nvGrpSpPr>
        <p:grpSpPr bwMode="auto">
          <a:xfrm>
            <a:off x="371687" y="2060763"/>
            <a:ext cx="784845" cy="730423"/>
            <a:chOff x="-44" y="1473"/>
            <a:chExt cx="981" cy="1105"/>
          </a:xfrm>
        </p:grpSpPr>
        <p:pic>
          <p:nvPicPr>
            <p:cNvPr id="24" name="Picture 45" descr="desktop_computer_stylized_medium">
              <a:extLst>
                <a:ext uri="{FF2B5EF4-FFF2-40B4-BE49-F238E27FC236}">
                  <a16:creationId xmlns:a16="http://schemas.microsoft.com/office/drawing/2014/main" id="{807C0FED-FCBE-2D4E-A1F2-CBF2C81D34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Freeform 46">
              <a:extLst>
                <a:ext uri="{FF2B5EF4-FFF2-40B4-BE49-F238E27FC236}">
                  <a16:creationId xmlns:a16="http://schemas.microsoft.com/office/drawing/2014/main" id="{9119D5B0-5ADB-2048-9F8B-D683AC19EAE1}"/>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6" name="Group 47">
            <a:extLst>
              <a:ext uri="{FF2B5EF4-FFF2-40B4-BE49-F238E27FC236}">
                <a16:creationId xmlns:a16="http://schemas.microsoft.com/office/drawing/2014/main" id="{DB78F20D-7762-EC45-A5F7-9DBB8F599433}"/>
              </a:ext>
            </a:extLst>
          </p:cNvPr>
          <p:cNvGrpSpPr>
            <a:grpSpLocks/>
          </p:cNvGrpSpPr>
          <p:nvPr/>
        </p:nvGrpSpPr>
        <p:grpSpPr bwMode="auto">
          <a:xfrm>
            <a:off x="6367322" y="2347016"/>
            <a:ext cx="286234" cy="640019"/>
            <a:chOff x="4140" y="429"/>
            <a:chExt cx="1425" cy="2396"/>
          </a:xfrm>
        </p:grpSpPr>
        <p:sp>
          <p:nvSpPr>
            <p:cNvPr id="27" name="Freeform 48">
              <a:extLst>
                <a:ext uri="{FF2B5EF4-FFF2-40B4-BE49-F238E27FC236}">
                  <a16:creationId xmlns:a16="http://schemas.microsoft.com/office/drawing/2014/main" id="{9F7835DE-1DB5-554B-9435-F21099237C48}"/>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 name="Rectangle 49">
              <a:extLst>
                <a:ext uri="{FF2B5EF4-FFF2-40B4-BE49-F238E27FC236}">
                  <a16:creationId xmlns:a16="http://schemas.microsoft.com/office/drawing/2014/main" id="{D58C67CB-FC2C-6C45-A584-0EE3943CCB4F}"/>
                </a:ext>
              </a:extLst>
            </p:cNvPr>
            <p:cNvSpPr>
              <a:spLocks noChangeArrowheads="1"/>
            </p:cNvSpPr>
            <p:nvPr/>
          </p:nvSpPr>
          <p:spPr bwMode="auto">
            <a:xfrm>
              <a:off x="4205"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 name="Freeform 50">
              <a:extLst>
                <a:ext uri="{FF2B5EF4-FFF2-40B4-BE49-F238E27FC236}">
                  <a16:creationId xmlns:a16="http://schemas.microsoft.com/office/drawing/2014/main" id="{2E7357FA-BE14-7B45-B9C8-D3AD131C802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 name="Freeform 51">
              <a:extLst>
                <a:ext uri="{FF2B5EF4-FFF2-40B4-BE49-F238E27FC236}">
                  <a16:creationId xmlns:a16="http://schemas.microsoft.com/office/drawing/2014/main" id="{86D743E9-08EF-3443-A09F-9FD39BD6BF33}"/>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 name="Rectangle 52">
              <a:extLst>
                <a:ext uri="{FF2B5EF4-FFF2-40B4-BE49-F238E27FC236}">
                  <a16:creationId xmlns:a16="http://schemas.microsoft.com/office/drawing/2014/main" id="{147C38BE-745B-5043-B214-0B9EA392BF0F}"/>
                </a:ext>
              </a:extLst>
            </p:cNvPr>
            <p:cNvSpPr>
              <a:spLocks noChangeArrowheads="1"/>
            </p:cNvSpPr>
            <p:nvPr/>
          </p:nvSpPr>
          <p:spPr bwMode="auto">
            <a:xfrm>
              <a:off x="4212" y="693"/>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2" name="Group 53">
              <a:extLst>
                <a:ext uri="{FF2B5EF4-FFF2-40B4-BE49-F238E27FC236}">
                  <a16:creationId xmlns:a16="http://schemas.microsoft.com/office/drawing/2014/main" id="{FBCFE8CA-D754-EF47-A59B-C987FE102036}"/>
                </a:ext>
              </a:extLst>
            </p:cNvPr>
            <p:cNvGrpSpPr>
              <a:grpSpLocks/>
            </p:cNvGrpSpPr>
            <p:nvPr/>
          </p:nvGrpSpPr>
          <p:grpSpPr bwMode="auto">
            <a:xfrm>
              <a:off x="4749" y="668"/>
              <a:ext cx="581" cy="145"/>
              <a:chOff x="614" y="2568"/>
              <a:chExt cx="725" cy="139"/>
            </a:xfrm>
          </p:grpSpPr>
          <p:sp>
            <p:nvSpPr>
              <p:cNvPr id="57" name="AutoShape 54">
                <a:extLst>
                  <a:ext uri="{FF2B5EF4-FFF2-40B4-BE49-F238E27FC236}">
                    <a16:creationId xmlns:a16="http://schemas.microsoft.com/office/drawing/2014/main" id="{4CB48C03-464D-0344-AF93-DBB0CF131319}"/>
                  </a:ext>
                </a:extLst>
              </p:cNvPr>
              <p:cNvSpPr>
                <a:spLocks noChangeArrowheads="1"/>
              </p:cNvSpPr>
              <p:nvPr/>
            </p:nvSpPr>
            <p:spPr bwMode="auto">
              <a:xfrm>
                <a:off x="613" y="2569"/>
                <a:ext cx="727"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8" name="AutoShape 55">
                <a:extLst>
                  <a:ext uri="{FF2B5EF4-FFF2-40B4-BE49-F238E27FC236}">
                    <a16:creationId xmlns:a16="http://schemas.microsoft.com/office/drawing/2014/main" id="{9545D198-3BD7-694B-B5DC-4ED4C79FCEE0}"/>
                  </a:ext>
                </a:extLst>
              </p:cNvPr>
              <p:cNvSpPr>
                <a:spLocks noChangeArrowheads="1"/>
              </p:cNvSpPr>
              <p:nvPr/>
            </p:nvSpPr>
            <p:spPr bwMode="auto">
              <a:xfrm>
                <a:off x="629" y="2586"/>
                <a:ext cx="694"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 name="Rectangle 56">
              <a:extLst>
                <a:ext uri="{FF2B5EF4-FFF2-40B4-BE49-F238E27FC236}">
                  <a16:creationId xmlns:a16="http://schemas.microsoft.com/office/drawing/2014/main" id="{BB7A1A44-103A-4142-BB05-0C014EC72C83}"/>
                </a:ext>
              </a:extLst>
            </p:cNvPr>
            <p:cNvSpPr>
              <a:spLocks noChangeArrowheads="1"/>
            </p:cNvSpPr>
            <p:nvPr/>
          </p:nvSpPr>
          <p:spPr bwMode="auto">
            <a:xfrm>
              <a:off x="4225" y="1019"/>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4" name="Group 57">
              <a:extLst>
                <a:ext uri="{FF2B5EF4-FFF2-40B4-BE49-F238E27FC236}">
                  <a16:creationId xmlns:a16="http://schemas.microsoft.com/office/drawing/2014/main" id="{A7308D7F-AFED-CA43-852A-E750251C679D}"/>
                </a:ext>
              </a:extLst>
            </p:cNvPr>
            <p:cNvGrpSpPr>
              <a:grpSpLocks/>
            </p:cNvGrpSpPr>
            <p:nvPr/>
          </p:nvGrpSpPr>
          <p:grpSpPr bwMode="auto">
            <a:xfrm>
              <a:off x="4747" y="994"/>
              <a:ext cx="581" cy="134"/>
              <a:chOff x="614" y="2568"/>
              <a:chExt cx="725" cy="139"/>
            </a:xfrm>
          </p:grpSpPr>
          <p:sp>
            <p:nvSpPr>
              <p:cNvPr id="55" name="AutoShape 58">
                <a:extLst>
                  <a:ext uri="{FF2B5EF4-FFF2-40B4-BE49-F238E27FC236}">
                    <a16:creationId xmlns:a16="http://schemas.microsoft.com/office/drawing/2014/main" id="{72E4409D-5ADE-A147-AA65-DA449963160A}"/>
                  </a:ext>
                </a:extLst>
              </p:cNvPr>
              <p:cNvSpPr>
                <a:spLocks noChangeArrowheads="1"/>
              </p:cNvSpPr>
              <p:nvPr/>
            </p:nvSpPr>
            <p:spPr bwMode="auto">
              <a:xfrm>
                <a:off x="616" y="2569"/>
                <a:ext cx="723"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6" name="AutoShape 59">
                <a:extLst>
                  <a:ext uri="{FF2B5EF4-FFF2-40B4-BE49-F238E27FC236}">
                    <a16:creationId xmlns:a16="http://schemas.microsoft.com/office/drawing/2014/main" id="{B7CA2B3C-6AEB-7A43-B3B4-4DF7057698E6}"/>
                  </a:ext>
                </a:extLst>
              </p:cNvPr>
              <p:cNvSpPr>
                <a:spLocks noChangeArrowheads="1"/>
              </p:cNvSpPr>
              <p:nvPr/>
            </p:nvSpPr>
            <p:spPr bwMode="auto">
              <a:xfrm>
                <a:off x="632" y="2588"/>
                <a:ext cx="690" cy="102"/>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5" name="Rectangle 60">
              <a:extLst>
                <a:ext uri="{FF2B5EF4-FFF2-40B4-BE49-F238E27FC236}">
                  <a16:creationId xmlns:a16="http://schemas.microsoft.com/office/drawing/2014/main" id="{BA20BEBE-68B5-1249-B593-1C7CD6B37989}"/>
                </a:ext>
              </a:extLst>
            </p:cNvPr>
            <p:cNvSpPr>
              <a:spLocks noChangeArrowheads="1"/>
            </p:cNvSpPr>
            <p:nvPr/>
          </p:nvSpPr>
          <p:spPr bwMode="auto">
            <a:xfrm>
              <a:off x="4218" y="1357"/>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 name="Rectangle 61">
              <a:extLst>
                <a:ext uri="{FF2B5EF4-FFF2-40B4-BE49-F238E27FC236}">
                  <a16:creationId xmlns:a16="http://schemas.microsoft.com/office/drawing/2014/main" id="{E5963EC5-6FAF-A14D-AB16-7FE0DA31DBE8}"/>
                </a:ext>
              </a:extLst>
            </p:cNvPr>
            <p:cNvSpPr>
              <a:spLocks noChangeArrowheads="1"/>
            </p:cNvSpPr>
            <p:nvPr/>
          </p:nvSpPr>
          <p:spPr bwMode="auto">
            <a:xfrm>
              <a:off x="4228" y="1654"/>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 name="Group 62">
              <a:extLst>
                <a:ext uri="{FF2B5EF4-FFF2-40B4-BE49-F238E27FC236}">
                  <a16:creationId xmlns:a16="http://schemas.microsoft.com/office/drawing/2014/main" id="{A8DEC631-5A58-7849-9209-1EB5AB569523}"/>
                </a:ext>
              </a:extLst>
            </p:cNvPr>
            <p:cNvGrpSpPr>
              <a:grpSpLocks/>
            </p:cNvGrpSpPr>
            <p:nvPr/>
          </p:nvGrpSpPr>
          <p:grpSpPr bwMode="auto">
            <a:xfrm>
              <a:off x="4735" y="1627"/>
              <a:ext cx="582" cy="151"/>
              <a:chOff x="614" y="2568"/>
              <a:chExt cx="725" cy="139"/>
            </a:xfrm>
          </p:grpSpPr>
          <p:sp>
            <p:nvSpPr>
              <p:cNvPr id="53" name="AutoShape 63">
                <a:extLst>
                  <a:ext uri="{FF2B5EF4-FFF2-40B4-BE49-F238E27FC236}">
                    <a16:creationId xmlns:a16="http://schemas.microsoft.com/office/drawing/2014/main" id="{6FBD34E3-C5B6-E944-B4E7-984347F693AD}"/>
                  </a:ext>
                </a:extLst>
              </p:cNvPr>
              <p:cNvSpPr>
                <a:spLocks noChangeArrowheads="1"/>
              </p:cNvSpPr>
              <p:nvPr/>
            </p:nvSpPr>
            <p:spPr bwMode="auto">
              <a:xfrm>
                <a:off x="614" y="2568"/>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4" name="AutoShape 64">
                <a:extLst>
                  <a:ext uri="{FF2B5EF4-FFF2-40B4-BE49-F238E27FC236}">
                    <a16:creationId xmlns:a16="http://schemas.microsoft.com/office/drawing/2014/main" id="{444700C5-DD16-7045-A6DF-957B4E655DE6}"/>
                  </a:ext>
                </a:extLst>
              </p:cNvPr>
              <p:cNvSpPr>
                <a:spLocks noChangeArrowheads="1"/>
              </p:cNvSpPr>
              <p:nvPr/>
            </p:nvSpPr>
            <p:spPr bwMode="auto">
              <a:xfrm>
                <a:off x="631" y="2584"/>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8" name="Freeform 65">
              <a:extLst>
                <a:ext uri="{FF2B5EF4-FFF2-40B4-BE49-F238E27FC236}">
                  <a16:creationId xmlns:a16="http://schemas.microsoft.com/office/drawing/2014/main" id="{210F459F-9F66-B847-B785-6AE02157E12F}"/>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9" name="Group 66">
              <a:extLst>
                <a:ext uri="{FF2B5EF4-FFF2-40B4-BE49-F238E27FC236}">
                  <a16:creationId xmlns:a16="http://schemas.microsoft.com/office/drawing/2014/main" id="{07904654-EF90-4B4C-B348-E6F299ADAFC1}"/>
                </a:ext>
              </a:extLst>
            </p:cNvPr>
            <p:cNvGrpSpPr>
              <a:grpSpLocks/>
            </p:cNvGrpSpPr>
            <p:nvPr/>
          </p:nvGrpSpPr>
          <p:grpSpPr bwMode="auto">
            <a:xfrm>
              <a:off x="4739" y="1327"/>
              <a:ext cx="582" cy="139"/>
              <a:chOff x="614" y="2568"/>
              <a:chExt cx="725" cy="139"/>
            </a:xfrm>
          </p:grpSpPr>
          <p:sp>
            <p:nvSpPr>
              <p:cNvPr id="51" name="AutoShape 67">
                <a:extLst>
                  <a:ext uri="{FF2B5EF4-FFF2-40B4-BE49-F238E27FC236}">
                    <a16:creationId xmlns:a16="http://schemas.microsoft.com/office/drawing/2014/main" id="{927A6F56-7195-2A4B-A9FF-BD73015A7667}"/>
                  </a:ext>
                </a:extLst>
              </p:cNvPr>
              <p:cNvSpPr>
                <a:spLocks noChangeArrowheads="1"/>
              </p:cNvSpPr>
              <p:nvPr/>
            </p:nvSpPr>
            <p:spPr bwMode="auto">
              <a:xfrm>
                <a:off x="614" y="2568"/>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 name="AutoShape 68">
                <a:extLst>
                  <a:ext uri="{FF2B5EF4-FFF2-40B4-BE49-F238E27FC236}">
                    <a16:creationId xmlns:a16="http://schemas.microsoft.com/office/drawing/2014/main" id="{AE3156D8-7946-6043-B3B8-2B13B72930EB}"/>
                  </a:ext>
                </a:extLst>
              </p:cNvPr>
              <p:cNvSpPr>
                <a:spLocks noChangeArrowheads="1"/>
              </p:cNvSpPr>
              <p:nvPr/>
            </p:nvSpPr>
            <p:spPr bwMode="auto">
              <a:xfrm>
                <a:off x="630"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 name="Rectangle 69">
              <a:extLst>
                <a:ext uri="{FF2B5EF4-FFF2-40B4-BE49-F238E27FC236}">
                  <a16:creationId xmlns:a16="http://schemas.microsoft.com/office/drawing/2014/main" id="{CE18F5A0-5742-0B4F-982F-6BC169203DB9}"/>
                </a:ext>
              </a:extLst>
            </p:cNvPr>
            <p:cNvSpPr>
              <a:spLocks noChangeArrowheads="1"/>
            </p:cNvSpPr>
            <p:nvPr/>
          </p:nvSpPr>
          <p:spPr bwMode="auto">
            <a:xfrm>
              <a:off x="5249" y="432"/>
              <a:ext cx="68" cy="2286"/>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 name="Freeform 70">
              <a:extLst>
                <a:ext uri="{FF2B5EF4-FFF2-40B4-BE49-F238E27FC236}">
                  <a16:creationId xmlns:a16="http://schemas.microsoft.com/office/drawing/2014/main" id="{2BD50CD9-1EF1-ED4C-AFCE-14AD1B90C3BA}"/>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 name="Freeform 71">
              <a:extLst>
                <a:ext uri="{FF2B5EF4-FFF2-40B4-BE49-F238E27FC236}">
                  <a16:creationId xmlns:a16="http://schemas.microsoft.com/office/drawing/2014/main" id="{577EA932-97EB-4149-8C8C-9011420A3E5E}"/>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 name="Oval 72">
              <a:extLst>
                <a:ext uri="{FF2B5EF4-FFF2-40B4-BE49-F238E27FC236}">
                  <a16:creationId xmlns:a16="http://schemas.microsoft.com/office/drawing/2014/main" id="{49966F96-01DC-0A43-BCBA-D06A3569E54F}"/>
                </a:ext>
              </a:extLst>
            </p:cNvPr>
            <p:cNvSpPr>
              <a:spLocks noChangeArrowheads="1"/>
            </p:cNvSpPr>
            <p:nvPr/>
          </p:nvSpPr>
          <p:spPr bwMode="auto">
            <a:xfrm>
              <a:off x="5516" y="2611"/>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 name="Freeform 73">
              <a:extLst>
                <a:ext uri="{FF2B5EF4-FFF2-40B4-BE49-F238E27FC236}">
                  <a16:creationId xmlns:a16="http://schemas.microsoft.com/office/drawing/2014/main" id="{F1C686DE-B7D5-2148-BCC7-2FAC2C010BAE}"/>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 name="AutoShape 74">
              <a:extLst>
                <a:ext uri="{FF2B5EF4-FFF2-40B4-BE49-F238E27FC236}">
                  <a16:creationId xmlns:a16="http://schemas.microsoft.com/office/drawing/2014/main" id="{F82F43AD-BE0F-344E-BEE9-58D59D825684}"/>
                </a:ext>
              </a:extLst>
            </p:cNvPr>
            <p:cNvSpPr>
              <a:spLocks noChangeArrowheads="1"/>
            </p:cNvSpPr>
            <p:nvPr/>
          </p:nvSpPr>
          <p:spPr bwMode="auto">
            <a:xfrm>
              <a:off x="4140" y="2677"/>
              <a:ext cx="1201"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 name="AutoShape 75">
              <a:extLst>
                <a:ext uri="{FF2B5EF4-FFF2-40B4-BE49-F238E27FC236}">
                  <a16:creationId xmlns:a16="http://schemas.microsoft.com/office/drawing/2014/main" id="{50B859D7-FD53-4C47-95AC-855D1B2F398F}"/>
                </a:ext>
              </a:extLst>
            </p:cNvPr>
            <p:cNvSpPr>
              <a:spLocks noChangeArrowheads="1"/>
            </p:cNvSpPr>
            <p:nvPr/>
          </p:nvSpPr>
          <p:spPr bwMode="auto">
            <a:xfrm>
              <a:off x="4205" y="2712"/>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 name="Oval 76">
              <a:extLst>
                <a:ext uri="{FF2B5EF4-FFF2-40B4-BE49-F238E27FC236}">
                  <a16:creationId xmlns:a16="http://schemas.microsoft.com/office/drawing/2014/main" id="{83896475-9FE1-9143-9428-50459AAB83ED}"/>
                </a:ext>
              </a:extLst>
            </p:cNvPr>
            <p:cNvSpPr>
              <a:spLocks noChangeArrowheads="1"/>
            </p:cNvSpPr>
            <p:nvPr/>
          </p:nvSpPr>
          <p:spPr bwMode="auto">
            <a:xfrm>
              <a:off x="4309" y="2383"/>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 name="Oval 77">
              <a:extLst>
                <a:ext uri="{FF2B5EF4-FFF2-40B4-BE49-F238E27FC236}">
                  <a16:creationId xmlns:a16="http://schemas.microsoft.com/office/drawing/2014/main" id="{10EA96BE-EF36-2B49-A03B-AEC865105807}"/>
                </a:ext>
              </a:extLst>
            </p:cNvPr>
            <p:cNvSpPr>
              <a:spLocks noChangeArrowheads="1"/>
            </p:cNvSpPr>
            <p:nvPr/>
          </p:nvSpPr>
          <p:spPr bwMode="auto">
            <a:xfrm>
              <a:off x="4485" y="2383"/>
              <a:ext cx="163"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9" name="Oval 78">
              <a:extLst>
                <a:ext uri="{FF2B5EF4-FFF2-40B4-BE49-F238E27FC236}">
                  <a16:creationId xmlns:a16="http://schemas.microsoft.com/office/drawing/2014/main" id="{BE8642C4-0C45-D94F-821D-2190EC5469F2}"/>
                </a:ext>
              </a:extLst>
            </p:cNvPr>
            <p:cNvSpPr>
              <a:spLocks noChangeArrowheads="1"/>
            </p:cNvSpPr>
            <p:nvPr/>
          </p:nvSpPr>
          <p:spPr bwMode="auto">
            <a:xfrm>
              <a:off x="4661" y="2380"/>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 name="Rectangle 79">
              <a:extLst>
                <a:ext uri="{FF2B5EF4-FFF2-40B4-BE49-F238E27FC236}">
                  <a16:creationId xmlns:a16="http://schemas.microsoft.com/office/drawing/2014/main" id="{C9A770C5-A3F8-D845-B1BA-3D43D933CB1A}"/>
                </a:ext>
              </a:extLst>
            </p:cNvPr>
            <p:cNvSpPr>
              <a:spLocks noChangeArrowheads="1"/>
            </p:cNvSpPr>
            <p:nvPr/>
          </p:nvSpPr>
          <p:spPr bwMode="auto">
            <a:xfrm>
              <a:off x="5061" y="1835"/>
              <a:ext cx="88" cy="762"/>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59" name="Slide Number Placeholder 2">
            <a:extLst>
              <a:ext uri="{FF2B5EF4-FFF2-40B4-BE49-F238E27FC236}">
                <a16:creationId xmlns:a16="http://schemas.microsoft.com/office/drawing/2014/main" id="{FD2215CF-ECE6-6746-8DE5-3833EE2398C9}"/>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22</a:t>
            </a:fld>
            <a:endParaRPr lang="en-US" dirty="0"/>
          </a:p>
        </p:txBody>
      </p:sp>
    </p:spTree>
    <p:extLst>
      <p:ext uri="{BB962C8B-B14F-4D97-AF65-F5344CB8AC3E}">
        <p14:creationId xmlns:p14="http://schemas.microsoft.com/office/powerpoint/2010/main" val="3805243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dissolve">
                                      <p:cBhvr>
                                        <p:cTn id="7" dur="500"/>
                                        <p:tgtEl>
                                          <p:spTgt spid="10">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dissolve">
                                      <p:cBhvr>
                                        <p:cTn id="15" dur="500"/>
                                        <p:tgtEl>
                                          <p:spTgt spid="14"/>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right)">
                                      <p:cBhvr>
                                        <p:cTn id="19" dur="500"/>
                                        <p:tgtEl>
                                          <p:spTgt spid="20"/>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dissolve">
                                      <p:cBhvr>
                                        <p:cTn id="24" dur="500"/>
                                        <p:tgtEl>
                                          <p:spTgt spid="13"/>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wipe(left)">
                                      <p:cBhvr>
                                        <p:cTn id="28" dur="500"/>
                                        <p:tgtEl>
                                          <p:spTgt spid="16"/>
                                        </p:tgtEl>
                                      </p:cBhvr>
                                    </p:animEffect>
                                  </p:childTnLst>
                                </p:cTn>
                              </p:par>
                            </p:childTnLst>
                          </p:cTn>
                        </p:par>
                        <p:par>
                          <p:cTn id="29" fill="hold">
                            <p:stCondLst>
                              <p:cond delay="1000"/>
                            </p:stCondLst>
                            <p:childTnLst>
                              <p:par>
                                <p:cTn id="30" presetID="9"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dissolve">
                                      <p:cBhvr>
                                        <p:cTn id="32" dur="500"/>
                                        <p:tgtEl>
                                          <p:spTgt spid="15"/>
                                        </p:tgtEl>
                                      </p:cBhvr>
                                    </p:animEffect>
                                  </p:childTnLst>
                                </p:cTn>
                              </p:par>
                            </p:childTnLst>
                          </p:cTn>
                        </p:par>
                        <p:par>
                          <p:cTn id="33" fill="hold">
                            <p:stCondLst>
                              <p:cond delay="1500"/>
                            </p:stCondLst>
                            <p:childTnLst>
                              <p:par>
                                <p:cTn id="34" presetID="22" presetClass="entr" presetSubtype="2" fill="hold" nodeType="after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wipe(right)">
                                      <p:cBhvr>
                                        <p:cTn id="3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13" grpId="0"/>
      <p:bldP spid="14" grpId="0"/>
      <p:bldP spid="1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cs typeface="Calibri" panose="020F0502020204030204" pitchFamily="34" charset="0"/>
              </a:rPr>
              <a:t>Non-persistent HTTP: example (cont.)</a:t>
            </a:r>
            <a:endParaRPr lang="en-US" sz="4400" dirty="0"/>
          </a:p>
        </p:txBody>
      </p:sp>
      <p:sp>
        <p:nvSpPr>
          <p:cNvPr id="8" name="Rectangle 3">
            <a:extLst>
              <a:ext uri="{FF2B5EF4-FFF2-40B4-BE49-F238E27FC236}">
                <a16:creationId xmlns:a16="http://schemas.microsoft.com/office/drawing/2014/main" id="{44008892-5F15-CD46-8B74-F28D8BF76E3B}"/>
              </a:ext>
            </a:extLst>
          </p:cNvPr>
          <p:cNvSpPr txBox="1">
            <a:spLocks noChangeArrowheads="1"/>
          </p:cNvSpPr>
          <p:nvPr/>
        </p:nvSpPr>
        <p:spPr>
          <a:xfrm>
            <a:off x="809349" y="1351435"/>
            <a:ext cx="7942262" cy="46672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User enters URL:</a:t>
            </a:r>
          </a:p>
        </p:txBody>
      </p:sp>
      <p:sp>
        <p:nvSpPr>
          <p:cNvPr id="21" name="Text Box 15">
            <a:extLst>
              <a:ext uri="{FF2B5EF4-FFF2-40B4-BE49-F238E27FC236}">
                <a16:creationId xmlns:a16="http://schemas.microsoft.com/office/drawing/2014/main" id="{B64D7167-BDDE-A148-84EB-4FB5D33E4E55}"/>
              </a:ext>
            </a:extLst>
          </p:cNvPr>
          <p:cNvSpPr txBox="1">
            <a:spLocks noChangeArrowheads="1"/>
          </p:cNvSpPr>
          <p:nvPr/>
        </p:nvSpPr>
        <p:spPr bwMode="auto">
          <a:xfrm>
            <a:off x="4677390" y="1660654"/>
            <a:ext cx="637840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(containing text, references to 10 jpeg images)</a:t>
            </a:r>
            <a:endPar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22" name="Rectangle 3">
            <a:extLst>
              <a:ext uri="{FF2B5EF4-FFF2-40B4-BE49-F238E27FC236}">
                <a16:creationId xmlns:a16="http://schemas.microsoft.com/office/drawing/2014/main" id="{E52A420B-2488-A04D-8D7F-CC71C334B2CC}"/>
              </a:ext>
            </a:extLst>
          </p:cNvPr>
          <p:cNvSpPr>
            <a:spLocks noChangeArrowheads="1"/>
          </p:cNvSpPr>
          <p:nvPr/>
        </p:nvSpPr>
        <p:spPr bwMode="auto">
          <a:xfrm>
            <a:off x="3508021" y="1414937"/>
            <a:ext cx="7942263"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ts val="0"/>
              </a:spcBef>
              <a:spcAft>
                <a:spcPts val="0"/>
              </a:spcAft>
              <a:buClr>
                <a:srgbClr val="000099"/>
              </a:buClr>
              <a:buSzPct val="65000"/>
              <a:buFont typeface="Wingdings" pitchFamily="2" charset="2"/>
              <a:buNone/>
              <a:tabLst/>
              <a:defRPr/>
            </a:pPr>
            <a:r>
              <a:rPr kumimoji="0" lang="en-US" altLang="en-US" sz="20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www.someSchool.edu</a:t>
            </a:r>
            <a:r>
              <a:rPr kumimoji="0" lang="en-US" altLang="en-US" sz="20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t>
            </a:r>
            <a:r>
              <a:rPr kumimoji="0" lang="en-US" altLang="en-US" sz="20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someDepartment</a:t>
            </a:r>
            <a:r>
              <a:rPr kumimoji="0" lang="en-US" altLang="en-US" sz="20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t>
            </a:r>
            <a:r>
              <a:rPr kumimoji="0" lang="en-US" altLang="en-US" sz="20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home.index</a:t>
            </a:r>
            <a:endParaRPr kumimoji="0" lang="en-US" altLang="en-US" sz="20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p:txBody>
      </p:sp>
      <p:grpSp>
        <p:nvGrpSpPr>
          <p:cNvPr id="23" name="Group 44">
            <a:extLst>
              <a:ext uri="{FF2B5EF4-FFF2-40B4-BE49-F238E27FC236}">
                <a16:creationId xmlns:a16="http://schemas.microsoft.com/office/drawing/2014/main" id="{2394097B-A6BF-8042-8504-A7CA070914D8}"/>
              </a:ext>
            </a:extLst>
          </p:cNvPr>
          <p:cNvGrpSpPr>
            <a:grpSpLocks/>
          </p:cNvGrpSpPr>
          <p:nvPr/>
        </p:nvGrpSpPr>
        <p:grpSpPr bwMode="auto">
          <a:xfrm>
            <a:off x="371687" y="2060763"/>
            <a:ext cx="784845" cy="730423"/>
            <a:chOff x="-44" y="1473"/>
            <a:chExt cx="981" cy="1105"/>
          </a:xfrm>
        </p:grpSpPr>
        <p:pic>
          <p:nvPicPr>
            <p:cNvPr id="24" name="Picture 45" descr="desktop_computer_stylized_medium">
              <a:extLst>
                <a:ext uri="{FF2B5EF4-FFF2-40B4-BE49-F238E27FC236}">
                  <a16:creationId xmlns:a16="http://schemas.microsoft.com/office/drawing/2014/main" id="{807C0FED-FCBE-2D4E-A1F2-CBF2C81D34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Freeform 46">
              <a:extLst>
                <a:ext uri="{FF2B5EF4-FFF2-40B4-BE49-F238E27FC236}">
                  <a16:creationId xmlns:a16="http://schemas.microsoft.com/office/drawing/2014/main" id="{9119D5B0-5ADB-2048-9F8B-D683AC19EAE1}"/>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6" name="Group 47">
            <a:extLst>
              <a:ext uri="{FF2B5EF4-FFF2-40B4-BE49-F238E27FC236}">
                <a16:creationId xmlns:a16="http://schemas.microsoft.com/office/drawing/2014/main" id="{DB78F20D-7762-EC45-A5F7-9DBB8F599433}"/>
              </a:ext>
            </a:extLst>
          </p:cNvPr>
          <p:cNvGrpSpPr>
            <a:grpSpLocks/>
          </p:cNvGrpSpPr>
          <p:nvPr/>
        </p:nvGrpSpPr>
        <p:grpSpPr bwMode="auto">
          <a:xfrm>
            <a:off x="6367322" y="2347016"/>
            <a:ext cx="286234" cy="640019"/>
            <a:chOff x="4140" y="429"/>
            <a:chExt cx="1425" cy="2396"/>
          </a:xfrm>
        </p:grpSpPr>
        <p:sp>
          <p:nvSpPr>
            <p:cNvPr id="27" name="Freeform 48">
              <a:extLst>
                <a:ext uri="{FF2B5EF4-FFF2-40B4-BE49-F238E27FC236}">
                  <a16:creationId xmlns:a16="http://schemas.microsoft.com/office/drawing/2014/main" id="{9F7835DE-1DB5-554B-9435-F21099237C48}"/>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 name="Rectangle 49">
              <a:extLst>
                <a:ext uri="{FF2B5EF4-FFF2-40B4-BE49-F238E27FC236}">
                  <a16:creationId xmlns:a16="http://schemas.microsoft.com/office/drawing/2014/main" id="{D58C67CB-FC2C-6C45-A584-0EE3943CCB4F}"/>
                </a:ext>
              </a:extLst>
            </p:cNvPr>
            <p:cNvSpPr>
              <a:spLocks noChangeArrowheads="1"/>
            </p:cNvSpPr>
            <p:nvPr/>
          </p:nvSpPr>
          <p:spPr bwMode="auto">
            <a:xfrm>
              <a:off x="4205"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 name="Freeform 50">
              <a:extLst>
                <a:ext uri="{FF2B5EF4-FFF2-40B4-BE49-F238E27FC236}">
                  <a16:creationId xmlns:a16="http://schemas.microsoft.com/office/drawing/2014/main" id="{2E7357FA-BE14-7B45-B9C8-D3AD131C802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 name="Freeform 51">
              <a:extLst>
                <a:ext uri="{FF2B5EF4-FFF2-40B4-BE49-F238E27FC236}">
                  <a16:creationId xmlns:a16="http://schemas.microsoft.com/office/drawing/2014/main" id="{86D743E9-08EF-3443-A09F-9FD39BD6BF33}"/>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 name="Rectangle 52">
              <a:extLst>
                <a:ext uri="{FF2B5EF4-FFF2-40B4-BE49-F238E27FC236}">
                  <a16:creationId xmlns:a16="http://schemas.microsoft.com/office/drawing/2014/main" id="{147C38BE-745B-5043-B214-0B9EA392BF0F}"/>
                </a:ext>
              </a:extLst>
            </p:cNvPr>
            <p:cNvSpPr>
              <a:spLocks noChangeArrowheads="1"/>
            </p:cNvSpPr>
            <p:nvPr/>
          </p:nvSpPr>
          <p:spPr bwMode="auto">
            <a:xfrm>
              <a:off x="4212" y="693"/>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2" name="Group 53">
              <a:extLst>
                <a:ext uri="{FF2B5EF4-FFF2-40B4-BE49-F238E27FC236}">
                  <a16:creationId xmlns:a16="http://schemas.microsoft.com/office/drawing/2014/main" id="{FBCFE8CA-D754-EF47-A59B-C987FE102036}"/>
                </a:ext>
              </a:extLst>
            </p:cNvPr>
            <p:cNvGrpSpPr>
              <a:grpSpLocks/>
            </p:cNvGrpSpPr>
            <p:nvPr/>
          </p:nvGrpSpPr>
          <p:grpSpPr bwMode="auto">
            <a:xfrm>
              <a:off x="4749" y="668"/>
              <a:ext cx="581" cy="145"/>
              <a:chOff x="614" y="2568"/>
              <a:chExt cx="725" cy="139"/>
            </a:xfrm>
          </p:grpSpPr>
          <p:sp>
            <p:nvSpPr>
              <p:cNvPr id="57" name="AutoShape 54">
                <a:extLst>
                  <a:ext uri="{FF2B5EF4-FFF2-40B4-BE49-F238E27FC236}">
                    <a16:creationId xmlns:a16="http://schemas.microsoft.com/office/drawing/2014/main" id="{4CB48C03-464D-0344-AF93-DBB0CF131319}"/>
                  </a:ext>
                </a:extLst>
              </p:cNvPr>
              <p:cNvSpPr>
                <a:spLocks noChangeArrowheads="1"/>
              </p:cNvSpPr>
              <p:nvPr/>
            </p:nvSpPr>
            <p:spPr bwMode="auto">
              <a:xfrm>
                <a:off x="613" y="2569"/>
                <a:ext cx="727"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8" name="AutoShape 55">
                <a:extLst>
                  <a:ext uri="{FF2B5EF4-FFF2-40B4-BE49-F238E27FC236}">
                    <a16:creationId xmlns:a16="http://schemas.microsoft.com/office/drawing/2014/main" id="{9545D198-3BD7-694B-B5DC-4ED4C79FCEE0}"/>
                  </a:ext>
                </a:extLst>
              </p:cNvPr>
              <p:cNvSpPr>
                <a:spLocks noChangeArrowheads="1"/>
              </p:cNvSpPr>
              <p:nvPr/>
            </p:nvSpPr>
            <p:spPr bwMode="auto">
              <a:xfrm>
                <a:off x="629" y="2586"/>
                <a:ext cx="694"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 name="Rectangle 56">
              <a:extLst>
                <a:ext uri="{FF2B5EF4-FFF2-40B4-BE49-F238E27FC236}">
                  <a16:creationId xmlns:a16="http://schemas.microsoft.com/office/drawing/2014/main" id="{BB7A1A44-103A-4142-BB05-0C014EC72C83}"/>
                </a:ext>
              </a:extLst>
            </p:cNvPr>
            <p:cNvSpPr>
              <a:spLocks noChangeArrowheads="1"/>
            </p:cNvSpPr>
            <p:nvPr/>
          </p:nvSpPr>
          <p:spPr bwMode="auto">
            <a:xfrm>
              <a:off x="4225" y="1019"/>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4" name="Group 57">
              <a:extLst>
                <a:ext uri="{FF2B5EF4-FFF2-40B4-BE49-F238E27FC236}">
                  <a16:creationId xmlns:a16="http://schemas.microsoft.com/office/drawing/2014/main" id="{A7308D7F-AFED-CA43-852A-E750251C679D}"/>
                </a:ext>
              </a:extLst>
            </p:cNvPr>
            <p:cNvGrpSpPr>
              <a:grpSpLocks/>
            </p:cNvGrpSpPr>
            <p:nvPr/>
          </p:nvGrpSpPr>
          <p:grpSpPr bwMode="auto">
            <a:xfrm>
              <a:off x="4747" y="994"/>
              <a:ext cx="581" cy="134"/>
              <a:chOff x="614" y="2568"/>
              <a:chExt cx="725" cy="139"/>
            </a:xfrm>
          </p:grpSpPr>
          <p:sp>
            <p:nvSpPr>
              <p:cNvPr id="55" name="AutoShape 58">
                <a:extLst>
                  <a:ext uri="{FF2B5EF4-FFF2-40B4-BE49-F238E27FC236}">
                    <a16:creationId xmlns:a16="http://schemas.microsoft.com/office/drawing/2014/main" id="{72E4409D-5ADE-A147-AA65-DA449963160A}"/>
                  </a:ext>
                </a:extLst>
              </p:cNvPr>
              <p:cNvSpPr>
                <a:spLocks noChangeArrowheads="1"/>
              </p:cNvSpPr>
              <p:nvPr/>
            </p:nvSpPr>
            <p:spPr bwMode="auto">
              <a:xfrm>
                <a:off x="616" y="2569"/>
                <a:ext cx="723"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6" name="AutoShape 59">
                <a:extLst>
                  <a:ext uri="{FF2B5EF4-FFF2-40B4-BE49-F238E27FC236}">
                    <a16:creationId xmlns:a16="http://schemas.microsoft.com/office/drawing/2014/main" id="{B7CA2B3C-6AEB-7A43-B3B4-4DF7057698E6}"/>
                  </a:ext>
                </a:extLst>
              </p:cNvPr>
              <p:cNvSpPr>
                <a:spLocks noChangeArrowheads="1"/>
              </p:cNvSpPr>
              <p:nvPr/>
            </p:nvSpPr>
            <p:spPr bwMode="auto">
              <a:xfrm>
                <a:off x="632" y="2588"/>
                <a:ext cx="690" cy="102"/>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5" name="Rectangle 60">
              <a:extLst>
                <a:ext uri="{FF2B5EF4-FFF2-40B4-BE49-F238E27FC236}">
                  <a16:creationId xmlns:a16="http://schemas.microsoft.com/office/drawing/2014/main" id="{BA20BEBE-68B5-1249-B593-1C7CD6B37989}"/>
                </a:ext>
              </a:extLst>
            </p:cNvPr>
            <p:cNvSpPr>
              <a:spLocks noChangeArrowheads="1"/>
            </p:cNvSpPr>
            <p:nvPr/>
          </p:nvSpPr>
          <p:spPr bwMode="auto">
            <a:xfrm>
              <a:off x="4218" y="1357"/>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 name="Rectangle 61">
              <a:extLst>
                <a:ext uri="{FF2B5EF4-FFF2-40B4-BE49-F238E27FC236}">
                  <a16:creationId xmlns:a16="http://schemas.microsoft.com/office/drawing/2014/main" id="{E5963EC5-6FAF-A14D-AB16-7FE0DA31DBE8}"/>
                </a:ext>
              </a:extLst>
            </p:cNvPr>
            <p:cNvSpPr>
              <a:spLocks noChangeArrowheads="1"/>
            </p:cNvSpPr>
            <p:nvPr/>
          </p:nvSpPr>
          <p:spPr bwMode="auto">
            <a:xfrm>
              <a:off x="4228" y="1654"/>
              <a:ext cx="595"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 name="Group 62">
              <a:extLst>
                <a:ext uri="{FF2B5EF4-FFF2-40B4-BE49-F238E27FC236}">
                  <a16:creationId xmlns:a16="http://schemas.microsoft.com/office/drawing/2014/main" id="{A8DEC631-5A58-7849-9209-1EB5AB569523}"/>
                </a:ext>
              </a:extLst>
            </p:cNvPr>
            <p:cNvGrpSpPr>
              <a:grpSpLocks/>
            </p:cNvGrpSpPr>
            <p:nvPr/>
          </p:nvGrpSpPr>
          <p:grpSpPr bwMode="auto">
            <a:xfrm>
              <a:off x="4735" y="1627"/>
              <a:ext cx="582" cy="151"/>
              <a:chOff x="614" y="2568"/>
              <a:chExt cx="725" cy="139"/>
            </a:xfrm>
          </p:grpSpPr>
          <p:sp>
            <p:nvSpPr>
              <p:cNvPr id="53" name="AutoShape 63">
                <a:extLst>
                  <a:ext uri="{FF2B5EF4-FFF2-40B4-BE49-F238E27FC236}">
                    <a16:creationId xmlns:a16="http://schemas.microsoft.com/office/drawing/2014/main" id="{6FBD34E3-C5B6-E944-B4E7-984347F693AD}"/>
                  </a:ext>
                </a:extLst>
              </p:cNvPr>
              <p:cNvSpPr>
                <a:spLocks noChangeArrowheads="1"/>
              </p:cNvSpPr>
              <p:nvPr/>
            </p:nvSpPr>
            <p:spPr bwMode="auto">
              <a:xfrm>
                <a:off x="614" y="2568"/>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4" name="AutoShape 64">
                <a:extLst>
                  <a:ext uri="{FF2B5EF4-FFF2-40B4-BE49-F238E27FC236}">
                    <a16:creationId xmlns:a16="http://schemas.microsoft.com/office/drawing/2014/main" id="{444700C5-DD16-7045-A6DF-957B4E655DE6}"/>
                  </a:ext>
                </a:extLst>
              </p:cNvPr>
              <p:cNvSpPr>
                <a:spLocks noChangeArrowheads="1"/>
              </p:cNvSpPr>
              <p:nvPr/>
            </p:nvSpPr>
            <p:spPr bwMode="auto">
              <a:xfrm>
                <a:off x="631" y="2584"/>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8" name="Freeform 65">
              <a:extLst>
                <a:ext uri="{FF2B5EF4-FFF2-40B4-BE49-F238E27FC236}">
                  <a16:creationId xmlns:a16="http://schemas.microsoft.com/office/drawing/2014/main" id="{210F459F-9F66-B847-B785-6AE02157E12F}"/>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9" name="Group 66">
              <a:extLst>
                <a:ext uri="{FF2B5EF4-FFF2-40B4-BE49-F238E27FC236}">
                  <a16:creationId xmlns:a16="http://schemas.microsoft.com/office/drawing/2014/main" id="{07904654-EF90-4B4C-B348-E6F299ADAFC1}"/>
                </a:ext>
              </a:extLst>
            </p:cNvPr>
            <p:cNvGrpSpPr>
              <a:grpSpLocks/>
            </p:cNvGrpSpPr>
            <p:nvPr/>
          </p:nvGrpSpPr>
          <p:grpSpPr bwMode="auto">
            <a:xfrm>
              <a:off x="4739" y="1327"/>
              <a:ext cx="582" cy="139"/>
              <a:chOff x="614" y="2568"/>
              <a:chExt cx="725" cy="139"/>
            </a:xfrm>
          </p:grpSpPr>
          <p:sp>
            <p:nvSpPr>
              <p:cNvPr id="51" name="AutoShape 67">
                <a:extLst>
                  <a:ext uri="{FF2B5EF4-FFF2-40B4-BE49-F238E27FC236}">
                    <a16:creationId xmlns:a16="http://schemas.microsoft.com/office/drawing/2014/main" id="{927A6F56-7195-2A4B-A9FF-BD73015A7667}"/>
                  </a:ext>
                </a:extLst>
              </p:cNvPr>
              <p:cNvSpPr>
                <a:spLocks noChangeArrowheads="1"/>
              </p:cNvSpPr>
              <p:nvPr/>
            </p:nvSpPr>
            <p:spPr bwMode="auto">
              <a:xfrm>
                <a:off x="614" y="2568"/>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2" name="AutoShape 68">
                <a:extLst>
                  <a:ext uri="{FF2B5EF4-FFF2-40B4-BE49-F238E27FC236}">
                    <a16:creationId xmlns:a16="http://schemas.microsoft.com/office/drawing/2014/main" id="{AE3156D8-7946-6043-B3B8-2B13B72930EB}"/>
                  </a:ext>
                </a:extLst>
              </p:cNvPr>
              <p:cNvSpPr>
                <a:spLocks noChangeArrowheads="1"/>
              </p:cNvSpPr>
              <p:nvPr/>
            </p:nvSpPr>
            <p:spPr bwMode="auto">
              <a:xfrm>
                <a:off x="630"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 name="Rectangle 69">
              <a:extLst>
                <a:ext uri="{FF2B5EF4-FFF2-40B4-BE49-F238E27FC236}">
                  <a16:creationId xmlns:a16="http://schemas.microsoft.com/office/drawing/2014/main" id="{CE18F5A0-5742-0B4F-982F-6BC169203DB9}"/>
                </a:ext>
              </a:extLst>
            </p:cNvPr>
            <p:cNvSpPr>
              <a:spLocks noChangeArrowheads="1"/>
            </p:cNvSpPr>
            <p:nvPr/>
          </p:nvSpPr>
          <p:spPr bwMode="auto">
            <a:xfrm>
              <a:off x="5249" y="432"/>
              <a:ext cx="68" cy="2286"/>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 name="Freeform 70">
              <a:extLst>
                <a:ext uri="{FF2B5EF4-FFF2-40B4-BE49-F238E27FC236}">
                  <a16:creationId xmlns:a16="http://schemas.microsoft.com/office/drawing/2014/main" id="{2BD50CD9-1EF1-ED4C-AFCE-14AD1B90C3BA}"/>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 name="Freeform 71">
              <a:extLst>
                <a:ext uri="{FF2B5EF4-FFF2-40B4-BE49-F238E27FC236}">
                  <a16:creationId xmlns:a16="http://schemas.microsoft.com/office/drawing/2014/main" id="{577EA932-97EB-4149-8C8C-9011420A3E5E}"/>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 name="Oval 72">
              <a:extLst>
                <a:ext uri="{FF2B5EF4-FFF2-40B4-BE49-F238E27FC236}">
                  <a16:creationId xmlns:a16="http://schemas.microsoft.com/office/drawing/2014/main" id="{49966F96-01DC-0A43-BCBA-D06A3569E54F}"/>
                </a:ext>
              </a:extLst>
            </p:cNvPr>
            <p:cNvSpPr>
              <a:spLocks noChangeArrowheads="1"/>
            </p:cNvSpPr>
            <p:nvPr/>
          </p:nvSpPr>
          <p:spPr bwMode="auto">
            <a:xfrm>
              <a:off x="5516" y="2611"/>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 name="Freeform 73">
              <a:extLst>
                <a:ext uri="{FF2B5EF4-FFF2-40B4-BE49-F238E27FC236}">
                  <a16:creationId xmlns:a16="http://schemas.microsoft.com/office/drawing/2014/main" id="{F1C686DE-B7D5-2148-BCC7-2FAC2C010BAE}"/>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 name="AutoShape 74">
              <a:extLst>
                <a:ext uri="{FF2B5EF4-FFF2-40B4-BE49-F238E27FC236}">
                  <a16:creationId xmlns:a16="http://schemas.microsoft.com/office/drawing/2014/main" id="{F82F43AD-BE0F-344E-BEE9-58D59D825684}"/>
                </a:ext>
              </a:extLst>
            </p:cNvPr>
            <p:cNvSpPr>
              <a:spLocks noChangeArrowheads="1"/>
            </p:cNvSpPr>
            <p:nvPr/>
          </p:nvSpPr>
          <p:spPr bwMode="auto">
            <a:xfrm>
              <a:off x="4140" y="2677"/>
              <a:ext cx="1201"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 name="AutoShape 75">
              <a:extLst>
                <a:ext uri="{FF2B5EF4-FFF2-40B4-BE49-F238E27FC236}">
                  <a16:creationId xmlns:a16="http://schemas.microsoft.com/office/drawing/2014/main" id="{50B859D7-FD53-4C47-95AC-855D1B2F398F}"/>
                </a:ext>
              </a:extLst>
            </p:cNvPr>
            <p:cNvSpPr>
              <a:spLocks noChangeArrowheads="1"/>
            </p:cNvSpPr>
            <p:nvPr/>
          </p:nvSpPr>
          <p:spPr bwMode="auto">
            <a:xfrm>
              <a:off x="4205" y="2712"/>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 name="Oval 76">
              <a:extLst>
                <a:ext uri="{FF2B5EF4-FFF2-40B4-BE49-F238E27FC236}">
                  <a16:creationId xmlns:a16="http://schemas.microsoft.com/office/drawing/2014/main" id="{83896475-9FE1-9143-9428-50459AAB83ED}"/>
                </a:ext>
              </a:extLst>
            </p:cNvPr>
            <p:cNvSpPr>
              <a:spLocks noChangeArrowheads="1"/>
            </p:cNvSpPr>
            <p:nvPr/>
          </p:nvSpPr>
          <p:spPr bwMode="auto">
            <a:xfrm>
              <a:off x="4309" y="2383"/>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 name="Oval 77">
              <a:extLst>
                <a:ext uri="{FF2B5EF4-FFF2-40B4-BE49-F238E27FC236}">
                  <a16:creationId xmlns:a16="http://schemas.microsoft.com/office/drawing/2014/main" id="{10EA96BE-EF36-2B49-A03B-AEC865105807}"/>
                </a:ext>
              </a:extLst>
            </p:cNvPr>
            <p:cNvSpPr>
              <a:spLocks noChangeArrowheads="1"/>
            </p:cNvSpPr>
            <p:nvPr/>
          </p:nvSpPr>
          <p:spPr bwMode="auto">
            <a:xfrm>
              <a:off x="4485" y="2383"/>
              <a:ext cx="163"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9" name="Oval 78">
              <a:extLst>
                <a:ext uri="{FF2B5EF4-FFF2-40B4-BE49-F238E27FC236}">
                  <a16:creationId xmlns:a16="http://schemas.microsoft.com/office/drawing/2014/main" id="{BE8642C4-0C45-D94F-821D-2190EC5469F2}"/>
                </a:ext>
              </a:extLst>
            </p:cNvPr>
            <p:cNvSpPr>
              <a:spLocks noChangeArrowheads="1"/>
            </p:cNvSpPr>
            <p:nvPr/>
          </p:nvSpPr>
          <p:spPr bwMode="auto">
            <a:xfrm>
              <a:off x="4661" y="2380"/>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50" name="Rectangle 79">
              <a:extLst>
                <a:ext uri="{FF2B5EF4-FFF2-40B4-BE49-F238E27FC236}">
                  <a16:creationId xmlns:a16="http://schemas.microsoft.com/office/drawing/2014/main" id="{C9A770C5-A3F8-D845-B1BA-3D43D933CB1A}"/>
                </a:ext>
              </a:extLst>
            </p:cNvPr>
            <p:cNvSpPr>
              <a:spLocks noChangeArrowheads="1"/>
            </p:cNvSpPr>
            <p:nvPr/>
          </p:nvSpPr>
          <p:spPr bwMode="auto">
            <a:xfrm>
              <a:off x="5061" y="1835"/>
              <a:ext cx="88" cy="762"/>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59" name="Rectangle 6">
            <a:extLst>
              <a:ext uri="{FF2B5EF4-FFF2-40B4-BE49-F238E27FC236}">
                <a16:creationId xmlns:a16="http://schemas.microsoft.com/office/drawing/2014/main" id="{F5ECC14E-6AC7-4243-86F2-25BD5F2B8464}"/>
              </a:ext>
            </a:extLst>
          </p:cNvPr>
          <p:cNvSpPr txBox="1">
            <a:spLocks noChangeArrowheads="1"/>
          </p:cNvSpPr>
          <p:nvPr/>
        </p:nvSpPr>
        <p:spPr>
          <a:xfrm>
            <a:off x="798691" y="3200188"/>
            <a:ext cx="5085273" cy="2010122"/>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5</a:t>
            </a:r>
            <a:r>
              <a:rPr kumimoji="0" lang="en-US" altLang="en-US" sz="24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HTTP client receives response message containing html file, displays html.  Parsing html file, finds 10 referenced jpeg  objects</a:t>
            </a:r>
            <a:endPar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60" name="Rectangle 7">
            <a:extLst>
              <a:ext uri="{FF2B5EF4-FFF2-40B4-BE49-F238E27FC236}">
                <a16:creationId xmlns:a16="http://schemas.microsoft.com/office/drawing/2014/main" id="{D3260771-3905-E24E-8B12-64D566C6B98F}"/>
              </a:ext>
            </a:extLst>
          </p:cNvPr>
          <p:cNvSpPr>
            <a:spLocks noChangeArrowheads="1"/>
          </p:cNvSpPr>
          <p:nvPr/>
        </p:nvSpPr>
        <p:spPr bwMode="auto">
          <a:xfrm>
            <a:off x="970480" y="4851930"/>
            <a:ext cx="38100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6.</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Steps 1-5 repeated for each of 10 jpeg objects</a:t>
            </a:r>
          </a:p>
        </p:txBody>
      </p:sp>
      <p:sp>
        <p:nvSpPr>
          <p:cNvPr id="61" name="Rectangle 8">
            <a:extLst>
              <a:ext uri="{FF2B5EF4-FFF2-40B4-BE49-F238E27FC236}">
                <a16:creationId xmlns:a16="http://schemas.microsoft.com/office/drawing/2014/main" id="{9E1B76BD-C8EB-7245-9B75-E2D499F3E682}"/>
              </a:ext>
            </a:extLst>
          </p:cNvPr>
          <p:cNvSpPr>
            <a:spLocks noChangeArrowheads="1"/>
          </p:cNvSpPr>
          <p:nvPr/>
        </p:nvSpPr>
        <p:spPr bwMode="auto">
          <a:xfrm>
            <a:off x="6706580" y="2782360"/>
            <a:ext cx="3810000" cy="733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4.</a:t>
            </a:r>
            <a:r>
              <a:rPr kumimoji="0" lang="en-US" altLang="en-US" sz="24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 HTTP server closes TCP connection. </a:t>
            </a:r>
          </a:p>
        </p:txBody>
      </p:sp>
      <p:sp>
        <p:nvSpPr>
          <p:cNvPr id="65" name="Line 17">
            <a:extLst>
              <a:ext uri="{FF2B5EF4-FFF2-40B4-BE49-F238E27FC236}">
                <a16:creationId xmlns:a16="http://schemas.microsoft.com/office/drawing/2014/main" id="{4F85C1F3-F91B-C04C-B746-8E5570895A91}"/>
              </a:ext>
            </a:extLst>
          </p:cNvPr>
          <p:cNvSpPr>
            <a:spLocks noChangeShapeType="1"/>
          </p:cNvSpPr>
          <p:nvPr/>
        </p:nvSpPr>
        <p:spPr bwMode="auto">
          <a:xfrm flipH="1">
            <a:off x="5587465" y="3200187"/>
            <a:ext cx="1095375" cy="523875"/>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a:ea typeface="+mn-ea"/>
              <a:cs typeface="+mn-cs"/>
            </a:endParaRPr>
          </a:p>
        </p:txBody>
      </p:sp>
      <p:sp>
        <p:nvSpPr>
          <p:cNvPr id="66" name="Line 11">
            <a:extLst>
              <a:ext uri="{FF2B5EF4-FFF2-40B4-BE49-F238E27FC236}">
                <a16:creationId xmlns:a16="http://schemas.microsoft.com/office/drawing/2014/main" id="{F8CE636E-DC4B-BA4E-A771-E70EE904FB25}"/>
              </a:ext>
            </a:extLst>
          </p:cNvPr>
          <p:cNvSpPr>
            <a:spLocks noChangeShapeType="1"/>
          </p:cNvSpPr>
          <p:nvPr/>
        </p:nvSpPr>
        <p:spPr bwMode="auto">
          <a:xfrm>
            <a:off x="798691" y="2868166"/>
            <a:ext cx="10658" cy="3480471"/>
          </a:xfrm>
          <a:prstGeom prst="line">
            <a:avLst/>
          </a:prstGeom>
          <a:noFill/>
          <a:ln w="19050">
            <a:solidFill>
              <a:schemeClr val="bg1">
                <a:lumMod val="65000"/>
              </a:schemeClr>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7" name="Rectangle 13">
            <a:extLst>
              <a:ext uri="{FF2B5EF4-FFF2-40B4-BE49-F238E27FC236}">
                <a16:creationId xmlns:a16="http://schemas.microsoft.com/office/drawing/2014/main" id="{3787AF32-7BD3-C144-BD02-222C4290083B}"/>
              </a:ext>
            </a:extLst>
          </p:cNvPr>
          <p:cNvSpPr>
            <a:spLocks noChangeArrowheads="1"/>
          </p:cNvSpPr>
          <p:nvPr/>
        </p:nvSpPr>
        <p:spPr bwMode="auto">
          <a:xfrm>
            <a:off x="490358" y="5641558"/>
            <a:ext cx="657225" cy="2952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8" name="Text Box 12">
            <a:extLst>
              <a:ext uri="{FF2B5EF4-FFF2-40B4-BE49-F238E27FC236}">
                <a16:creationId xmlns:a16="http://schemas.microsoft.com/office/drawing/2014/main" id="{B3CFBAD8-5CBD-8B48-A941-3E86D5E65FF6}"/>
              </a:ext>
            </a:extLst>
          </p:cNvPr>
          <p:cNvSpPr txBox="1">
            <a:spLocks noChangeArrowheads="1"/>
          </p:cNvSpPr>
          <p:nvPr/>
        </p:nvSpPr>
        <p:spPr bwMode="auto">
          <a:xfrm>
            <a:off x="499883" y="5563771"/>
            <a:ext cx="673100" cy="4064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white">
                    <a:lumMod val="65000"/>
                  </a:prstClr>
                </a:solidFill>
                <a:effectLst/>
                <a:uLnTx/>
                <a:uFillTx/>
                <a:latin typeface="Calibri"/>
                <a:ea typeface="ＭＳ Ｐゴシック" panose="020B0600070205080204" pitchFamily="34" charset="-128"/>
                <a:cs typeface="+mn-cs"/>
              </a:rPr>
              <a:t>time</a:t>
            </a:r>
          </a:p>
        </p:txBody>
      </p:sp>
      <p:sp>
        <p:nvSpPr>
          <p:cNvPr id="62" name="Slide Number Placeholder 2">
            <a:extLst>
              <a:ext uri="{FF2B5EF4-FFF2-40B4-BE49-F238E27FC236}">
                <a16:creationId xmlns:a16="http://schemas.microsoft.com/office/drawing/2014/main" id="{805F15D5-7E9E-E54C-BDFB-FEFBBAA1DBA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23</a:t>
            </a:fld>
            <a:endParaRPr lang="en-US" dirty="0"/>
          </a:p>
        </p:txBody>
      </p:sp>
    </p:spTree>
    <p:extLst>
      <p:ext uri="{BB962C8B-B14F-4D97-AF65-F5344CB8AC3E}">
        <p14:creationId xmlns:p14="http://schemas.microsoft.com/office/powerpoint/2010/main" val="2163266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dissolve">
                                      <p:cBhvr>
                                        <p:cTn id="7" dur="500"/>
                                        <p:tgtEl>
                                          <p:spTgt spid="61"/>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65"/>
                                        </p:tgtEl>
                                        <p:attrNameLst>
                                          <p:attrName>style.visibility</p:attrName>
                                        </p:attrNameLst>
                                      </p:cBhvr>
                                      <p:to>
                                        <p:strVal val="visible"/>
                                      </p:to>
                                    </p:set>
                                    <p:animEffect transition="in" filter="wipe(right)">
                                      <p:cBhvr>
                                        <p:cTn id="11" dur="500"/>
                                        <p:tgtEl>
                                          <p:spTgt spid="65"/>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59">
                                            <p:txEl>
                                              <p:pRg st="0" end="0"/>
                                            </p:txEl>
                                          </p:spTgt>
                                        </p:tgtEl>
                                        <p:attrNameLst>
                                          <p:attrName>style.visibility</p:attrName>
                                        </p:attrNameLst>
                                      </p:cBhvr>
                                      <p:to>
                                        <p:strVal val="visible"/>
                                      </p:to>
                                    </p:set>
                                    <p:animEffect transition="in" filter="dissolve">
                                      <p:cBhvr>
                                        <p:cTn id="15" dur="500"/>
                                        <p:tgtEl>
                                          <p:spTgt spid="5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60">
                                            <p:txEl>
                                              <p:pRg st="0" end="0"/>
                                            </p:txEl>
                                          </p:spTgt>
                                        </p:tgtEl>
                                        <p:attrNameLst>
                                          <p:attrName>style.visibility</p:attrName>
                                        </p:attrNameLst>
                                      </p:cBhvr>
                                      <p:to>
                                        <p:strVal val="visible"/>
                                      </p:to>
                                    </p:set>
                                    <p:animEffect transition="in" filter="dissolve">
                                      <p:cBhvr>
                                        <p:cTn id="20" dur="500"/>
                                        <p:tgtEl>
                                          <p:spTgt spid="6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uild="p"/>
      <p:bldP spid="6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cs typeface="Calibri" panose="020F0502020204030204" pitchFamily="34" charset="0"/>
              </a:rPr>
              <a:t>Non-persistent HTTP: response time</a:t>
            </a:r>
            <a:endParaRPr lang="en-US" sz="4400" dirty="0"/>
          </a:p>
        </p:txBody>
      </p:sp>
      <p:sp>
        <p:nvSpPr>
          <p:cNvPr id="62" name="Rectangle 3">
            <a:extLst>
              <a:ext uri="{FF2B5EF4-FFF2-40B4-BE49-F238E27FC236}">
                <a16:creationId xmlns:a16="http://schemas.microsoft.com/office/drawing/2014/main" id="{6FDB6615-546D-6440-BBC8-3C06990BF0E4}"/>
              </a:ext>
            </a:extLst>
          </p:cNvPr>
          <p:cNvSpPr txBox="1">
            <a:spLocks noChangeArrowheads="1"/>
          </p:cNvSpPr>
          <p:nvPr/>
        </p:nvSpPr>
        <p:spPr>
          <a:xfrm>
            <a:off x="736393" y="1919178"/>
            <a:ext cx="5683502" cy="3337334"/>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RTT (definition):</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time for a small packet to travel from client to server and back</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HTTP response time (per object):</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one RTT to initiate TCP connection</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one RTT for HTTP request and first few bytes of HTTP response to return</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object</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/file transmission time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63" name="Line 15">
            <a:extLst>
              <a:ext uri="{FF2B5EF4-FFF2-40B4-BE49-F238E27FC236}">
                <a16:creationId xmlns:a16="http://schemas.microsoft.com/office/drawing/2014/main" id="{4929D219-0DD0-EE4D-B40F-3D0B3F80F653}"/>
              </a:ext>
            </a:extLst>
          </p:cNvPr>
          <p:cNvSpPr>
            <a:spLocks noChangeShapeType="1"/>
          </p:cNvSpPr>
          <p:nvPr/>
        </p:nvSpPr>
        <p:spPr bwMode="auto">
          <a:xfrm>
            <a:off x="8197229" y="2671284"/>
            <a:ext cx="0" cy="2832100"/>
          </a:xfrm>
          <a:prstGeom prst="line">
            <a:avLst/>
          </a:prstGeom>
          <a:noFill/>
          <a:ln w="9525">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64" name="Line 16">
            <a:extLst>
              <a:ext uri="{FF2B5EF4-FFF2-40B4-BE49-F238E27FC236}">
                <a16:creationId xmlns:a16="http://schemas.microsoft.com/office/drawing/2014/main" id="{8CAAC30A-AACE-CA43-94F8-6356C7DBF909}"/>
              </a:ext>
            </a:extLst>
          </p:cNvPr>
          <p:cNvSpPr>
            <a:spLocks noChangeShapeType="1"/>
          </p:cNvSpPr>
          <p:nvPr/>
        </p:nvSpPr>
        <p:spPr bwMode="auto">
          <a:xfrm>
            <a:off x="9887916" y="2664934"/>
            <a:ext cx="0" cy="2881312"/>
          </a:xfrm>
          <a:prstGeom prst="line">
            <a:avLst/>
          </a:prstGeom>
          <a:noFill/>
          <a:ln w="9525">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69" name="Line 17">
            <a:extLst>
              <a:ext uri="{FF2B5EF4-FFF2-40B4-BE49-F238E27FC236}">
                <a16:creationId xmlns:a16="http://schemas.microsoft.com/office/drawing/2014/main" id="{AF42B5BB-493F-1A4F-A479-A45F6B47212F}"/>
              </a:ext>
            </a:extLst>
          </p:cNvPr>
          <p:cNvSpPr>
            <a:spLocks noChangeShapeType="1"/>
          </p:cNvSpPr>
          <p:nvPr/>
        </p:nvSpPr>
        <p:spPr bwMode="auto">
          <a:xfrm>
            <a:off x="8211516" y="2903059"/>
            <a:ext cx="1684338" cy="3905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70" name="Line 18">
            <a:extLst>
              <a:ext uri="{FF2B5EF4-FFF2-40B4-BE49-F238E27FC236}">
                <a16:creationId xmlns:a16="http://schemas.microsoft.com/office/drawing/2014/main" id="{C9AE042D-B868-CC49-B9F2-374B1A84C6CD}"/>
              </a:ext>
            </a:extLst>
          </p:cNvPr>
          <p:cNvSpPr>
            <a:spLocks noChangeShapeType="1"/>
          </p:cNvSpPr>
          <p:nvPr/>
        </p:nvSpPr>
        <p:spPr bwMode="auto">
          <a:xfrm flipH="1">
            <a:off x="8197229" y="3341209"/>
            <a:ext cx="1673225" cy="4032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71" name="Line 19">
            <a:extLst>
              <a:ext uri="{FF2B5EF4-FFF2-40B4-BE49-F238E27FC236}">
                <a16:creationId xmlns:a16="http://schemas.microsoft.com/office/drawing/2014/main" id="{99C22C7D-D82A-5C41-99D1-EA13F124371E}"/>
              </a:ext>
            </a:extLst>
          </p:cNvPr>
          <p:cNvSpPr>
            <a:spLocks noChangeShapeType="1"/>
          </p:cNvSpPr>
          <p:nvPr/>
        </p:nvSpPr>
        <p:spPr bwMode="auto">
          <a:xfrm>
            <a:off x="8205166" y="3849209"/>
            <a:ext cx="1684338" cy="3905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73" name="AutoShape 21">
            <a:extLst>
              <a:ext uri="{FF2B5EF4-FFF2-40B4-BE49-F238E27FC236}">
                <a16:creationId xmlns:a16="http://schemas.microsoft.com/office/drawing/2014/main" id="{DD02DF36-65CF-F14E-88DF-53BB17EBFDA7}"/>
              </a:ext>
            </a:extLst>
          </p:cNvPr>
          <p:cNvSpPr>
            <a:spLocks/>
          </p:cNvSpPr>
          <p:nvPr/>
        </p:nvSpPr>
        <p:spPr bwMode="auto">
          <a:xfrm>
            <a:off x="9903942" y="4249143"/>
            <a:ext cx="99857" cy="161739"/>
          </a:xfrm>
          <a:prstGeom prst="rightBrace">
            <a:avLst>
              <a:gd name="adj1" fmla="val 2039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32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74" name="Text Box 22">
            <a:extLst>
              <a:ext uri="{FF2B5EF4-FFF2-40B4-BE49-F238E27FC236}">
                <a16:creationId xmlns:a16="http://schemas.microsoft.com/office/drawing/2014/main" id="{CCB0A876-D266-4A45-A302-8A1ECD42C715}"/>
              </a:ext>
            </a:extLst>
          </p:cNvPr>
          <p:cNvSpPr txBox="1">
            <a:spLocks noChangeArrowheads="1"/>
          </p:cNvSpPr>
          <p:nvPr/>
        </p:nvSpPr>
        <p:spPr bwMode="auto">
          <a:xfrm>
            <a:off x="9997454" y="3944459"/>
            <a:ext cx="1123577" cy="879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time to </a:t>
            </a:r>
          </a:p>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transmit </a:t>
            </a:r>
          </a:p>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file</a:t>
            </a:r>
          </a:p>
        </p:txBody>
      </p:sp>
      <p:sp>
        <p:nvSpPr>
          <p:cNvPr id="75" name="Line 23">
            <a:extLst>
              <a:ext uri="{FF2B5EF4-FFF2-40B4-BE49-F238E27FC236}">
                <a16:creationId xmlns:a16="http://schemas.microsoft.com/office/drawing/2014/main" id="{5718D752-EA30-EF40-828E-5D0FFEB1DBD8}"/>
              </a:ext>
            </a:extLst>
          </p:cNvPr>
          <p:cNvSpPr>
            <a:spLocks noChangeShapeType="1"/>
          </p:cNvSpPr>
          <p:nvPr/>
        </p:nvSpPr>
        <p:spPr bwMode="auto">
          <a:xfrm>
            <a:off x="7806704" y="2877659"/>
            <a:ext cx="390525" cy="158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76" name="Text Box 24">
            <a:extLst>
              <a:ext uri="{FF2B5EF4-FFF2-40B4-BE49-F238E27FC236}">
                <a16:creationId xmlns:a16="http://schemas.microsoft.com/office/drawing/2014/main" id="{8BC58F30-FF48-FF4E-819B-1E40B909576D}"/>
              </a:ext>
            </a:extLst>
          </p:cNvPr>
          <p:cNvSpPr txBox="1">
            <a:spLocks noChangeArrowheads="1"/>
          </p:cNvSpPr>
          <p:nvPr/>
        </p:nvSpPr>
        <p:spPr bwMode="auto">
          <a:xfrm>
            <a:off x="6516660" y="2563010"/>
            <a:ext cx="1363707"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initiate TCP</a:t>
            </a:r>
          </a:p>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connection</a:t>
            </a:r>
          </a:p>
        </p:txBody>
      </p:sp>
      <p:sp>
        <p:nvSpPr>
          <p:cNvPr id="77" name="AutoShape 25">
            <a:extLst>
              <a:ext uri="{FF2B5EF4-FFF2-40B4-BE49-F238E27FC236}">
                <a16:creationId xmlns:a16="http://schemas.microsoft.com/office/drawing/2014/main" id="{1676996C-B2C6-6440-BDFC-70D850B75C3C}"/>
              </a:ext>
            </a:extLst>
          </p:cNvPr>
          <p:cNvSpPr>
            <a:spLocks/>
          </p:cNvSpPr>
          <p:nvPr/>
        </p:nvSpPr>
        <p:spPr bwMode="auto">
          <a:xfrm>
            <a:off x="7941641" y="2928459"/>
            <a:ext cx="128588" cy="803275"/>
          </a:xfrm>
          <a:prstGeom prst="leftBrace">
            <a:avLst>
              <a:gd name="adj1" fmla="val 52057"/>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endParaRPr kumimoji="0" lang="en-US" altLang="en-US" sz="32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78" name="Text Box 26">
            <a:extLst>
              <a:ext uri="{FF2B5EF4-FFF2-40B4-BE49-F238E27FC236}">
                <a16:creationId xmlns:a16="http://schemas.microsoft.com/office/drawing/2014/main" id="{86DB8643-EF07-8F4F-9625-5A4CA4A150AE}"/>
              </a:ext>
            </a:extLst>
          </p:cNvPr>
          <p:cNvSpPr txBox="1">
            <a:spLocks noChangeArrowheads="1"/>
          </p:cNvSpPr>
          <p:nvPr/>
        </p:nvSpPr>
        <p:spPr bwMode="auto">
          <a:xfrm>
            <a:off x="7459041" y="3139596"/>
            <a:ext cx="575222" cy="356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RTT</a:t>
            </a:r>
          </a:p>
        </p:txBody>
      </p:sp>
      <p:sp>
        <p:nvSpPr>
          <p:cNvPr id="79" name="Line 27">
            <a:extLst>
              <a:ext uri="{FF2B5EF4-FFF2-40B4-BE49-F238E27FC236}">
                <a16:creationId xmlns:a16="http://schemas.microsoft.com/office/drawing/2014/main" id="{981309A0-6209-8843-8011-139102021A78}"/>
              </a:ext>
            </a:extLst>
          </p:cNvPr>
          <p:cNvSpPr>
            <a:spLocks noChangeShapeType="1"/>
          </p:cNvSpPr>
          <p:nvPr/>
        </p:nvSpPr>
        <p:spPr bwMode="auto">
          <a:xfrm>
            <a:off x="7855916" y="3782534"/>
            <a:ext cx="354013"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80" name="Text Box 28">
            <a:extLst>
              <a:ext uri="{FF2B5EF4-FFF2-40B4-BE49-F238E27FC236}">
                <a16:creationId xmlns:a16="http://schemas.microsoft.com/office/drawing/2014/main" id="{F8F4F9A2-8F8A-0A49-A582-7B28C50C8027}"/>
              </a:ext>
            </a:extLst>
          </p:cNvPr>
          <p:cNvSpPr txBox="1">
            <a:spLocks noChangeArrowheads="1"/>
          </p:cNvSpPr>
          <p:nvPr/>
        </p:nvSpPr>
        <p:spPr bwMode="auto">
          <a:xfrm>
            <a:off x="6493113" y="3589815"/>
            <a:ext cx="1969956" cy="356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request file</a:t>
            </a:r>
          </a:p>
        </p:txBody>
      </p:sp>
      <p:sp>
        <p:nvSpPr>
          <p:cNvPr id="81" name="AutoShape 29">
            <a:extLst>
              <a:ext uri="{FF2B5EF4-FFF2-40B4-BE49-F238E27FC236}">
                <a16:creationId xmlns:a16="http://schemas.microsoft.com/office/drawing/2014/main" id="{38B5D7F5-BB3A-C042-A65C-E340A56B8131}"/>
              </a:ext>
            </a:extLst>
          </p:cNvPr>
          <p:cNvSpPr>
            <a:spLocks/>
          </p:cNvSpPr>
          <p:nvPr/>
        </p:nvSpPr>
        <p:spPr bwMode="auto">
          <a:xfrm>
            <a:off x="7947991" y="3838096"/>
            <a:ext cx="128588" cy="803275"/>
          </a:xfrm>
          <a:prstGeom prst="leftBrace">
            <a:avLst>
              <a:gd name="adj1" fmla="val 52057"/>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endParaRPr kumimoji="0" lang="en-US" altLang="en-US" sz="32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82" name="Text Box 30">
            <a:extLst>
              <a:ext uri="{FF2B5EF4-FFF2-40B4-BE49-F238E27FC236}">
                <a16:creationId xmlns:a16="http://schemas.microsoft.com/office/drawing/2014/main" id="{F6FF37B4-B442-4047-946B-77B07E91C983}"/>
              </a:ext>
            </a:extLst>
          </p:cNvPr>
          <p:cNvSpPr txBox="1">
            <a:spLocks noChangeArrowheads="1"/>
          </p:cNvSpPr>
          <p:nvPr/>
        </p:nvSpPr>
        <p:spPr bwMode="auto">
          <a:xfrm>
            <a:off x="7478091" y="4061934"/>
            <a:ext cx="575222" cy="356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RTT</a:t>
            </a:r>
          </a:p>
        </p:txBody>
      </p:sp>
      <p:sp>
        <p:nvSpPr>
          <p:cNvPr id="83" name="Line 35">
            <a:extLst>
              <a:ext uri="{FF2B5EF4-FFF2-40B4-BE49-F238E27FC236}">
                <a16:creationId xmlns:a16="http://schemas.microsoft.com/office/drawing/2014/main" id="{1D97958B-3B35-E742-B7C6-848FC7C172D7}"/>
              </a:ext>
            </a:extLst>
          </p:cNvPr>
          <p:cNvSpPr>
            <a:spLocks noChangeShapeType="1"/>
          </p:cNvSpPr>
          <p:nvPr/>
        </p:nvSpPr>
        <p:spPr bwMode="auto">
          <a:xfrm flipH="1">
            <a:off x="7818988" y="4805006"/>
            <a:ext cx="361323" cy="223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84" name="Text Box 36">
            <a:extLst>
              <a:ext uri="{FF2B5EF4-FFF2-40B4-BE49-F238E27FC236}">
                <a16:creationId xmlns:a16="http://schemas.microsoft.com/office/drawing/2014/main" id="{24A3B2D9-8989-434A-9FC2-223A7BF47D9C}"/>
              </a:ext>
            </a:extLst>
          </p:cNvPr>
          <p:cNvSpPr txBox="1">
            <a:spLocks noChangeArrowheads="1"/>
          </p:cNvSpPr>
          <p:nvPr/>
        </p:nvSpPr>
        <p:spPr bwMode="auto">
          <a:xfrm>
            <a:off x="6405684" y="4617233"/>
            <a:ext cx="1647627" cy="356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file received</a:t>
            </a:r>
          </a:p>
        </p:txBody>
      </p:sp>
      <p:sp>
        <p:nvSpPr>
          <p:cNvPr id="85" name="Text Box 37">
            <a:extLst>
              <a:ext uri="{FF2B5EF4-FFF2-40B4-BE49-F238E27FC236}">
                <a16:creationId xmlns:a16="http://schemas.microsoft.com/office/drawing/2014/main" id="{5F7EC06B-E293-DF46-888B-439F61ED3140}"/>
              </a:ext>
            </a:extLst>
          </p:cNvPr>
          <p:cNvSpPr txBox="1">
            <a:spLocks noChangeArrowheads="1"/>
          </p:cNvSpPr>
          <p:nvPr/>
        </p:nvSpPr>
        <p:spPr bwMode="auto">
          <a:xfrm>
            <a:off x="7971804" y="5517671"/>
            <a:ext cx="663964" cy="356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time</a:t>
            </a:r>
          </a:p>
        </p:txBody>
      </p:sp>
      <p:sp>
        <p:nvSpPr>
          <p:cNvPr id="86" name="Text Box 38">
            <a:extLst>
              <a:ext uri="{FF2B5EF4-FFF2-40B4-BE49-F238E27FC236}">
                <a16:creationId xmlns:a16="http://schemas.microsoft.com/office/drawing/2014/main" id="{29F1D00D-DC1A-684B-8E6D-3829DD416398}"/>
              </a:ext>
            </a:extLst>
          </p:cNvPr>
          <p:cNvSpPr txBox="1">
            <a:spLocks noChangeArrowheads="1"/>
          </p:cNvSpPr>
          <p:nvPr/>
        </p:nvSpPr>
        <p:spPr bwMode="auto">
          <a:xfrm>
            <a:off x="9649791" y="5500209"/>
            <a:ext cx="66396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time</a:t>
            </a:r>
          </a:p>
        </p:txBody>
      </p:sp>
      <p:grpSp>
        <p:nvGrpSpPr>
          <p:cNvPr id="87" name="Group 43">
            <a:extLst>
              <a:ext uri="{FF2B5EF4-FFF2-40B4-BE49-F238E27FC236}">
                <a16:creationId xmlns:a16="http://schemas.microsoft.com/office/drawing/2014/main" id="{541F6086-47C8-874D-8AA5-F7E42EE4D031}"/>
              </a:ext>
            </a:extLst>
          </p:cNvPr>
          <p:cNvGrpSpPr>
            <a:grpSpLocks/>
          </p:cNvGrpSpPr>
          <p:nvPr/>
        </p:nvGrpSpPr>
        <p:grpSpPr bwMode="auto">
          <a:xfrm>
            <a:off x="9687891" y="1898171"/>
            <a:ext cx="423863" cy="684213"/>
            <a:chOff x="4140" y="429"/>
            <a:chExt cx="1425" cy="2396"/>
          </a:xfrm>
        </p:grpSpPr>
        <p:sp>
          <p:nvSpPr>
            <p:cNvPr id="88" name="Freeform 44">
              <a:extLst>
                <a:ext uri="{FF2B5EF4-FFF2-40B4-BE49-F238E27FC236}">
                  <a16:creationId xmlns:a16="http://schemas.microsoft.com/office/drawing/2014/main" id="{6DAF6B62-B819-F74E-96B5-613320600221}"/>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89" name="Rectangle 45">
              <a:extLst>
                <a:ext uri="{FF2B5EF4-FFF2-40B4-BE49-F238E27FC236}">
                  <a16:creationId xmlns:a16="http://schemas.microsoft.com/office/drawing/2014/main" id="{50F7D37B-F313-5C49-8576-42FF33D8D98D}"/>
                </a:ext>
              </a:extLst>
            </p:cNvPr>
            <p:cNvSpPr>
              <a:spLocks noChangeArrowheads="1"/>
            </p:cNvSpPr>
            <p:nvPr/>
          </p:nvSpPr>
          <p:spPr bwMode="auto">
            <a:xfrm>
              <a:off x="4204" y="429"/>
              <a:ext cx="1051"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90" name="Freeform 46">
              <a:extLst>
                <a:ext uri="{FF2B5EF4-FFF2-40B4-BE49-F238E27FC236}">
                  <a16:creationId xmlns:a16="http://schemas.microsoft.com/office/drawing/2014/main" id="{87E40F45-93DC-2B4E-ADDC-55D37D40B972}"/>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91" name="Freeform 47">
              <a:extLst>
                <a:ext uri="{FF2B5EF4-FFF2-40B4-BE49-F238E27FC236}">
                  <a16:creationId xmlns:a16="http://schemas.microsoft.com/office/drawing/2014/main" id="{7B112D55-79F9-1F4D-B446-8C88751FFECB}"/>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92" name="Rectangle 48">
              <a:extLst>
                <a:ext uri="{FF2B5EF4-FFF2-40B4-BE49-F238E27FC236}">
                  <a16:creationId xmlns:a16="http://schemas.microsoft.com/office/drawing/2014/main" id="{956D8EF0-FF87-9E4B-887E-2B313EF776BD}"/>
                </a:ext>
              </a:extLst>
            </p:cNvPr>
            <p:cNvSpPr>
              <a:spLocks noChangeArrowheads="1"/>
            </p:cNvSpPr>
            <p:nvPr/>
          </p:nvSpPr>
          <p:spPr bwMode="auto">
            <a:xfrm>
              <a:off x="4209" y="690"/>
              <a:ext cx="598"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93" name="Group 49">
              <a:extLst>
                <a:ext uri="{FF2B5EF4-FFF2-40B4-BE49-F238E27FC236}">
                  <a16:creationId xmlns:a16="http://schemas.microsoft.com/office/drawing/2014/main" id="{66F581E1-4301-C04A-BC92-0FE36983E299}"/>
                </a:ext>
              </a:extLst>
            </p:cNvPr>
            <p:cNvGrpSpPr>
              <a:grpSpLocks/>
            </p:cNvGrpSpPr>
            <p:nvPr/>
          </p:nvGrpSpPr>
          <p:grpSpPr bwMode="auto">
            <a:xfrm>
              <a:off x="4749" y="668"/>
              <a:ext cx="581" cy="145"/>
              <a:chOff x="614" y="2568"/>
              <a:chExt cx="725" cy="139"/>
            </a:xfrm>
          </p:grpSpPr>
          <p:sp>
            <p:nvSpPr>
              <p:cNvPr id="118" name="AutoShape 50">
                <a:extLst>
                  <a:ext uri="{FF2B5EF4-FFF2-40B4-BE49-F238E27FC236}">
                    <a16:creationId xmlns:a16="http://schemas.microsoft.com/office/drawing/2014/main" id="{060EE10F-40BB-F147-A18B-D592D49006F2}"/>
                  </a:ext>
                </a:extLst>
              </p:cNvPr>
              <p:cNvSpPr>
                <a:spLocks noChangeArrowheads="1"/>
              </p:cNvSpPr>
              <p:nvPr/>
            </p:nvSpPr>
            <p:spPr bwMode="auto">
              <a:xfrm>
                <a:off x="613" y="2568"/>
                <a:ext cx="726"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19" name="AutoShape 51">
                <a:extLst>
                  <a:ext uri="{FF2B5EF4-FFF2-40B4-BE49-F238E27FC236}">
                    <a16:creationId xmlns:a16="http://schemas.microsoft.com/office/drawing/2014/main" id="{964C81AE-2600-6248-820C-48DB107C0AC0}"/>
                  </a:ext>
                </a:extLst>
              </p:cNvPr>
              <p:cNvSpPr>
                <a:spLocks noChangeArrowheads="1"/>
              </p:cNvSpPr>
              <p:nvPr/>
            </p:nvSpPr>
            <p:spPr bwMode="auto">
              <a:xfrm>
                <a:off x="627" y="2584"/>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94" name="Rectangle 52">
              <a:extLst>
                <a:ext uri="{FF2B5EF4-FFF2-40B4-BE49-F238E27FC236}">
                  <a16:creationId xmlns:a16="http://schemas.microsoft.com/office/drawing/2014/main" id="{0B3B5D85-0106-D947-B9AB-3DEF402BDE7F}"/>
                </a:ext>
              </a:extLst>
            </p:cNvPr>
            <p:cNvSpPr>
              <a:spLocks noChangeArrowheads="1"/>
            </p:cNvSpPr>
            <p:nvPr/>
          </p:nvSpPr>
          <p:spPr bwMode="auto">
            <a:xfrm>
              <a:off x="4225" y="1018"/>
              <a:ext cx="592"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95" name="Group 53">
              <a:extLst>
                <a:ext uri="{FF2B5EF4-FFF2-40B4-BE49-F238E27FC236}">
                  <a16:creationId xmlns:a16="http://schemas.microsoft.com/office/drawing/2014/main" id="{21E327E2-0D3F-BB45-88FA-94BE82472324}"/>
                </a:ext>
              </a:extLst>
            </p:cNvPr>
            <p:cNvGrpSpPr>
              <a:grpSpLocks/>
            </p:cNvGrpSpPr>
            <p:nvPr/>
          </p:nvGrpSpPr>
          <p:grpSpPr bwMode="auto">
            <a:xfrm>
              <a:off x="4747" y="994"/>
              <a:ext cx="581" cy="134"/>
              <a:chOff x="614" y="2568"/>
              <a:chExt cx="725" cy="139"/>
            </a:xfrm>
          </p:grpSpPr>
          <p:sp>
            <p:nvSpPr>
              <p:cNvPr id="116" name="AutoShape 54">
                <a:extLst>
                  <a:ext uri="{FF2B5EF4-FFF2-40B4-BE49-F238E27FC236}">
                    <a16:creationId xmlns:a16="http://schemas.microsoft.com/office/drawing/2014/main" id="{A09779CB-5E1C-FF46-9276-B827DEE6BD99}"/>
                  </a:ext>
                </a:extLst>
              </p:cNvPr>
              <p:cNvSpPr>
                <a:spLocks noChangeArrowheads="1"/>
              </p:cNvSpPr>
              <p:nvPr/>
            </p:nvSpPr>
            <p:spPr bwMode="auto">
              <a:xfrm>
                <a:off x="616" y="2570"/>
                <a:ext cx="726"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17" name="AutoShape 55">
                <a:extLst>
                  <a:ext uri="{FF2B5EF4-FFF2-40B4-BE49-F238E27FC236}">
                    <a16:creationId xmlns:a16="http://schemas.microsoft.com/office/drawing/2014/main" id="{67162A33-48AB-8447-8BA1-9899B1EFA707}"/>
                  </a:ext>
                </a:extLst>
              </p:cNvPr>
              <p:cNvSpPr>
                <a:spLocks noChangeArrowheads="1"/>
              </p:cNvSpPr>
              <p:nvPr/>
            </p:nvSpPr>
            <p:spPr bwMode="auto">
              <a:xfrm>
                <a:off x="629" y="2587"/>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96" name="Rectangle 56">
              <a:extLst>
                <a:ext uri="{FF2B5EF4-FFF2-40B4-BE49-F238E27FC236}">
                  <a16:creationId xmlns:a16="http://schemas.microsoft.com/office/drawing/2014/main" id="{C0727CA6-9309-D04B-829F-614EF5BEA353}"/>
                </a:ext>
              </a:extLst>
            </p:cNvPr>
            <p:cNvSpPr>
              <a:spLocks noChangeArrowheads="1"/>
            </p:cNvSpPr>
            <p:nvPr/>
          </p:nvSpPr>
          <p:spPr bwMode="auto">
            <a:xfrm>
              <a:off x="4215" y="1357"/>
              <a:ext cx="598"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97" name="Rectangle 57">
              <a:extLst>
                <a:ext uri="{FF2B5EF4-FFF2-40B4-BE49-F238E27FC236}">
                  <a16:creationId xmlns:a16="http://schemas.microsoft.com/office/drawing/2014/main" id="{17B7496E-619F-B745-A3B6-4EDDE39B5208}"/>
                </a:ext>
              </a:extLst>
            </p:cNvPr>
            <p:cNvSpPr>
              <a:spLocks noChangeArrowheads="1"/>
            </p:cNvSpPr>
            <p:nvPr/>
          </p:nvSpPr>
          <p:spPr bwMode="auto">
            <a:xfrm>
              <a:off x="4225" y="1658"/>
              <a:ext cx="598"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98" name="Group 58">
              <a:extLst>
                <a:ext uri="{FF2B5EF4-FFF2-40B4-BE49-F238E27FC236}">
                  <a16:creationId xmlns:a16="http://schemas.microsoft.com/office/drawing/2014/main" id="{B3F5CCBA-FB37-F741-A1BE-6A326312ABBC}"/>
                </a:ext>
              </a:extLst>
            </p:cNvPr>
            <p:cNvGrpSpPr>
              <a:grpSpLocks/>
            </p:cNvGrpSpPr>
            <p:nvPr/>
          </p:nvGrpSpPr>
          <p:grpSpPr bwMode="auto">
            <a:xfrm>
              <a:off x="4735" y="1627"/>
              <a:ext cx="582" cy="151"/>
              <a:chOff x="614" y="2568"/>
              <a:chExt cx="725" cy="139"/>
            </a:xfrm>
          </p:grpSpPr>
          <p:sp>
            <p:nvSpPr>
              <p:cNvPr id="114" name="AutoShape 59">
                <a:extLst>
                  <a:ext uri="{FF2B5EF4-FFF2-40B4-BE49-F238E27FC236}">
                    <a16:creationId xmlns:a16="http://schemas.microsoft.com/office/drawing/2014/main" id="{DEAAF06F-764B-A04C-A4F4-4AF808C89F06}"/>
                  </a:ext>
                </a:extLst>
              </p:cNvPr>
              <p:cNvSpPr>
                <a:spLocks noChangeArrowheads="1"/>
              </p:cNvSpPr>
              <p:nvPr/>
            </p:nvSpPr>
            <p:spPr bwMode="auto">
              <a:xfrm>
                <a:off x="611" y="2581"/>
                <a:ext cx="731" cy="12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15" name="AutoShape 60">
                <a:extLst>
                  <a:ext uri="{FF2B5EF4-FFF2-40B4-BE49-F238E27FC236}">
                    <a16:creationId xmlns:a16="http://schemas.microsoft.com/office/drawing/2014/main" id="{73A61CB6-ED08-FD4B-8F83-3336B8F8272F}"/>
                  </a:ext>
                </a:extLst>
              </p:cNvPr>
              <p:cNvSpPr>
                <a:spLocks noChangeArrowheads="1"/>
              </p:cNvSpPr>
              <p:nvPr/>
            </p:nvSpPr>
            <p:spPr bwMode="auto">
              <a:xfrm>
                <a:off x="624" y="2586"/>
                <a:ext cx="698"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99" name="Freeform 61">
              <a:extLst>
                <a:ext uri="{FF2B5EF4-FFF2-40B4-BE49-F238E27FC236}">
                  <a16:creationId xmlns:a16="http://schemas.microsoft.com/office/drawing/2014/main" id="{1AB063BC-5497-FD41-9B58-4C27970B62E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00" name="Group 62">
              <a:extLst>
                <a:ext uri="{FF2B5EF4-FFF2-40B4-BE49-F238E27FC236}">
                  <a16:creationId xmlns:a16="http://schemas.microsoft.com/office/drawing/2014/main" id="{20634D40-DCFD-8449-B684-70B31A9B350D}"/>
                </a:ext>
              </a:extLst>
            </p:cNvPr>
            <p:cNvGrpSpPr>
              <a:grpSpLocks/>
            </p:cNvGrpSpPr>
            <p:nvPr/>
          </p:nvGrpSpPr>
          <p:grpSpPr bwMode="auto">
            <a:xfrm>
              <a:off x="4739" y="1327"/>
              <a:ext cx="582" cy="139"/>
              <a:chOff x="614" y="2568"/>
              <a:chExt cx="725" cy="139"/>
            </a:xfrm>
          </p:grpSpPr>
          <p:sp>
            <p:nvSpPr>
              <p:cNvPr id="112" name="AutoShape 63">
                <a:extLst>
                  <a:ext uri="{FF2B5EF4-FFF2-40B4-BE49-F238E27FC236}">
                    <a16:creationId xmlns:a16="http://schemas.microsoft.com/office/drawing/2014/main" id="{F58EC583-5702-1E4B-A6F2-1309BD877BAA}"/>
                  </a:ext>
                </a:extLst>
              </p:cNvPr>
              <p:cNvSpPr>
                <a:spLocks noChangeArrowheads="1"/>
              </p:cNvSpPr>
              <p:nvPr/>
            </p:nvSpPr>
            <p:spPr bwMode="auto">
              <a:xfrm>
                <a:off x="612" y="2576"/>
                <a:ext cx="725"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13" name="AutoShape 64">
                <a:extLst>
                  <a:ext uri="{FF2B5EF4-FFF2-40B4-BE49-F238E27FC236}">
                    <a16:creationId xmlns:a16="http://schemas.microsoft.com/office/drawing/2014/main" id="{DB3DA62B-8007-4E4C-93B9-0F102F104C19}"/>
                  </a:ext>
                </a:extLst>
              </p:cNvPr>
              <p:cNvSpPr>
                <a:spLocks noChangeArrowheads="1"/>
              </p:cNvSpPr>
              <p:nvPr/>
            </p:nvSpPr>
            <p:spPr bwMode="auto">
              <a:xfrm>
                <a:off x="626" y="2587"/>
                <a:ext cx="691"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101" name="Rectangle 65">
              <a:extLst>
                <a:ext uri="{FF2B5EF4-FFF2-40B4-BE49-F238E27FC236}">
                  <a16:creationId xmlns:a16="http://schemas.microsoft.com/office/drawing/2014/main" id="{C31A2516-63E0-E740-AE1D-B59F6C976999}"/>
                </a:ext>
              </a:extLst>
            </p:cNvPr>
            <p:cNvSpPr>
              <a:spLocks noChangeArrowheads="1"/>
            </p:cNvSpPr>
            <p:nvPr/>
          </p:nvSpPr>
          <p:spPr bwMode="auto">
            <a:xfrm>
              <a:off x="5250" y="429"/>
              <a:ext cx="69"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02" name="Freeform 66">
              <a:extLst>
                <a:ext uri="{FF2B5EF4-FFF2-40B4-BE49-F238E27FC236}">
                  <a16:creationId xmlns:a16="http://schemas.microsoft.com/office/drawing/2014/main" id="{B8246D8C-6855-C044-A8BA-8F170062CBC1}"/>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03" name="Freeform 67">
              <a:extLst>
                <a:ext uri="{FF2B5EF4-FFF2-40B4-BE49-F238E27FC236}">
                  <a16:creationId xmlns:a16="http://schemas.microsoft.com/office/drawing/2014/main" id="{924E847A-F4E0-DA4B-8D4E-A56FEAA6913D}"/>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04" name="Oval 68">
              <a:extLst>
                <a:ext uri="{FF2B5EF4-FFF2-40B4-BE49-F238E27FC236}">
                  <a16:creationId xmlns:a16="http://schemas.microsoft.com/office/drawing/2014/main" id="{8CAE9087-3C8E-F24B-A512-CEB1940F02B6}"/>
                </a:ext>
              </a:extLst>
            </p:cNvPr>
            <p:cNvSpPr>
              <a:spLocks noChangeArrowheads="1"/>
            </p:cNvSpPr>
            <p:nvPr/>
          </p:nvSpPr>
          <p:spPr bwMode="auto">
            <a:xfrm>
              <a:off x="5517" y="2614"/>
              <a:ext cx="48"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05" name="Freeform 69">
              <a:extLst>
                <a:ext uri="{FF2B5EF4-FFF2-40B4-BE49-F238E27FC236}">
                  <a16:creationId xmlns:a16="http://schemas.microsoft.com/office/drawing/2014/main" id="{2AB5FE84-419E-EB41-B46F-B90EA8215F8C}"/>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06" name="AutoShape 70">
              <a:extLst>
                <a:ext uri="{FF2B5EF4-FFF2-40B4-BE49-F238E27FC236}">
                  <a16:creationId xmlns:a16="http://schemas.microsoft.com/office/drawing/2014/main" id="{5044997C-6434-1F4E-951A-58848E528421}"/>
                </a:ext>
              </a:extLst>
            </p:cNvPr>
            <p:cNvSpPr>
              <a:spLocks noChangeArrowheads="1"/>
            </p:cNvSpPr>
            <p:nvPr/>
          </p:nvSpPr>
          <p:spPr bwMode="auto">
            <a:xfrm>
              <a:off x="4140" y="2680"/>
              <a:ext cx="1201" cy="145"/>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07" name="AutoShape 71">
              <a:extLst>
                <a:ext uri="{FF2B5EF4-FFF2-40B4-BE49-F238E27FC236}">
                  <a16:creationId xmlns:a16="http://schemas.microsoft.com/office/drawing/2014/main" id="{E0E22BAF-7B23-B44C-827B-153E00211A92}"/>
                </a:ext>
              </a:extLst>
            </p:cNvPr>
            <p:cNvSpPr>
              <a:spLocks noChangeArrowheads="1"/>
            </p:cNvSpPr>
            <p:nvPr/>
          </p:nvSpPr>
          <p:spPr bwMode="auto">
            <a:xfrm>
              <a:off x="4204" y="2708"/>
              <a:ext cx="1073"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08" name="Oval 72">
              <a:extLst>
                <a:ext uri="{FF2B5EF4-FFF2-40B4-BE49-F238E27FC236}">
                  <a16:creationId xmlns:a16="http://schemas.microsoft.com/office/drawing/2014/main" id="{E772A220-7A72-DF4C-B4F3-72E6DDF1F7AC}"/>
                </a:ext>
              </a:extLst>
            </p:cNvPr>
            <p:cNvSpPr>
              <a:spLocks noChangeArrowheads="1"/>
            </p:cNvSpPr>
            <p:nvPr/>
          </p:nvSpPr>
          <p:spPr bwMode="auto">
            <a:xfrm>
              <a:off x="4305" y="2380"/>
              <a:ext cx="160"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09" name="Oval 73">
              <a:extLst>
                <a:ext uri="{FF2B5EF4-FFF2-40B4-BE49-F238E27FC236}">
                  <a16:creationId xmlns:a16="http://schemas.microsoft.com/office/drawing/2014/main" id="{E52F28FE-19A0-E943-AE0B-DEEA922220F8}"/>
                </a:ext>
              </a:extLst>
            </p:cNvPr>
            <p:cNvSpPr>
              <a:spLocks noChangeArrowheads="1"/>
            </p:cNvSpPr>
            <p:nvPr/>
          </p:nvSpPr>
          <p:spPr bwMode="auto">
            <a:xfrm>
              <a:off x="4487" y="2386"/>
              <a:ext cx="160" cy="139"/>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FF0000"/>
                </a:solidFill>
                <a:effectLst/>
                <a:uLnTx/>
                <a:uFillTx/>
                <a:latin typeface="Calibri"/>
                <a:ea typeface="ＭＳ Ｐゴシック" panose="020B0600070205080204" pitchFamily="34" charset="-128"/>
                <a:cs typeface="Arial" panose="020B0604020202020204" pitchFamily="34" charset="0"/>
              </a:endParaRPr>
            </a:p>
          </p:txBody>
        </p:sp>
        <p:sp>
          <p:nvSpPr>
            <p:cNvPr id="110" name="Oval 74">
              <a:extLst>
                <a:ext uri="{FF2B5EF4-FFF2-40B4-BE49-F238E27FC236}">
                  <a16:creationId xmlns:a16="http://schemas.microsoft.com/office/drawing/2014/main" id="{679A21A4-960E-C240-991F-7A91E9D33D9E}"/>
                </a:ext>
              </a:extLst>
            </p:cNvPr>
            <p:cNvSpPr>
              <a:spLocks noChangeArrowheads="1"/>
            </p:cNvSpPr>
            <p:nvPr/>
          </p:nvSpPr>
          <p:spPr bwMode="auto">
            <a:xfrm>
              <a:off x="4663" y="2380"/>
              <a:ext cx="155"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11" name="Rectangle 75">
              <a:extLst>
                <a:ext uri="{FF2B5EF4-FFF2-40B4-BE49-F238E27FC236}">
                  <a16:creationId xmlns:a16="http://schemas.microsoft.com/office/drawing/2014/main" id="{5FE7BC29-1F3A-FC4D-B0A8-E7C985E2199F}"/>
                </a:ext>
              </a:extLst>
            </p:cNvPr>
            <p:cNvSpPr>
              <a:spLocks noChangeArrowheads="1"/>
            </p:cNvSpPr>
            <p:nvPr/>
          </p:nvSpPr>
          <p:spPr bwMode="auto">
            <a:xfrm>
              <a:off x="5063" y="1835"/>
              <a:ext cx="85" cy="762"/>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grpSp>
        <p:nvGrpSpPr>
          <p:cNvPr id="120" name="Group 76">
            <a:extLst>
              <a:ext uri="{FF2B5EF4-FFF2-40B4-BE49-F238E27FC236}">
                <a16:creationId xmlns:a16="http://schemas.microsoft.com/office/drawing/2014/main" id="{ACB35F9B-E584-6A4C-A928-821626F2884C}"/>
              </a:ext>
            </a:extLst>
          </p:cNvPr>
          <p:cNvGrpSpPr>
            <a:grpSpLocks/>
          </p:cNvGrpSpPr>
          <p:nvPr/>
        </p:nvGrpSpPr>
        <p:grpSpPr bwMode="auto">
          <a:xfrm>
            <a:off x="7686054" y="1920396"/>
            <a:ext cx="698500" cy="709613"/>
            <a:chOff x="-44" y="1473"/>
            <a:chExt cx="981" cy="1105"/>
          </a:xfrm>
        </p:grpSpPr>
        <p:pic>
          <p:nvPicPr>
            <p:cNvPr id="121" name="Picture 77" descr="desktop_computer_stylized_medium">
              <a:extLst>
                <a:ext uri="{FF2B5EF4-FFF2-40B4-BE49-F238E27FC236}">
                  <a16:creationId xmlns:a16="http://schemas.microsoft.com/office/drawing/2014/main" id="{C2C6AD66-1148-CD4D-99F7-5C6A689E28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 name="Freeform 78">
              <a:extLst>
                <a:ext uri="{FF2B5EF4-FFF2-40B4-BE49-F238E27FC236}">
                  <a16:creationId xmlns:a16="http://schemas.microsoft.com/office/drawing/2014/main" id="{40C43405-EE8F-6348-9658-64CCF319FF43}"/>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2" name="Freeform 1">
            <a:extLst>
              <a:ext uri="{FF2B5EF4-FFF2-40B4-BE49-F238E27FC236}">
                <a16:creationId xmlns:a16="http://schemas.microsoft.com/office/drawing/2014/main" id="{2D3ED81E-7823-0B47-8E02-97411E72ACFD}"/>
              </a:ext>
            </a:extLst>
          </p:cNvPr>
          <p:cNvSpPr/>
          <p:nvPr/>
        </p:nvSpPr>
        <p:spPr>
          <a:xfrm>
            <a:off x="8188984" y="4246818"/>
            <a:ext cx="1700270" cy="558188"/>
          </a:xfrm>
          <a:custGeom>
            <a:avLst/>
            <a:gdLst>
              <a:gd name="connsiteX0" fmla="*/ 0 w 1700270"/>
              <a:gd name="connsiteY0" fmla="*/ 389262 h 543498"/>
              <a:gd name="connsiteX1" fmla="*/ 1700270 w 1700270"/>
              <a:gd name="connsiteY1" fmla="*/ 0 h 543498"/>
              <a:gd name="connsiteX2" fmla="*/ 1696598 w 1700270"/>
              <a:gd name="connsiteY2" fmla="*/ 176269 h 543498"/>
              <a:gd name="connsiteX3" fmla="*/ 0 w 1700270"/>
              <a:gd name="connsiteY3" fmla="*/ 543498 h 543498"/>
              <a:gd name="connsiteX4" fmla="*/ 0 w 1700270"/>
              <a:gd name="connsiteY4" fmla="*/ 389262 h 543498"/>
              <a:gd name="connsiteX0" fmla="*/ 0 w 1700270"/>
              <a:gd name="connsiteY0" fmla="*/ 389262 h 558188"/>
              <a:gd name="connsiteX1" fmla="*/ 1700270 w 1700270"/>
              <a:gd name="connsiteY1" fmla="*/ 0 h 558188"/>
              <a:gd name="connsiteX2" fmla="*/ 1696598 w 1700270"/>
              <a:gd name="connsiteY2" fmla="*/ 176269 h 558188"/>
              <a:gd name="connsiteX3" fmla="*/ 7344 w 1700270"/>
              <a:gd name="connsiteY3" fmla="*/ 558188 h 558188"/>
              <a:gd name="connsiteX4" fmla="*/ 0 w 1700270"/>
              <a:gd name="connsiteY4" fmla="*/ 389262 h 55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270" h="558188">
                <a:moveTo>
                  <a:pt x="0" y="389262"/>
                </a:moveTo>
                <a:lnTo>
                  <a:pt x="1700270" y="0"/>
                </a:lnTo>
                <a:lnTo>
                  <a:pt x="1696598" y="176269"/>
                </a:lnTo>
                <a:lnTo>
                  <a:pt x="7344" y="558188"/>
                </a:lnTo>
                <a:lnTo>
                  <a:pt x="0" y="389262"/>
                </a:lnTo>
                <a:close/>
              </a:path>
            </a:pathLst>
          </a:custGeom>
          <a:solidFill>
            <a:srgbClr val="0000A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3" name="AutoShape 21">
            <a:extLst>
              <a:ext uri="{FF2B5EF4-FFF2-40B4-BE49-F238E27FC236}">
                <a16:creationId xmlns:a16="http://schemas.microsoft.com/office/drawing/2014/main" id="{B46E8531-A1AB-F94F-83A6-88018FC274AE}"/>
              </a:ext>
            </a:extLst>
          </p:cNvPr>
          <p:cNvSpPr>
            <a:spLocks/>
          </p:cNvSpPr>
          <p:nvPr/>
        </p:nvSpPr>
        <p:spPr bwMode="auto">
          <a:xfrm flipH="1" flipV="1">
            <a:off x="8069711" y="4643267"/>
            <a:ext cx="99857" cy="161739"/>
          </a:xfrm>
          <a:prstGeom prst="rightBrace">
            <a:avLst>
              <a:gd name="adj1" fmla="val 2039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32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 name="TextBox 3">
            <a:extLst>
              <a:ext uri="{FF2B5EF4-FFF2-40B4-BE49-F238E27FC236}">
                <a16:creationId xmlns:a16="http://schemas.microsoft.com/office/drawing/2014/main" id="{C4BF7570-9992-2546-969B-3F60B086818E}"/>
              </a:ext>
            </a:extLst>
          </p:cNvPr>
          <p:cNvSpPr txBox="1"/>
          <p:nvPr/>
        </p:nvSpPr>
        <p:spPr>
          <a:xfrm>
            <a:off x="1056514" y="5919854"/>
            <a:ext cx="9257241"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Non-persistent HTTP response time =  2RTT+ file transmission  time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65" name="Slide Number Placeholder 2">
            <a:extLst>
              <a:ext uri="{FF2B5EF4-FFF2-40B4-BE49-F238E27FC236}">
                <a16:creationId xmlns:a16="http://schemas.microsoft.com/office/drawing/2014/main" id="{7E482904-1521-274F-AE73-DF7E96ACE75C}"/>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24</a:t>
            </a:fld>
            <a:endParaRPr lang="en-US" dirty="0"/>
          </a:p>
        </p:txBody>
      </p:sp>
    </p:spTree>
    <p:extLst>
      <p:ext uri="{BB962C8B-B14F-4D97-AF65-F5344CB8AC3E}">
        <p14:creationId xmlns:p14="http://schemas.microsoft.com/office/powerpoint/2010/main" val="2874712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2">
                                            <p:txEl>
                                              <p:pRg st="1" end="1"/>
                                            </p:txEl>
                                          </p:spTgt>
                                        </p:tgtEl>
                                        <p:attrNameLst>
                                          <p:attrName>style.visibility</p:attrName>
                                        </p:attrNameLst>
                                      </p:cBhvr>
                                      <p:to>
                                        <p:strVal val="visible"/>
                                      </p:to>
                                    </p:set>
                                    <p:animEffect transition="in" filter="dissolve">
                                      <p:cBhvr>
                                        <p:cTn id="7" dur="500"/>
                                        <p:tgtEl>
                                          <p:spTgt spid="62">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62">
                                            <p:txEl>
                                              <p:pRg st="2" end="2"/>
                                            </p:txEl>
                                          </p:spTgt>
                                        </p:tgtEl>
                                        <p:attrNameLst>
                                          <p:attrName>style.visibility</p:attrName>
                                        </p:attrNameLst>
                                      </p:cBhvr>
                                      <p:to>
                                        <p:strVal val="visible"/>
                                      </p:to>
                                    </p:set>
                                    <p:animEffect transition="in" filter="dissolve">
                                      <p:cBhvr>
                                        <p:cTn id="10" dur="500"/>
                                        <p:tgtEl>
                                          <p:spTgt spid="62">
                                            <p:txEl>
                                              <p:pRg st="2" end="2"/>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62">
                                            <p:txEl>
                                              <p:pRg st="3" end="3"/>
                                            </p:txEl>
                                          </p:spTgt>
                                        </p:tgtEl>
                                        <p:attrNameLst>
                                          <p:attrName>style.visibility</p:attrName>
                                        </p:attrNameLst>
                                      </p:cBhvr>
                                      <p:to>
                                        <p:strVal val="visible"/>
                                      </p:to>
                                    </p:set>
                                    <p:animEffect transition="in" filter="dissolve">
                                      <p:cBhvr>
                                        <p:cTn id="13" dur="500"/>
                                        <p:tgtEl>
                                          <p:spTgt spid="62">
                                            <p:txEl>
                                              <p:pRg st="3" end="3"/>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62">
                                            <p:txEl>
                                              <p:pRg st="4" end="4"/>
                                            </p:txEl>
                                          </p:spTgt>
                                        </p:tgtEl>
                                        <p:attrNameLst>
                                          <p:attrName>style.visibility</p:attrName>
                                        </p:attrNameLst>
                                      </p:cBhvr>
                                      <p:to>
                                        <p:strVal val="visible"/>
                                      </p:to>
                                    </p:set>
                                    <p:animEffect transition="in" filter="dissolve">
                                      <p:cBhvr>
                                        <p:cTn id="16" dur="500"/>
                                        <p:tgtEl>
                                          <p:spTgt spid="62">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dissolv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cs typeface="Calibri" panose="020F0502020204030204" pitchFamily="34" charset="0"/>
              </a:rPr>
              <a:t>Persistent HTTP </a:t>
            </a:r>
            <a:r>
              <a:rPr lang="en-US" altLang="en-US" sz="3200" dirty="0">
                <a:cs typeface="Calibri" panose="020F0502020204030204" pitchFamily="34" charset="0"/>
              </a:rPr>
              <a:t>(HTTP 1.1)</a:t>
            </a:r>
            <a:endParaRPr lang="en-US" sz="4400" dirty="0"/>
          </a:p>
        </p:txBody>
      </p:sp>
      <p:sp>
        <p:nvSpPr>
          <p:cNvPr id="6" name="Rectangle 3">
            <a:extLst>
              <a:ext uri="{FF2B5EF4-FFF2-40B4-BE49-F238E27FC236}">
                <a16:creationId xmlns:a16="http://schemas.microsoft.com/office/drawing/2014/main" id="{FB14C937-79C9-6642-8B0C-15F130B4AF98}"/>
              </a:ext>
            </a:extLst>
          </p:cNvPr>
          <p:cNvSpPr txBox="1">
            <a:spLocks noChangeArrowheads="1"/>
          </p:cNvSpPr>
          <p:nvPr/>
        </p:nvSpPr>
        <p:spPr>
          <a:xfrm>
            <a:off x="798691" y="1401764"/>
            <a:ext cx="5165547"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0188" marR="0" lvl="0" indent="-21590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1" u="none" strike="noStrike" kern="1200" cap="none" spc="0" normalizeH="0" baseline="0" noProof="0" dirty="0">
                <a:ln>
                  <a:noFill/>
                </a:ln>
                <a:solidFill>
                  <a:srgbClr val="CC0000"/>
                </a:solidFill>
                <a:effectLst/>
                <a:uLnTx/>
                <a:uFillTx/>
                <a:latin typeface="Calibri"/>
                <a:ea typeface="+mn-ea"/>
                <a:cs typeface="+mn-cs"/>
              </a:rPr>
              <a:t>Non-persistent HTTP issues:</a:t>
            </a:r>
          </a:p>
          <a:p>
            <a:pPr marL="346075" marR="0" lvl="0" indent="-2174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requires 2 RTTs per object</a:t>
            </a:r>
          </a:p>
          <a:p>
            <a:pPr marL="346075" marR="0" lvl="0" indent="-2174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OS overhead for </a:t>
            </a:r>
            <a:r>
              <a:rPr kumimoji="0" lang="en-US" sz="2800" b="0" i="1" u="none" strike="noStrike" kern="1200" cap="none" spc="0" normalizeH="0" baseline="0" noProof="0" dirty="0">
                <a:ln>
                  <a:noFill/>
                </a:ln>
                <a:solidFill>
                  <a:prstClr val="black"/>
                </a:solidFill>
                <a:effectLst/>
                <a:uLnTx/>
                <a:uFillTx/>
                <a:latin typeface="Calibri"/>
                <a:ea typeface="+mn-ea"/>
                <a:cs typeface="+mn-cs"/>
              </a:rPr>
              <a:t>each</a:t>
            </a:r>
            <a:r>
              <a:rPr kumimoji="0" lang="en-US" sz="2800" b="0" i="0" u="none" strike="noStrike" kern="1200" cap="none" spc="0" normalizeH="0" baseline="0" noProof="0" dirty="0">
                <a:ln>
                  <a:noFill/>
                </a:ln>
                <a:solidFill>
                  <a:prstClr val="black"/>
                </a:solidFill>
                <a:effectLst/>
                <a:uLnTx/>
                <a:uFillTx/>
                <a:latin typeface="Calibri"/>
                <a:ea typeface="+mn-ea"/>
                <a:cs typeface="+mn-cs"/>
              </a:rPr>
              <a:t> TCP connection</a:t>
            </a:r>
          </a:p>
          <a:p>
            <a:pPr marL="346075" marR="0" lvl="0" indent="-2174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browsers often open multiple parallel TCP connections to fetch referenced objects in parallel</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Rectangle 10">
            <a:extLst>
              <a:ext uri="{FF2B5EF4-FFF2-40B4-BE49-F238E27FC236}">
                <a16:creationId xmlns:a16="http://schemas.microsoft.com/office/drawing/2014/main" id="{996C596E-CBDC-1641-AE54-06AC7ADF3759}"/>
              </a:ext>
            </a:extLst>
          </p:cNvPr>
          <p:cNvSpPr txBox="1">
            <a:spLocks noChangeArrowheads="1"/>
          </p:cNvSpPr>
          <p:nvPr/>
        </p:nvSpPr>
        <p:spPr>
          <a:xfrm>
            <a:off x="6227762" y="1414463"/>
            <a:ext cx="5735053"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0188" marR="0" lvl="0" indent="-21590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1" u="none" strike="noStrike" kern="1200" cap="none" spc="0" normalizeH="0" baseline="0" noProof="0" dirty="0">
                <a:ln>
                  <a:noFill/>
                </a:ln>
                <a:solidFill>
                  <a:srgbClr val="CC0000"/>
                </a:solidFill>
                <a:effectLst/>
                <a:uLnTx/>
                <a:uFillTx/>
                <a:latin typeface="Calibri"/>
                <a:ea typeface="+mn-ea"/>
                <a:cs typeface="+mn-cs"/>
              </a:rPr>
              <a:t>Persistent  HTTP </a:t>
            </a:r>
            <a:r>
              <a:rPr kumimoji="0" lang="en-US" sz="2400" b="0" i="1" u="none" strike="noStrike" kern="1200" cap="none" spc="0" normalizeH="0" baseline="0" noProof="0" dirty="0">
                <a:ln>
                  <a:noFill/>
                </a:ln>
                <a:solidFill>
                  <a:srgbClr val="CC0000"/>
                </a:solidFill>
                <a:effectLst/>
                <a:uLnTx/>
                <a:uFillTx/>
                <a:latin typeface="Calibri"/>
                <a:ea typeface="+mn-ea"/>
                <a:cs typeface="+mn-cs"/>
              </a:rPr>
              <a:t>(HTTP1.1):</a:t>
            </a:r>
            <a:endParaRPr kumimoji="0" lang="en-US" sz="3200" b="0" i="1" u="none" strike="noStrike" kern="1200" cap="none" spc="0" normalizeH="0" baseline="0" noProof="0" dirty="0">
              <a:ln>
                <a:noFill/>
              </a:ln>
              <a:solidFill>
                <a:srgbClr val="CC0000"/>
              </a:solidFill>
              <a:effectLst/>
              <a:uLnTx/>
              <a:uFillTx/>
              <a:latin typeface="Calibri"/>
              <a:ea typeface="+mn-ea"/>
              <a:cs typeface="+mn-cs"/>
            </a:endParaRPr>
          </a:p>
          <a:p>
            <a:pPr marL="346075" marR="0" lvl="0" indent="-2174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server leaves connection open after sending response</a:t>
            </a:r>
          </a:p>
          <a:p>
            <a:pPr marL="346075" marR="0" lvl="0" indent="-2174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subsequent HTTP messages  between same client/server sent over open connection</a:t>
            </a:r>
          </a:p>
          <a:p>
            <a:pPr marL="346075" marR="0" lvl="0" indent="-2174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 sends requests as soon as it encounters a referenced object</a:t>
            </a:r>
          </a:p>
          <a:p>
            <a:pPr marL="346075" marR="0" lvl="0" indent="-2174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as little as one RTT for all the referenced objects (cutting response time in half)</a:t>
            </a:r>
          </a:p>
        </p:txBody>
      </p:sp>
      <p:sp>
        <p:nvSpPr>
          <p:cNvPr id="5" name="Slide Number Placeholder 2">
            <a:extLst>
              <a:ext uri="{FF2B5EF4-FFF2-40B4-BE49-F238E27FC236}">
                <a16:creationId xmlns:a16="http://schemas.microsoft.com/office/drawing/2014/main" id="{2C9DB959-15FC-7A47-B54E-965B407AAA51}"/>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25</a:t>
            </a:fld>
            <a:endParaRPr lang="en-US" dirty="0"/>
          </a:p>
        </p:txBody>
      </p:sp>
    </p:spTree>
    <p:extLst>
      <p:ext uri="{BB962C8B-B14F-4D97-AF65-F5344CB8AC3E}">
        <p14:creationId xmlns:p14="http://schemas.microsoft.com/office/powerpoint/2010/main" val="4262596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69471"/>
            <a:ext cx="10515600" cy="914400"/>
          </a:xfrm>
        </p:spPr>
        <p:txBody>
          <a:bodyPr>
            <a:normAutofit fontScale="90000"/>
          </a:bodyPr>
          <a:lstStyle/>
          <a:p>
            <a:r>
              <a:rPr lang="en-US" sz="4900" dirty="0"/>
              <a:t>Sample problem</a:t>
            </a:r>
            <a:r>
              <a:rPr lang="en-US" dirty="0"/>
              <a:t/>
            </a:r>
            <a:br>
              <a:rPr lang="en-US" dirty="0"/>
            </a:br>
            <a:endParaRPr lang="en-US" dirty="0"/>
          </a:p>
        </p:txBody>
      </p:sp>
      <p:sp>
        <p:nvSpPr>
          <p:cNvPr id="3" name="Slide Number Placeholder 2"/>
          <p:cNvSpPr>
            <a:spLocks noGrp="1"/>
          </p:cNvSpPr>
          <p:nvPr>
            <p:ph type="sldNum" sz="quarter" idx="4"/>
          </p:nvPr>
        </p:nvSpPr>
        <p:spPr/>
        <p:txBody>
          <a:bodyPr/>
          <a:lstStyle/>
          <a:p>
            <a:r>
              <a:rPr lang="en-US" smtClean="0"/>
              <a:t>Transport Layer: 3-</a:t>
            </a:r>
            <a:fld id="{C4204591-24BD-A542-B9D5-F8D8A88D2FEE}" type="slidenum">
              <a:rPr lang="en-US" smtClean="0"/>
              <a:pPr/>
              <a:t>26</a:t>
            </a:fld>
            <a:endParaRPr lang="en-US" dirty="0"/>
          </a:p>
        </p:txBody>
      </p:sp>
      <p:sp>
        <p:nvSpPr>
          <p:cNvPr id="4" name="Rectangle 3"/>
          <p:cNvSpPr/>
          <p:nvPr/>
        </p:nvSpPr>
        <p:spPr>
          <a:xfrm>
            <a:off x="696684" y="1569046"/>
            <a:ext cx="10657116" cy="4524315"/>
          </a:xfrm>
          <a:prstGeom prst="rect">
            <a:avLst/>
          </a:prstGeom>
        </p:spPr>
        <p:txBody>
          <a:bodyPr wrap="square">
            <a:spAutoFit/>
          </a:bodyPr>
          <a:lstStyle/>
          <a:p>
            <a:pPr algn="just"/>
            <a:r>
              <a:rPr lang="en-US" sz="3600" dirty="0" smtClean="0"/>
              <a:t>Suppose </a:t>
            </a:r>
            <a:r>
              <a:rPr lang="en-US" sz="3600" dirty="0"/>
              <a:t>10 images need to be downloaded from the HTTP server. The total time taken to request and download 10 images in a non-persistent and persistent connection is:</a:t>
            </a:r>
          </a:p>
          <a:p>
            <a:pPr algn="just"/>
            <a:r>
              <a:rPr lang="en-US" sz="3600" b="1" dirty="0">
                <a:solidFill>
                  <a:srgbClr val="0000A8"/>
                </a:solidFill>
              </a:rPr>
              <a:t>Non-persistent</a:t>
            </a:r>
          </a:p>
          <a:p>
            <a:pPr algn="just"/>
            <a:r>
              <a:rPr lang="en-US" sz="3600" dirty="0"/>
              <a:t>2 RTT (Connection time) + 2 * 10 RTT= </a:t>
            </a:r>
            <a:r>
              <a:rPr lang="en-US" sz="3600" dirty="0" smtClean="0"/>
              <a:t>22RTT</a:t>
            </a:r>
            <a:endParaRPr lang="en-US" sz="3600" dirty="0"/>
          </a:p>
          <a:p>
            <a:pPr algn="just"/>
            <a:r>
              <a:rPr lang="en-US" sz="3600" b="1" dirty="0">
                <a:solidFill>
                  <a:srgbClr val="0000A8"/>
                </a:solidFill>
              </a:rPr>
              <a:t>Persistent</a:t>
            </a:r>
          </a:p>
          <a:p>
            <a:pPr algn="just"/>
            <a:r>
              <a:rPr lang="en-US" sz="3600" dirty="0"/>
              <a:t>2 RTT (Connection time) + 10 RTT= </a:t>
            </a:r>
            <a:r>
              <a:rPr lang="en-US" sz="3600" dirty="0" smtClean="0"/>
              <a:t>12RTT</a:t>
            </a:r>
            <a:endParaRPr lang="en-US" sz="3600" dirty="0">
              <a:effectLst/>
            </a:endParaRPr>
          </a:p>
        </p:txBody>
      </p:sp>
    </p:spTree>
    <p:extLst>
      <p:ext uri="{BB962C8B-B14F-4D97-AF65-F5344CB8AC3E}">
        <p14:creationId xmlns:p14="http://schemas.microsoft.com/office/powerpoint/2010/main" val="3762270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cs typeface="Calibri" panose="020F0502020204030204" pitchFamily="34" charset="0"/>
              </a:rPr>
              <a:t>HTTP request </a:t>
            </a:r>
            <a:r>
              <a:rPr lang="en-US" altLang="en-US" dirty="0">
                <a:cs typeface="Calibri" panose="020F0502020204030204" pitchFamily="34" charset="0"/>
              </a:rPr>
              <a:t>m</a:t>
            </a:r>
            <a:r>
              <a:rPr lang="en-US" altLang="en-US" sz="4400" dirty="0">
                <a:cs typeface="Calibri" panose="020F0502020204030204" pitchFamily="34" charset="0"/>
              </a:rPr>
              <a:t>essage</a:t>
            </a:r>
            <a:endParaRPr lang="en-US" sz="4400" dirty="0"/>
          </a:p>
        </p:txBody>
      </p:sp>
      <p:sp>
        <p:nvSpPr>
          <p:cNvPr id="8" name="Rectangle 3">
            <a:extLst>
              <a:ext uri="{FF2B5EF4-FFF2-40B4-BE49-F238E27FC236}">
                <a16:creationId xmlns:a16="http://schemas.microsoft.com/office/drawing/2014/main" id="{321ECE79-BBE4-B646-A84C-F451AD02B983}"/>
              </a:ext>
            </a:extLst>
          </p:cNvPr>
          <p:cNvSpPr txBox="1">
            <a:spLocks noChangeArrowheads="1"/>
          </p:cNvSpPr>
          <p:nvPr/>
        </p:nvSpPr>
        <p:spPr>
          <a:xfrm>
            <a:off x="533400" y="1444625"/>
            <a:ext cx="11658600" cy="1429204"/>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3363" marR="0" lvl="0" indent="-23336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two types of HTTP messages: </a:t>
            </a:r>
            <a:r>
              <a:rPr kumimoji="0" lang="en-US" altLang="en-US" sz="28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request</a:t>
            </a: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 </a:t>
            </a:r>
            <a:r>
              <a:rPr kumimoji="0" lang="en-US" altLang="en-US" sz="28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response</a:t>
            </a:r>
          </a:p>
          <a:p>
            <a:pPr marL="233363" marR="0" lvl="0" indent="-23336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HTTP request message:</a:t>
            </a:r>
          </a:p>
          <a:p>
            <a:pPr marL="685800" marR="0" lvl="1" indent="-22860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ASCII (human-readable format)</a:t>
            </a:r>
            <a:endParaRPr kumimoji="0" lang="en-US" altLang="en-US" sz="2400" b="0" i="0" u="none" strike="noStrike" kern="1200" cap="none" spc="0" normalizeH="0" baseline="0" noProof="0" dirty="0">
              <a:ln>
                <a:noFill/>
              </a:ln>
              <a:solidFill>
                <a:srgbClr val="ED7D31"/>
              </a:solidFill>
              <a:effectLst/>
              <a:uLnTx/>
              <a:uFillTx/>
              <a:latin typeface="Calibri"/>
              <a:ea typeface="ＭＳ Ｐゴシック" panose="020B0600070205080204" pitchFamily="34" charset="-128"/>
              <a:cs typeface="+mn-cs"/>
            </a:endParaRPr>
          </a:p>
        </p:txBody>
      </p:sp>
      <p:sp>
        <p:nvSpPr>
          <p:cNvPr id="13" name="Text Box 8">
            <a:extLst>
              <a:ext uri="{FF2B5EF4-FFF2-40B4-BE49-F238E27FC236}">
                <a16:creationId xmlns:a16="http://schemas.microsoft.com/office/drawing/2014/main" id="{9D189007-4005-564E-B421-909E89E9EF1D}"/>
              </a:ext>
            </a:extLst>
          </p:cNvPr>
          <p:cNvSpPr txBox="1">
            <a:spLocks noChangeArrowheads="1"/>
          </p:cNvSpPr>
          <p:nvPr/>
        </p:nvSpPr>
        <p:spPr bwMode="auto">
          <a:xfrm>
            <a:off x="2771677" y="4189643"/>
            <a:ext cx="1071127" cy="75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header</a:t>
            </a:r>
          </a:p>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 lines</a:t>
            </a:r>
            <a:endParaRPr kumimoji="0" lang="en-US" altLang="en-US" sz="28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endParaRPr>
          </a:p>
        </p:txBody>
      </p:sp>
      <p:sp>
        <p:nvSpPr>
          <p:cNvPr id="16" name="Text Box 16">
            <a:extLst>
              <a:ext uri="{FF2B5EF4-FFF2-40B4-BE49-F238E27FC236}">
                <a16:creationId xmlns:a16="http://schemas.microsoft.com/office/drawing/2014/main" id="{BFD47085-0DF5-F849-923F-6D72DB7EBE3F}"/>
              </a:ext>
            </a:extLst>
          </p:cNvPr>
          <p:cNvSpPr txBox="1">
            <a:spLocks noChangeArrowheads="1"/>
          </p:cNvSpPr>
          <p:nvPr/>
        </p:nvSpPr>
        <p:spPr bwMode="auto">
          <a:xfrm>
            <a:off x="4000046" y="3323999"/>
            <a:ext cx="7921878" cy="2342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GET /</a:t>
            </a:r>
            <a:r>
              <a:rPr kumimoji="0" lang="en-US" altLang="en-US" sz="1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index.html</a:t>
            </a: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HTTP/1.1\r\n</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Host: www-</a:t>
            </a:r>
            <a:r>
              <a:rPr kumimoji="0" lang="en-US" altLang="en-US" sz="1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net.cs.umass.edu</a:t>
            </a: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\r\n</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User-Agent: Mozilla/5.0 (Macintosh; Intel Mac OS X 10.15; rv:80.0) Gecko/20100101 Firefox/80.0 \r\n</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Accept: text/</a:t>
            </a:r>
            <a:r>
              <a:rPr kumimoji="0" lang="en-US" altLang="en-US" sz="1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html,application</a:t>
            </a: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t>
            </a:r>
            <a:r>
              <a:rPr kumimoji="0" lang="en-US" altLang="en-US" sz="1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xhtml+xml</a:t>
            </a: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\r\n</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Accept-Language: </a:t>
            </a:r>
            <a:r>
              <a:rPr kumimoji="0" lang="en-US" altLang="en-US" sz="1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en-us,en;q</a:t>
            </a: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=0.5\r\n</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Accept-Encoding: </a:t>
            </a:r>
            <a:r>
              <a:rPr kumimoji="0" lang="en-US" altLang="en-US" sz="1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gzip,deflate</a:t>
            </a: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\r\n</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Connection: keep-alive\r\n</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\r\n</a:t>
            </a:r>
          </a:p>
        </p:txBody>
      </p:sp>
      <p:grpSp>
        <p:nvGrpSpPr>
          <p:cNvPr id="7" name="Group 6">
            <a:extLst>
              <a:ext uri="{FF2B5EF4-FFF2-40B4-BE49-F238E27FC236}">
                <a16:creationId xmlns:a16="http://schemas.microsoft.com/office/drawing/2014/main" id="{75C8212B-5FF3-1B41-8A79-6C4F774EA6B6}"/>
              </a:ext>
            </a:extLst>
          </p:cNvPr>
          <p:cNvGrpSpPr/>
          <p:nvPr/>
        </p:nvGrpSpPr>
        <p:grpSpPr>
          <a:xfrm>
            <a:off x="7524296" y="2623511"/>
            <a:ext cx="2834575" cy="849313"/>
            <a:chOff x="7524296" y="2554061"/>
            <a:chExt cx="2834575" cy="849313"/>
          </a:xfrm>
        </p:grpSpPr>
        <p:sp>
          <p:nvSpPr>
            <p:cNvPr id="17" name="Line 17">
              <a:extLst>
                <a:ext uri="{FF2B5EF4-FFF2-40B4-BE49-F238E27FC236}">
                  <a16:creationId xmlns:a16="http://schemas.microsoft.com/office/drawing/2014/main" id="{3F48C300-763A-B54F-B0A7-01186DC913C8}"/>
                </a:ext>
              </a:extLst>
            </p:cNvPr>
            <p:cNvSpPr>
              <a:spLocks noChangeShapeType="1"/>
            </p:cNvSpPr>
            <p:nvPr/>
          </p:nvSpPr>
          <p:spPr bwMode="auto">
            <a:xfrm flipH="1">
              <a:off x="7524296" y="2841399"/>
              <a:ext cx="166688" cy="514350"/>
            </a:xfrm>
            <a:prstGeom prst="line">
              <a:avLst/>
            </a:prstGeom>
            <a:noFill/>
            <a:ln w="9525">
              <a:solidFill>
                <a:srgbClr val="000099"/>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8" name="Text Box 18">
              <a:extLst>
                <a:ext uri="{FF2B5EF4-FFF2-40B4-BE49-F238E27FC236}">
                  <a16:creationId xmlns:a16="http://schemas.microsoft.com/office/drawing/2014/main" id="{6AE4689D-D5B0-114C-898E-652FE1146212}"/>
                </a:ext>
              </a:extLst>
            </p:cNvPr>
            <p:cNvSpPr txBox="1">
              <a:spLocks noChangeArrowheads="1"/>
            </p:cNvSpPr>
            <p:nvPr/>
          </p:nvSpPr>
          <p:spPr bwMode="auto">
            <a:xfrm>
              <a:off x="7575096" y="2554061"/>
              <a:ext cx="27837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carriage return character</a:t>
              </a:r>
            </a:p>
          </p:txBody>
        </p:sp>
        <p:sp>
          <p:nvSpPr>
            <p:cNvPr id="19" name="Text Box 19">
              <a:extLst>
                <a:ext uri="{FF2B5EF4-FFF2-40B4-BE49-F238E27FC236}">
                  <a16:creationId xmlns:a16="http://schemas.microsoft.com/office/drawing/2014/main" id="{BF17A6F8-488B-914D-8FD5-D0101F59C47F}"/>
                </a:ext>
              </a:extLst>
            </p:cNvPr>
            <p:cNvSpPr txBox="1">
              <a:spLocks noChangeArrowheads="1"/>
            </p:cNvSpPr>
            <p:nvPr/>
          </p:nvSpPr>
          <p:spPr bwMode="auto">
            <a:xfrm>
              <a:off x="7727496" y="2850924"/>
              <a:ext cx="214930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line-feed character</a:t>
              </a:r>
            </a:p>
          </p:txBody>
        </p:sp>
        <p:sp>
          <p:nvSpPr>
            <p:cNvPr id="20" name="Line 20">
              <a:extLst>
                <a:ext uri="{FF2B5EF4-FFF2-40B4-BE49-F238E27FC236}">
                  <a16:creationId xmlns:a16="http://schemas.microsoft.com/office/drawing/2014/main" id="{36550CDC-D06A-104F-8EAA-1F14B32B7AF9}"/>
                </a:ext>
              </a:extLst>
            </p:cNvPr>
            <p:cNvSpPr>
              <a:spLocks noChangeShapeType="1"/>
            </p:cNvSpPr>
            <p:nvPr/>
          </p:nvSpPr>
          <p:spPr bwMode="auto">
            <a:xfrm flipH="1">
              <a:off x="7805284" y="3150961"/>
              <a:ext cx="80962" cy="252413"/>
            </a:xfrm>
            <a:prstGeom prst="line">
              <a:avLst/>
            </a:prstGeom>
            <a:noFill/>
            <a:ln w="9525">
              <a:solidFill>
                <a:srgbClr val="000099"/>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3" name="Group 2">
            <a:extLst>
              <a:ext uri="{FF2B5EF4-FFF2-40B4-BE49-F238E27FC236}">
                <a16:creationId xmlns:a16="http://schemas.microsoft.com/office/drawing/2014/main" id="{7D1DA586-D2C5-594D-BC4F-D63F85BDFA27}"/>
              </a:ext>
            </a:extLst>
          </p:cNvPr>
          <p:cNvGrpSpPr/>
          <p:nvPr/>
        </p:nvGrpSpPr>
        <p:grpSpPr>
          <a:xfrm>
            <a:off x="304572" y="3050979"/>
            <a:ext cx="3691165" cy="830997"/>
            <a:chOff x="304572" y="3050979"/>
            <a:chExt cx="3691165" cy="830997"/>
          </a:xfrm>
        </p:grpSpPr>
        <p:sp>
          <p:nvSpPr>
            <p:cNvPr id="10" name="Text Box 5">
              <a:extLst>
                <a:ext uri="{FF2B5EF4-FFF2-40B4-BE49-F238E27FC236}">
                  <a16:creationId xmlns:a16="http://schemas.microsoft.com/office/drawing/2014/main" id="{B6C3DB56-846D-8E43-9453-A014201ECCAE}"/>
                </a:ext>
              </a:extLst>
            </p:cNvPr>
            <p:cNvSpPr txBox="1">
              <a:spLocks noChangeArrowheads="1"/>
            </p:cNvSpPr>
            <p:nvPr/>
          </p:nvSpPr>
          <p:spPr bwMode="auto">
            <a:xfrm>
              <a:off x="304572" y="3050979"/>
              <a:ext cx="316315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request line (GET, POST,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HEAD commands)</a:t>
              </a:r>
              <a:endParaRPr kumimoji="0" lang="en-US" altLang="en-US" sz="28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endParaRPr>
            </a:p>
          </p:txBody>
        </p:sp>
        <p:cxnSp>
          <p:nvCxnSpPr>
            <p:cNvPr id="4" name="Straight Arrow Connector 3">
              <a:extLst>
                <a:ext uri="{FF2B5EF4-FFF2-40B4-BE49-F238E27FC236}">
                  <a16:creationId xmlns:a16="http://schemas.microsoft.com/office/drawing/2014/main" id="{1EF472D7-7102-3D4F-8FB9-8F68234EDD8D}"/>
                </a:ext>
              </a:extLst>
            </p:cNvPr>
            <p:cNvCxnSpPr>
              <a:cxnSpLocks/>
            </p:cNvCxnSpPr>
            <p:nvPr/>
          </p:nvCxnSpPr>
          <p:spPr>
            <a:xfrm>
              <a:off x="2558822" y="3471412"/>
              <a:ext cx="1436915" cy="0"/>
            </a:xfrm>
            <a:prstGeom prst="straightConnector1">
              <a:avLst/>
            </a:prstGeom>
            <a:ln w="19050">
              <a:solidFill>
                <a:srgbClr val="0000A8"/>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A7CEE239-9E6A-4845-9F03-74B240F246F8}"/>
              </a:ext>
            </a:extLst>
          </p:cNvPr>
          <p:cNvGrpSpPr/>
          <p:nvPr/>
        </p:nvGrpSpPr>
        <p:grpSpPr>
          <a:xfrm>
            <a:off x="743905" y="5548787"/>
            <a:ext cx="7763054" cy="1145473"/>
            <a:chOff x="743905" y="5548787"/>
            <a:chExt cx="7763054" cy="1145473"/>
          </a:xfrm>
        </p:grpSpPr>
        <p:sp>
          <p:nvSpPr>
            <p:cNvPr id="14" name="Line 10">
              <a:extLst>
                <a:ext uri="{FF2B5EF4-FFF2-40B4-BE49-F238E27FC236}">
                  <a16:creationId xmlns:a16="http://schemas.microsoft.com/office/drawing/2014/main" id="{6CA9B985-18B2-6347-8689-E6656C025475}"/>
                </a:ext>
              </a:extLst>
            </p:cNvPr>
            <p:cNvSpPr>
              <a:spLocks noChangeShapeType="1"/>
            </p:cNvSpPr>
            <p:nvPr/>
          </p:nvSpPr>
          <p:spPr bwMode="auto">
            <a:xfrm>
              <a:off x="3499984" y="5710011"/>
              <a:ext cx="511175" cy="0"/>
            </a:xfrm>
            <a:prstGeom prst="line">
              <a:avLst/>
            </a:prstGeom>
            <a:noFill/>
            <a:ln w="19050">
              <a:solidFill>
                <a:srgbClr val="000099"/>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5" name="Text Box 11">
              <a:extLst>
                <a:ext uri="{FF2B5EF4-FFF2-40B4-BE49-F238E27FC236}">
                  <a16:creationId xmlns:a16="http://schemas.microsoft.com/office/drawing/2014/main" id="{DED6E2F1-61E7-E241-8E2D-ADEC5E8A8091}"/>
                </a:ext>
              </a:extLst>
            </p:cNvPr>
            <p:cNvSpPr txBox="1">
              <a:spLocks noChangeArrowheads="1"/>
            </p:cNvSpPr>
            <p:nvPr/>
          </p:nvSpPr>
          <p:spPr bwMode="auto">
            <a:xfrm>
              <a:off x="743905" y="5548787"/>
              <a:ext cx="277163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carriage return, line feed at start of line indicates end of header lines</a:t>
              </a:r>
              <a:endParaRPr kumimoji="0" lang="en-US" altLang="en-US" sz="24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endParaRPr>
            </a:p>
          </p:txBody>
        </p:sp>
        <p:sp>
          <p:nvSpPr>
            <p:cNvPr id="21" name="TextBox 1">
              <a:extLst>
                <a:ext uri="{FF2B5EF4-FFF2-40B4-BE49-F238E27FC236}">
                  <a16:creationId xmlns:a16="http://schemas.microsoft.com/office/drawing/2014/main" id="{EF5DEF07-DC95-F343-B9CA-F9BD40638A1C}"/>
                </a:ext>
              </a:extLst>
            </p:cNvPr>
            <p:cNvSpPr txBox="1">
              <a:spLocks noChangeArrowheads="1"/>
            </p:cNvSpPr>
            <p:nvPr/>
          </p:nvSpPr>
          <p:spPr bwMode="auto">
            <a:xfrm>
              <a:off x="4000046" y="6171973"/>
              <a:ext cx="4506913"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grpSp>
      <p:sp>
        <p:nvSpPr>
          <p:cNvPr id="5" name="Left Brace 4">
            <a:extLst>
              <a:ext uri="{FF2B5EF4-FFF2-40B4-BE49-F238E27FC236}">
                <a16:creationId xmlns:a16="http://schemas.microsoft.com/office/drawing/2014/main" id="{36B9FB67-1AD8-6146-8926-BFEB803718A3}"/>
              </a:ext>
            </a:extLst>
          </p:cNvPr>
          <p:cNvSpPr/>
          <p:nvPr/>
        </p:nvSpPr>
        <p:spPr>
          <a:xfrm>
            <a:off x="3812583" y="3704095"/>
            <a:ext cx="217442" cy="1797803"/>
          </a:xfrm>
          <a:prstGeom prst="leftBrace">
            <a:avLst/>
          </a:prstGeom>
          <a:ln w="19050">
            <a:solidFill>
              <a:srgbClr val="0000A3"/>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 name="Rectangle 1">
            <a:extLst>
              <a:ext uri="{FF2B5EF4-FFF2-40B4-BE49-F238E27FC236}">
                <a16:creationId xmlns:a16="http://schemas.microsoft.com/office/drawing/2014/main" id="{5F809E13-4068-2140-8EEF-80CD03B5F69C}"/>
              </a:ext>
            </a:extLst>
          </p:cNvPr>
          <p:cNvSpPr/>
          <p:nvPr/>
        </p:nvSpPr>
        <p:spPr>
          <a:xfrm>
            <a:off x="4019515" y="3331027"/>
            <a:ext cx="6620718" cy="3021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4" name="Rectangle 23">
            <a:extLst>
              <a:ext uri="{FF2B5EF4-FFF2-40B4-BE49-F238E27FC236}">
                <a16:creationId xmlns:a16="http://schemas.microsoft.com/office/drawing/2014/main" id="{95D7502B-9EA4-9D49-A251-DB91BDC6BB3C}"/>
              </a:ext>
            </a:extLst>
          </p:cNvPr>
          <p:cNvSpPr/>
          <p:nvPr/>
        </p:nvSpPr>
        <p:spPr>
          <a:xfrm>
            <a:off x="2726871" y="3599519"/>
            <a:ext cx="8392886" cy="19685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 name="Slide Number Placeholder 2">
            <a:extLst>
              <a:ext uri="{FF2B5EF4-FFF2-40B4-BE49-F238E27FC236}">
                <a16:creationId xmlns:a16="http://schemas.microsoft.com/office/drawing/2014/main" id="{C3381709-4DCC-204B-A742-66F4884C7AF0}"/>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27</a:t>
            </a:fld>
            <a:endParaRPr lang="en-US" dirty="0"/>
          </a:p>
        </p:txBody>
      </p:sp>
    </p:spTree>
    <p:extLst>
      <p:ext uri="{BB962C8B-B14F-4D97-AF65-F5344CB8AC3E}">
        <p14:creationId xmlns:p14="http://schemas.microsoft.com/office/powerpoint/2010/main" val="1958584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par>
                                <p:cTn id="8" presetID="9"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xit" presetSubtype="0" fill="hold" grpId="0" nodeType="withEffect">
                                  <p:stCondLst>
                                    <p:cond delay="0"/>
                                  </p:stCondLst>
                                  <p:childTnLst>
                                    <p:animEffect transition="out" filter="dissolve">
                                      <p:cBhvr>
                                        <p:cTn id="12" dur="500"/>
                                        <p:tgtEl>
                                          <p:spTgt spid="2"/>
                                        </p:tgtEl>
                                      </p:cBhvr>
                                    </p:animEffect>
                                    <p:set>
                                      <p:cBhvr>
                                        <p:cTn id="13" dur="1" fill="hold">
                                          <p:stCondLst>
                                            <p:cond delay="499"/>
                                          </p:stCondLst>
                                        </p:cTn>
                                        <p:tgtEl>
                                          <p:spTgt spid="2"/>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9" presetClass="exit" presetSubtype="0" fill="hold" grpId="0" nodeType="clickEffect">
                                  <p:stCondLst>
                                    <p:cond delay="0"/>
                                  </p:stCondLst>
                                  <p:childTnLst>
                                    <p:animEffect transition="out" filter="dissolve">
                                      <p:cBhvr>
                                        <p:cTn id="17" dur="500"/>
                                        <p:tgtEl>
                                          <p:spTgt spid="24"/>
                                        </p:tgtEl>
                                      </p:cBhvr>
                                    </p:animEffect>
                                    <p:set>
                                      <p:cBhvr>
                                        <p:cTn id="18" dur="1" fill="hold">
                                          <p:stCondLst>
                                            <p:cond delay="499"/>
                                          </p:stCondLst>
                                        </p:cTn>
                                        <p:tgtEl>
                                          <p:spTgt spid="24"/>
                                        </p:tgtEl>
                                        <p:attrNameLst>
                                          <p:attrName>style.visibility</p:attrName>
                                        </p:attrNameLst>
                                      </p:cBhvr>
                                      <p:to>
                                        <p:strVal val="hidden"/>
                                      </p:to>
                                    </p:set>
                                  </p:childTnLst>
                                </p:cTn>
                              </p:par>
                              <p:par>
                                <p:cTn id="19" presetID="9"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dissolve">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ea typeface="ＭＳ Ｐゴシック" panose="020B0600070205080204" pitchFamily="34" charset="-128"/>
              </a:rPr>
              <a:t>HTTP request message: general format</a:t>
            </a:r>
            <a:endParaRPr lang="en-US" sz="4400" dirty="0"/>
          </a:p>
        </p:txBody>
      </p:sp>
      <p:sp>
        <p:nvSpPr>
          <p:cNvPr id="22" name="Text Box 9">
            <a:extLst>
              <a:ext uri="{FF2B5EF4-FFF2-40B4-BE49-F238E27FC236}">
                <a16:creationId xmlns:a16="http://schemas.microsoft.com/office/drawing/2014/main" id="{CAB95007-032C-1849-B460-3E4D669013E8}"/>
              </a:ext>
            </a:extLst>
          </p:cNvPr>
          <p:cNvSpPr txBox="1">
            <a:spLocks noChangeArrowheads="1"/>
          </p:cNvSpPr>
          <p:nvPr/>
        </p:nvSpPr>
        <p:spPr bwMode="auto">
          <a:xfrm>
            <a:off x="8704472" y="1752600"/>
            <a:ext cx="1030287" cy="64135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request</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line</a:t>
            </a:r>
          </a:p>
        </p:txBody>
      </p:sp>
      <p:sp>
        <p:nvSpPr>
          <p:cNvPr id="23" name="Text Box 11">
            <a:extLst>
              <a:ext uri="{FF2B5EF4-FFF2-40B4-BE49-F238E27FC236}">
                <a16:creationId xmlns:a16="http://schemas.microsoft.com/office/drawing/2014/main" id="{0CB38CB5-45F7-C847-AE71-4F4C5B6FDC22}"/>
              </a:ext>
            </a:extLst>
          </p:cNvPr>
          <p:cNvSpPr txBox="1">
            <a:spLocks noChangeArrowheads="1"/>
          </p:cNvSpPr>
          <p:nvPr/>
        </p:nvSpPr>
        <p:spPr bwMode="auto">
          <a:xfrm>
            <a:off x="8699709" y="2768600"/>
            <a:ext cx="974725" cy="64135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header</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lines</a:t>
            </a:r>
          </a:p>
        </p:txBody>
      </p:sp>
      <p:sp>
        <p:nvSpPr>
          <p:cNvPr id="24" name="Rectangle 12">
            <a:extLst>
              <a:ext uri="{FF2B5EF4-FFF2-40B4-BE49-F238E27FC236}">
                <a16:creationId xmlns:a16="http://schemas.microsoft.com/office/drawing/2014/main" id="{E645219C-0302-5E46-AE15-64BD65153E7E}"/>
              </a:ext>
            </a:extLst>
          </p:cNvPr>
          <p:cNvSpPr>
            <a:spLocks noChangeArrowheads="1"/>
          </p:cNvSpPr>
          <p:nvPr/>
        </p:nvSpPr>
        <p:spPr bwMode="auto">
          <a:xfrm>
            <a:off x="8315534" y="2338387"/>
            <a:ext cx="346075" cy="1819275"/>
          </a:xfrm>
          <a:prstGeom prst="rect">
            <a:avLst/>
          </a:prstGeom>
          <a:noFill/>
          <a:ln w="190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5" name="Rectangle 13">
            <a:extLst>
              <a:ext uri="{FF2B5EF4-FFF2-40B4-BE49-F238E27FC236}">
                <a16:creationId xmlns:a16="http://schemas.microsoft.com/office/drawing/2014/main" id="{CAFB1EEC-4EBF-6E41-B9CB-E4B01F156EAB}"/>
              </a:ext>
            </a:extLst>
          </p:cNvPr>
          <p:cNvSpPr>
            <a:spLocks noChangeArrowheads="1"/>
          </p:cNvSpPr>
          <p:nvPr/>
        </p:nvSpPr>
        <p:spPr bwMode="auto">
          <a:xfrm>
            <a:off x="8182184" y="2287587"/>
            <a:ext cx="290513" cy="20177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6" name="Rectangle 15">
            <a:extLst>
              <a:ext uri="{FF2B5EF4-FFF2-40B4-BE49-F238E27FC236}">
                <a16:creationId xmlns:a16="http://schemas.microsoft.com/office/drawing/2014/main" id="{009CBE09-CA75-A245-B675-9042959F169C}"/>
              </a:ext>
            </a:extLst>
          </p:cNvPr>
          <p:cNvSpPr>
            <a:spLocks noChangeArrowheads="1"/>
          </p:cNvSpPr>
          <p:nvPr/>
        </p:nvSpPr>
        <p:spPr bwMode="auto">
          <a:xfrm>
            <a:off x="8550484" y="4394200"/>
            <a:ext cx="712788" cy="12160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7" name="Text Box 16">
            <a:extLst>
              <a:ext uri="{FF2B5EF4-FFF2-40B4-BE49-F238E27FC236}">
                <a16:creationId xmlns:a16="http://schemas.microsoft.com/office/drawing/2014/main" id="{548D8BC5-234B-1340-9AE4-2B7B4CCDF55A}"/>
              </a:ext>
            </a:extLst>
          </p:cNvPr>
          <p:cNvSpPr txBox="1">
            <a:spLocks noChangeArrowheads="1"/>
          </p:cNvSpPr>
          <p:nvPr/>
        </p:nvSpPr>
        <p:spPr bwMode="auto">
          <a:xfrm>
            <a:off x="8701297" y="4959350"/>
            <a:ext cx="735012" cy="3667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body</a:t>
            </a:r>
          </a:p>
        </p:txBody>
      </p:sp>
      <p:sp>
        <p:nvSpPr>
          <p:cNvPr id="28" name="Rectangle 20">
            <a:extLst>
              <a:ext uri="{FF2B5EF4-FFF2-40B4-BE49-F238E27FC236}">
                <a16:creationId xmlns:a16="http://schemas.microsoft.com/office/drawing/2014/main" id="{8BE22D39-29E3-DB4E-8BB7-B366225B441F}"/>
              </a:ext>
            </a:extLst>
          </p:cNvPr>
          <p:cNvSpPr>
            <a:spLocks noChangeArrowheads="1"/>
          </p:cNvSpPr>
          <p:nvPr/>
        </p:nvSpPr>
        <p:spPr bwMode="auto">
          <a:xfrm>
            <a:off x="2879934" y="1789112"/>
            <a:ext cx="5638800" cy="446088"/>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9" name="Line 22">
            <a:extLst>
              <a:ext uri="{FF2B5EF4-FFF2-40B4-BE49-F238E27FC236}">
                <a16:creationId xmlns:a16="http://schemas.microsoft.com/office/drawing/2014/main" id="{E517253E-A702-9F4B-B692-C2D297AE8C56}"/>
              </a:ext>
            </a:extLst>
          </p:cNvPr>
          <p:cNvSpPr>
            <a:spLocks noChangeShapeType="1"/>
          </p:cNvSpPr>
          <p:nvPr/>
        </p:nvSpPr>
        <p:spPr bwMode="auto">
          <a:xfrm>
            <a:off x="4188034" y="1792287"/>
            <a:ext cx="0" cy="4381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0" name="Line 23">
            <a:extLst>
              <a:ext uri="{FF2B5EF4-FFF2-40B4-BE49-F238E27FC236}">
                <a16:creationId xmlns:a16="http://schemas.microsoft.com/office/drawing/2014/main" id="{9A3ED2FB-B252-C14F-B645-419D36E7F292}"/>
              </a:ext>
            </a:extLst>
          </p:cNvPr>
          <p:cNvSpPr>
            <a:spLocks noChangeShapeType="1"/>
          </p:cNvSpPr>
          <p:nvPr/>
        </p:nvSpPr>
        <p:spPr bwMode="auto">
          <a:xfrm>
            <a:off x="4632534" y="1792287"/>
            <a:ext cx="0" cy="4381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1" name="Line 24">
            <a:extLst>
              <a:ext uri="{FF2B5EF4-FFF2-40B4-BE49-F238E27FC236}">
                <a16:creationId xmlns:a16="http://schemas.microsoft.com/office/drawing/2014/main" id="{B2B62443-11E1-2B43-9DCA-4AE37C7E4636}"/>
              </a:ext>
            </a:extLst>
          </p:cNvPr>
          <p:cNvSpPr>
            <a:spLocks noChangeShapeType="1"/>
          </p:cNvSpPr>
          <p:nvPr/>
        </p:nvSpPr>
        <p:spPr bwMode="auto">
          <a:xfrm>
            <a:off x="5940634" y="1792287"/>
            <a:ext cx="0" cy="4381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2" name="Line 25">
            <a:extLst>
              <a:ext uri="{FF2B5EF4-FFF2-40B4-BE49-F238E27FC236}">
                <a16:creationId xmlns:a16="http://schemas.microsoft.com/office/drawing/2014/main" id="{04CD6AC7-3A8A-D448-ACDB-A1CAAAE45847}"/>
              </a:ext>
            </a:extLst>
          </p:cNvPr>
          <p:cNvSpPr>
            <a:spLocks noChangeShapeType="1"/>
          </p:cNvSpPr>
          <p:nvPr/>
        </p:nvSpPr>
        <p:spPr bwMode="auto">
          <a:xfrm>
            <a:off x="6366084" y="1785937"/>
            <a:ext cx="0" cy="4381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3" name="Line 26">
            <a:extLst>
              <a:ext uri="{FF2B5EF4-FFF2-40B4-BE49-F238E27FC236}">
                <a16:creationId xmlns:a16="http://schemas.microsoft.com/office/drawing/2014/main" id="{116D6361-9C6F-384A-940A-DBEE668B1738}"/>
              </a:ext>
            </a:extLst>
          </p:cNvPr>
          <p:cNvSpPr>
            <a:spLocks noChangeShapeType="1"/>
          </p:cNvSpPr>
          <p:nvPr/>
        </p:nvSpPr>
        <p:spPr bwMode="auto">
          <a:xfrm>
            <a:off x="7667834" y="1792287"/>
            <a:ext cx="0" cy="4381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4" name="Line 27">
            <a:extLst>
              <a:ext uri="{FF2B5EF4-FFF2-40B4-BE49-F238E27FC236}">
                <a16:creationId xmlns:a16="http://schemas.microsoft.com/office/drawing/2014/main" id="{66F44111-14E6-9047-91A5-35A207202184}"/>
              </a:ext>
            </a:extLst>
          </p:cNvPr>
          <p:cNvSpPr>
            <a:spLocks noChangeShapeType="1"/>
          </p:cNvSpPr>
          <p:nvPr/>
        </p:nvSpPr>
        <p:spPr bwMode="auto">
          <a:xfrm>
            <a:off x="8105984" y="1792287"/>
            <a:ext cx="0" cy="4381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5" name="Text Box 28">
            <a:extLst>
              <a:ext uri="{FF2B5EF4-FFF2-40B4-BE49-F238E27FC236}">
                <a16:creationId xmlns:a16="http://schemas.microsoft.com/office/drawing/2014/main" id="{101CD148-0CB6-B64C-B622-686BDB7E0577}"/>
              </a:ext>
            </a:extLst>
          </p:cNvPr>
          <p:cNvSpPr txBox="1">
            <a:spLocks noChangeArrowheads="1"/>
          </p:cNvSpPr>
          <p:nvPr/>
        </p:nvSpPr>
        <p:spPr bwMode="auto">
          <a:xfrm>
            <a:off x="3003759" y="1816100"/>
            <a:ext cx="103028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method</a:t>
            </a:r>
          </a:p>
        </p:txBody>
      </p:sp>
      <p:sp>
        <p:nvSpPr>
          <p:cNvPr id="36" name="Text Box 29">
            <a:extLst>
              <a:ext uri="{FF2B5EF4-FFF2-40B4-BE49-F238E27FC236}">
                <a16:creationId xmlns:a16="http://schemas.microsoft.com/office/drawing/2014/main" id="{803519B0-4DBB-0446-BBAE-FAAA993CE334}"/>
              </a:ext>
            </a:extLst>
          </p:cNvPr>
          <p:cNvSpPr txBox="1">
            <a:spLocks noChangeArrowheads="1"/>
          </p:cNvSpPr>
          <p:nvPr/>
        </p:nvSpPr>
        <p:spPr bwMode="auto">
          <a:xfrm>
            <a:off x="4165809" y="1797050"/>
            <a:ext cx="45243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sp</a:t>
            </a:r>
          </a:p>
        </p:txBody>
      </p:sp>
      <p:sp>
        <p:nvSpPr>
          <p:cNvPr id="37" name="Text Box 30">
            <a:extLst>
              <a:ext uri="{FF2B5EF4-FFF2-40B4-BE49-F238E27FC236}">
                <a16:creationId xmlns:a16="http://schemas.microsoft.com/office/drawing/2014/main" id="{2AE14B96-40BF-C44D-B226-47487039EDC0}"/>
              </a:ext>
            </a:extLst>
          </p:cNvPr>
          <p:cNvSpPr txBox="1">
            <a:spLocks noChangeArrowheads="1"/>
          </p:cNvSpPr>
          <p:nvPr/>
        </p:nvSpPr>
        <p:spPr bwMode="auto">
          <a:xfrm>
            <a:off x="5931109" y="1803400"/>
            <a:ext cx="45243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sp</a:t>
            </a:r>
          </a:p>
        </p:txBody>
      </p:sp>
      <p:sp>
        <p:nvSpPr>
          <p:cNvPr id="38" name="Text Box 31">
            <a:extLst>
              <a:ext uri="{FF2B5EF4-FFF2-40B4-BE49-F238E27FC236}">
                <a16:creationId xmlns:a16="http://schemas.microsoft.com/office/drawing/2014/main" id="{499F11E0-2AAF-FC46-939A-844BDA8F36F0}"/>
              </a:ext>
            </a:extLst>
          </p:cNvPr>
          <p:cNvSpPr txBox="1">
            <a:spLocks noChangeArrowheads="1"/>
          </p:cNvSpPr>
          <p:nvPr/>
        </p:nvSpPr>
        <p:spPr bwMode="auto">
          <a:xfrm>
            <a:off x="7683709" y="1809750"/>
            <a:ext cx="4032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cr</a:t>
            </a:r>
          </a:p>
        </p:txBody>
      </p:sp>
      <p:sp>
        <p:nvSpPr>
          <p:cNvPr id="39" name="Text Box 32">
            <a:extLst>
              <a:ext uri="{FF2B5EF4-FFF2-40B4-BE49-F238E27FC236}">
                <a16:creationId xmlns:a16="http://schemas.microsoft.com/office/drawing/2014/main" id="{74D4C75B-57F6-FC40-A95F-1EA89717E27F}"/>
              </a:ext>
            </a:extLst>
          </p:cNvPr>
          <p:cNvSpPr txBox="1">
            <a:spLocks noChangeArrowheads="1"/>
          </p:cNvSpPr>
          <p:nvPr/>
        </p:nvSpPr>
        <p:spPr bwMode="auto">
          <a:xfrm>
            <a:off x="8153609" y="1820862"/>
            <a:ext cx="311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lf</a:t>
            </a:r>
          </a:p>
        </p:txBody>
      </p:sp>
      <p:sp>
        <p:nvSpPr>
          <p:cNvPr id="40" name="Text Box 33">
            <a:extLst>
              <a:ext uri="{FF2B5EF4-FFF2-40B4-BE49-F238E27FC236}">
                <a16:creationId xmlns:a16="http://schemas.microsoft.com/office/drawing/2014/main" id="{D3CF33E6-800C-C34A-9A2F-34E6C60D755D}"/>
              </a:ext>
            </a:extLst>
          </p:cNvPr>
          <p:cNvSpPr txBox="1">
            <a:spLocks noChangeArrowheads="1"/>
          </p:cNvSpPr>
          <p:nvPr/>
        </p:nvSpPr>
        <p:spPr bwMode="auto">
          <a:xfrm>
            <a:off x="6521659" y="1803400"/>
            <a:ext cx="1003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version</a:t>
            </a:r>
          </a:p>
        </p:txBody>
      </p:sp>
      <p:sp>
        <p:nvSpPr>
          <p:cNvPr id="41" name="Text Box 34">
            <a:extLst>
              <a:ext uri="{FF2B5EF4-FFF2-40B4-BE49-F238E27FC236}">
                <a16:creationId xmlns:a16="http://schemas.microsoft.com/office/drawing/2014/main" id="{064EF9BF-C55B-3041-B970-830A38934793}"/>
              </a:ext>
            </a:extLst>
          </p:cNvPr>
          <p:cNvSpPr txBox="1">
            <a:spLocks noChangeArrowheads="1"/>
          </p:cNvSpPr>
          <p:nvPr/>
        </p:nvSpPr>
        <p:spPr bwMode="auto">
          <a:xfrm>
            <a:off x="4896059" y="1816100"/>
            <a:ext cx="69373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URL</a:t>
            </a:r>
          </a:p>
        </p:txBody>
      </p:sp>
      <p:grpSp>
        <p:nvGrpSpPr>
          <p:cNvPr id="42" name="Group 45">
            <a:extLst>
              <a:ext uri="{FF2B5EF4-FFF2-40B4-BE49-F238E27FC236}">
                <a16:creationId xmlns:a16="http://schemas.microsoft.com/office/drawing/2014/main" id="{BF6F8085-A891-0844-94E6-578F3AFB50F3}"/>
              </a:ext>
            </a:extLst>
          </p:cNvPr>
          <p:cNvGrpSpPr>
            <a:grpSpLocks/>
          </p:cNvGrpSpPr>
          <p:nvPr/>
        </p:nvGrpSpPr>
        <p:grpSpPr bwMode="auto">
          <a:xfrm>
            <a:off x="2879934" y="2233612"/>
            <a:ext cx="4565650" cy="446088"/>
            <a:chOff x="192" y="1894"/>
            <a:chExt cx="2876" cy="281"/>
          </a:xfrm>
        </p:grpSpPr>
        <p:sp>
          <p:nvSpPr>
            <p:cNvPr id="43" name="Rectangle 35">
              <a:extLst>
                <a:ext uri="{FF2B5EF4-FFF2-40B4-BE49-F238E27FC236}">
                  <a16:creationId xmlns:a16="http://schemas.microsoft.com/office/drawing/2014/main" id="{37CAD855-2626-9B4A-87B5-BBFB2178C732}"/>
                </a:ext>
              </a:extLst>
            </p:cNvPr>
            <p:cNvSpPr>
              <a:spLocks noChangeArrowheads="1"/>
            </p:cNvSpPr>
            <p:nvPr/>
          </p:nvSpPr>
          <p:spPr bwMode="auto">
            <a:xfrm>
              <a:off x="192" y="1894"/>
              <a:ext cx="2876" cy="281"/>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4" name="Line 36">
              <a:extLst>
                <a:ext uri="{FF2B5EF4-FFF2-40B4-BE49-F238E27FC236}">
                  <a16:creationId xmlns:a16="http://schemas.microsoft.com/office/drawing/2014/main" id="{3882514C-0ADC-584D-AAA4-E4882A2DEA38}"/>
                </a:ext>
              </a:extLst>
            </p:cNvPr>
            <p:cNvSpPr>
              <a:spLocks noChangeShapeType="1"/>
            </p:cNvSpPr>
            <p:nvPr/>
          </p:nvSpPr>
          <p:spPr bwMode="auto">
            <a:xfrm>
              <a:off x="1700" y="1896"/>
              <a:ext cx="0" cy="27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45" name="Line 37">
              <a:extLst>
                <a:ext uri="{FF2B5EF4-FFF2-40B4-BE49-F238E27FC236}">
                  <a16:creationId xmlns:a16="http://schemas.microsoft.com/office/drawing/2014/main" id="{688D6AB7-0894-2D4A-9EE3-CF8BFFA30627}"/>
                </a:ext>
              </a:extLst>
            </p:cNvPr>
            <p:cNvSpPr>
              <a:spLocks noChangeShapeType="1"/>
            </p:cNvSpPr>
            <p:nvPr/>
          </p:nvSpPr>
          <p:spPr bwMode="auto">
            <a:xfrm>
              <a:off x="1832" y="1896"/>
              <a:ext cx="0" cy="27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46" name="Line 39">
              <a:extLst>
                <a:ext uri="{FF2B5EF4-FFF2-40B4-BE49-F238E27FC236}">
                  <a16:creationId xmlns:a16="http://schemas.microsoft.com/office/drawing/2014/main" id="{8B2EC183-EB51-C64D-B126-461EEABB1EBF}"/>
                </a:ext>
              </a:extLst>
            </p:cNvPr>
            <p:cNvSpPr>
              <a:spLocks noChangeShapeType="1"/>
            </p:cNvSpPr>
            <p:nvPr/>
          </p:nvSpPr>
          <p:spPr bwMode="auto">
            <a:xfrm>
              <a:off x="2528" y="1896"/>
              <a:ext cx="0" cy="27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47" name="Line 40">
              <a:extLst>
                <a:ext uri="{FF2B5EF4-FFF2-40B4-BE49-F238E27FC236}">
                  <a16:creationId xmlns:a16="http://schemas.microsoft.com/office/drawing/2014/main" id="{4DE50D57-00F5-134E-8F40-FDF96483157C}"/>
                </a:ext>
              </a:extLst>
            </p:cNvPr>
            <p:cNvSpPr>
              <a:spLocks noChangeShapeType="1"/>
            </p:cNvSpPr>
            <p:nvPr/>
          </p:nvSpPr>
          <p:spPr bwMode="auto">
            <a:xfrm>
              <a:off x="2804" y="1896"/>
              <a:ext cx="0" cy="27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48" name="Text Box 41">
              <a:extLst>
                <a:ext uri="{FF2B5EF4-FFF2-40B4-BE49-F238E27FC236}">
                  <a16:creationId xmlns:a16="http://schemas.microsoft.com/office/drawing/2014/main" id="{54D07A27-F429-7046-9310-3A09B05FC60A}"/>
                </a:ext>
              </a:extLst>
            </p:cNvPr>
            <p:cNvSpPr txBox="1">
              <a:spLocks noChangeArrowheads="1"/>
            </p:cNvSpPr>
            <p:nvPr/>
          </p:nvSpPr>
          <p:spPr bwMode="auto">
            <a:xfrm>
              <a:off x="2538" y="1907"/>
              <a:ext cx="254"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cr</a:t>
              </a:r>
            </a:p>
          </p:txBody>
        </p:sp>
        <p:sp>
          <p:nvSpPr>
            <p:cNvPr id="49" name="Text Box 42">
              <a:extLst>
                <a:ext uri="{FF2B5EF4-FFF2-40B4-BE49-F238E27FC236}">
                  <a16:creationId xmlns:a16="http://schemas.microsoft.com/office/drawing/2014/main" id="{C2EDB89B-2549-D34E-89E0-D083A1B07D60}"/>
                </a:ext>
              </a:extLst>
            </p:cNvPr>
            <p:cNvSpPr txBox="1">
              <a:spLocks noChangeArrowheads="1"/>
            </p:cNvSpPr>
            <p:nvPr/>
          </p:nvSpPr>
          <p:spPr bwMode="auto">
            <a:xfrm>
              <a:off x="2834" y="1914"/>
              <a:ext cx="196"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lf</a:t>
              </a:r>
            </a:p>
          </p:txBody>
        </p:sp>
        <p:sp>
          <p:nvSpPr>
            <p:cNvPr id="50" name="Text Box 43">
              <a:extLst>
                <a:ext uri="{FF2B5EF4-FFF2-40B4-BE49-F238E27FC236}">
                  <a16:creationId xmlns:a16="http://schemas.microsoft.com/office/drawing/2014/main" id="{C7C20190-6015-D24C-8172-D12AE7AC2A4E}"/>
                </a:ext>
              </a:extLst>
            </p:cNvPr>
            <p:cNvSpPr txBox="1">
              <a:spLocks noChangeArrowheads="1"/>
            </p:cNvSpPr>
            <p:nvPr/>
          </p:nvSpPr>
          <p:spPr bwMode="auto">
            <a:xfrm>
              <a:off x="1922" y="1895"/>
              <a:ext cx="49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value</a:t>
              </a:r>
            </a:p>
          </p:txBody>
        </p:sp>
        <p:sp>
          <p:nvSpPr>
            <p:cNvPr id="51" name="Text Box 44">
              <a:extLst>
                <a:ext uri="{FF2B5EF4-FFF2-40B4-BE49-F238E27FC236}">
                  <a16:creationId xmlns:a16="http://schemas.microsoft.com/office/drawing/2014/main" id="{9D74CC94-6309-9D4E-AC17-7834303D292A}"/>
                </a:ext>
              </a:extLst>
            </p:cNvPr>
            <p:cNvSpPr txBox="1">
              <a:spLocks noChangeArrowheads="1"/>
            </p:cNvSpPr>
            <p:nvPr/>
          </p:nvSpPr>
          <p:spPr bwMode="auto">
            <a:xfrm>
              <a:off x="246" y="1903"/>
              <a:ext cx="1396"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header field name</a:t>
              </a:r>
            </a:p>
          </p:txBody>
        </p:sp>
      </p:grpSp>
      <p:grpSp>
        <p:nvGrpSpPr>
          <p:cNvPr id="52" name="Group 46">
            <a:extLst>
              <a:ext uri="{FF2B5EF4-FFF2-40B4-BE49-F238E27FC236}">
                <a16:creationId xmlns:a16="http://schemas.microsoft.com/office/drawing/2014/main" id="{F763EEE1-8E7B-574B-9B12-C02141AD6CEE}"/>
              </a:ext>
            </a:extLst>
          </p:cNvPr>
          <p:cNvGrpSpPr>
            <a:grpSpLocks/>
          </p:cNvGrpSpPr>
          <p:nvPr/>
        </p:nvGrpSpPr>
        <p:grpSpPr bwMode="auto">
          <a:xfrm>
            <a:off x="2876759" y="3709987"/>
            <a:ext cx="4565650" cy="446088"/>
            <a:chOff x="192" y="1894"/>
            <a:chExt cx="2876" cy="281"/>
          </a:xfrm>
        </p:grpSpPr>
        <p:sp>
          <p:nvSpPr>
            <p:cNvPr id="53" name="Rectangle 47">
              <a:extLst>
                <a:ext uri="{FF2B5EF4-FFF2-40B4-BE49-F238E27FC236}">
                  <a16:creationId xmlns:a16="http://schemas.microsoft.com/office/drawing/2014/main" id="{03037660-A975-AC41-9666-AFCCB3A0B935}"/>
                </a:ext>
              </a:extLst>
            </p:cNvPr>
            <p:cNvSpPr>
              <a:spLocks noChangeArrowheads="1"/>
            </p:cNvSpPr>
            <p:nvPr/>
          </p:nvSpPr>
          <p:spPr bwMode="auto">
            <a:xfrm>
              <a:off x="192" y="1894"/>
              <a:ext cx="2876" cy="281"/>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4" name="Line 48">
              <a:extLst>
                <a:ext uri="{FF2B5EF4-FFF2-40B4-BE49-F238E27FC236}">
                  <a16:creationId xmlns:a16="http://schemas.microsoft.com/office/drawing/2014/main" id="{7DAB01D5-4A4C-0848-8E97-EACA6A36C3AD}"/>
                </a:ext>
              </a:extLst>
            </p:cNvPr>
            <p:cNvSpPr>
              <a:spLocks noChangeShapeType="1"/>
            </p:cNvSpPr>
            <p:nvPr/>
          </p:nvSpPr>
          <p:spPr bwMode="auto">
            <a:xfrm>
              <a:off x="1700" y="1896"/>
              <a:ext cx="0" cy="27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5" name="Line 49">
              <a:extLst>
                <a:ext uri="{FF2B5EF4-FFF2-40B4-BE49-F238E27FC236}">
                  <a16:creationId xmlns:a16="http://schemas.microsoft.com/office/drawing/2014/main" id="{12F13F26-AF12-FB44-9B51-D0B6944C6D9C}"/>
                </a:ext>
              </a:extLst>
            </p:cNvPr>
            <p:cNvSpPr>
              <a:spLocks noChangeShapeType="1"/>
            </p:cNvSpPr>
            <p:nvPr/>
          </p:nvSpPr>
          <p:spPr bwMode="auto">
            <a:xfrm>
              <a:off x="1832" y="1896"/>
              <a:ext cx="0" cy="27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6" name="Line 50">
              <a:extLst>
                <a:ext uri="{FF2B5EF4-FFF2-40B4-BE49-F238E27FC236}">
                  <a16:creationId xmlns:a16="http://schemas.microsoft.com/office/drawing/2014/main" id="{781CA89B-E86B-F843-A1BF-431E5679227B}"/>
                </a:ext>
              </a:extLst>
            </p:cNvPr>
            <p:cNvSpPr>
              <a:spLocks noChangeShapeType="1"/>
            </p:cNvSpPr>
            <p:nvPr/>
          </p:nvSpPr>
          <p:spPr bwMode="auto">
            <a:xfrm>
              <a:off x="2528" y="1896"/>
              <a:ext cx="0" cy="27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7" name="Line 51">
              <a:extLst>
                <a:ext uri="{FF2B5EF4-FFF2-40B4-BE49-F238E27FC236}">
                  <a16:creationId xmlns:a16="http://schemas.microsoft.com/office/drawing/2014/main" id="{74911CA3-EBEB-B142-B4CE-F45E577120E5}"/>
                </a:ext>
              </a:extLst>
            </p:cNvPr>
            <p:cNvSpPr>
              <a:spLocks noChangeShapeType="1"/>
            </p:cNvSpPr>
            <p:nvPr/>
          </p:nvSpPr>
          <p:spPr bwMode="auto">
            <a:xfrm>
              <a:off x="2804" y="1896"/>
              <a:ext cx="0" cy="27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8" name="Text Box 52">
              <a:extLst>
                <a:ext uri="{FF2B5EF4-FFF2-40B4-BE49-F238E27FC236}">
                  <a16:creationId xmlns:a16="http://schemas.microsoft.com/office/drawing/2014/main" id="{D0CB791B-5400-C244-A515-F158CF9A23BC}"/>
                </a:ext>
              </a:extLst>
            </p:cNvPr>
            <p:cNvSpPr txBox="1">
              <a:spLocks noChangeArrowheads="1"/>
            </p:cNvSpPr>
            <p:nvPr/>
          </p:nvSpPr>
          <p:spPr bwMode="auto">
            <a:xfrm>
              <a:off x="2538" y="1907"/>
              <a:ext cx="254"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cr</a:t>
              </a:r>
            </a:p>
          </p:txBody>
        </p:sp>
        <p:sp>
          <p:nvSpPr>
            <p:cNvPr id="59" name="Text Box 53">
              <a:extLst>
                <a:ext uri="{FF2B5EF4-FFF2-40B4-BE49-F238E27FC236}">
                  <a16:creationId xmlns:a16="http://schemas.microsoft.com/office/drawing/2014/main" id="{E5D6E821-F80C-7046-BF97-7FA229C97D7C}"/>
                </a:ext>
              </a:extLst>
            </p:cNvPr>
            <p:cNvSpPr txBox="1">
              <a:spLocks noChangeArrowheads="1"/>
            </p:cNvSpPr>
            <p:nvPr/>
          </p:nvSpPr>
          <p:spPr bwMode="auto">
            <a:xfrm>
              <a:off x="2834" y="1914"/>
              <a:ext cx="196"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lf</a:t>
              </a:r>
            </a:p>
          </p:txBody>
        </p:sp>
        <p:sp>
          <p:nvSpPr>
            <p:cNvPr id="60" name="Text Box 54">
              <a:extLst>
                <a:ext uri="{FF2B5EF4-FFF2-40B4-BE49-F238E27FC236}">
                  <a16:creationId xmlns:a16="http://schemas.microsoft.com/office/drawing/2014/main" id="{5F6B0327-AD11-4545-B4F6-735084B855B5}"/>
                </a:ext>
              </a:extLst>
            </p:cNvPr>
            <p:cNvSpPr txBox="1">
              <a:spLocks noChangeArrowheads="1"/>
            </p:cNvSpPr>
            <p:nvPr/>
          </p:nvSpPr>
          <p:spPr bwMode="auto">
            <a:xfrm>
              <a:off x="1922" y="1895"/>
              <a:ext cx="49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value</a:t>
              </a:r>
            </a:p>
          </p:txBody>
        </p:sp>
        <p:sp>
          <p:nvSpPr>
            <p:cNvPr id="61" name="Text Box 55">
              <a:extLst>
                <a:ext uri="{FF2B5EF4-FFF2-40B4-BE49-F238E27FC236}">
                  <a16:creationId xmlns:a16="http://schemas.microsoft.com/office/drawing/2014/main" id="{95580CF6-5A42-2640-82F1-B4775A0714B8}"/>
                </a:ext>
              </a:extLst>
            </p:cNvPr>
            <p:cNvSpPr txBox="1">
              <a:spLocks noChangeArrowheads="1"/>
            </p:cNvSpPr>
            <p:nvPr/>
          </p:nvSpPr>
          <p:spPr bwMode="auto">
            <a:xfrm>
              <a:off x="246" y="1903"/>
              <a:ext cx="1396"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header field name</a:t>
              </a:r>
            </a:p>
          </p:txBody>
        </p:sp>
      </p:grpSp>
      <p:sp>
        <p:nvSpPr>
          <p:cNvPr id="62" name="Line 56">
            <a:extLst>
              <a:ext uri="{FF2B5EF4-FFF2-40B4-BE49-F238E27FC236}">
                <a16:creationId xmlns:a16="http://schemas.microsoft.com/office/drawing/2014/main" id="{923CEA11-D6DF-1C46-A3A4-FD9F81E7CBE9}"/>
              </a:ext>
            </a:extLst>
          </p:cNvPr>
          <p:cNvSpPr>
            <a:spLocks noChangeShapeType="1"/>
          </p:cNvSpPr>
          <p:nvPr/>
        </p:nvSpPr>
        <p:spPr bwMode="auto">
          <a:xfrm>
            <a:off x="2879934" y="2681287"/>
            <a:ext cx="0" cy="104140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63" name="Group 61">
            <a:extLst>
              <a:ext uri="{FF2B5EF4-FFF2-40B4-BE49-F238E27FC236}">
                <a16:creationId xmlns:a16="http://schemas.microsoft.com/office/drawing/2014/main" id="{331FDA17-3586-0A4D-9D97-B7C360855EC7}"/>
              </a:ext>
            </a:extLst>
          </p:cNvPr>
          <p:cNvGrpSpPr>
            <a:grpSpLocks/>
          </p:cNvGrpSpPr>
          <p:nvPr/>
        </p:nvGrpSpPr>
        <p:grpSpPr bwMode="auto">
          <a:xfrm>
            <a:off x="2711659" y="2905125"/>
            <a:ext cx="331788" cy="461962"/>
            <a:chOff x="462" y="1727"/>
            <a:chExt cx="209" cy="291"/>
          </a:xfrm>
        </p:grpSpPr>
        <p:sp>
          <p:nvSpPr>
            <p:cNvPr id="64" name="Rectangle 59">
              <a:extLst>
                <a:ext uri="{FF2B5EF4-FFF2-40B4-BE49-F238E27FC236}">
                  <a16:creationId xmlns:a16="http://schemas.microsoft.com/office/drawing/2014/main" id="{C1850415-E4E6-744B-A59A-4CBBE0004E2D}"/>
                </a:ext>
              </a:extLst>
            </p:cNvPr>
            <p:cNvSpPr>
              <a:spLocks noChangeArrowheads="1"/>
            </p:cNvSpPr>
            <p:nvPr/>
          </p:nvSpPr>
          <p:spPr bwMode="auto">
            <a:xfrm>
              <a:off x="534" y="1854"/>
              <a:ext cx="56" cy="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5" name="Text Box 57">
              <a:extLst>
                <a:ext uri="{FF2B5EF4-FFF2-40B4-BE49-F238E27FC236}">
                  <a16:creationId xmlns:a16="http://schemas.microsoft.com/office/drawing/2014/main" id="{26A802CD-661F-6548-9B20-03447D673761}"/>
                </a:ext>
              </a:extLst>
            </p:cNvPr>
            <p:cNvSpPr txBox="1">
              <a:spLocks noChangeArrowheads="1"/>
            </p:cNvSpPr>
            <p:nvPr/>
          </p:nvSpPr>
          <p:spPr bwMode="auto">
            <a:xfrm>
              <a:off x="462" y="1727"/>
              <a:ext cx="20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66" name="Text Box 58">
              <a:extLst>
                <a:ext uri="{FF2B5EF4-FFF2-40B4-BE49-F238E27FC236}">
                  <a16:creationId xmlns:a16="http://schemas.microsoft.com/office/drawing/2014/main" id="{5857CADE-C5FA-4D45-86A4-A527BB0999C5}"/>
                </a:ext>
              </a:extLst>
            </p:cNvPr>
            <p:cNvSpPr txBox="1">
              <a:spLocks noChangeArrowheads="1"/>
            </p:cNvSpPr>
            <p:nvPr/>
          </p:nvSpPr>
          <p:spPr bwMode="auto">
            <a:xfrm>
              <a:off x="462" y="1768"/>
              <a:ext cx="20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grpSp>
      <p:sp>
        <p:nvSpPr>
          <p:cNvPr id="67" name="Line 62">
            <a:extLst>
              <a:ext uri="{FF2B5EF4-FFF2-40B4-BE49-F238E27FC236}">
                <a16:creationId xmlns:a16="http://schemas.microsoft.com/office/drawing/2014/main" id="{4AD99966-51D9-144F-843E-CA57BB5A97E5}"/>
              </a:ext>
            </a:extLst>
          </p:cNvPr>
          <p:cNvSpPr>
            <a:spLocks noChangeShapeType="1"/>
          </p:cNvSpPr>
          <p:nvPr/>
        </p:nvSpPr>
        <p:spPr bwMode="auto">
          <a:xfrm>
            <a:off x="7443997" y="2668587"/>
            <a:ext cx="0" cy="104140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68" name="Group 63">
            <a:extLst>
              <a:ext uri="{FF2B5EF4-FFF2-40B4-BE49-F238E27FC236}">
                <a16:creationId xmlns:a16="http://schemas.microsoft.com/office/drawing/2014/main" id="{21BE7B05-C0E3-2847-AA19-1D559561D8E0}"/>
              </a:ext>
            </a:extLst>
          </p:cNvPr>
          <p:cNvGrpSpPr>
            <a:grpSpLocks/>
          </p:cNvGrpSpPr>
          <p:nvPr/>
        </p:nvGrpSpPr>
        <p:grpSpPr bwMode="auto">
          <a:xfrm>
            <a:off x="7275722" y="2892425"/>
            <a:ext cx="331787" cy="461962"/>
            <a:chOff x="462" y="1727"/>
            <a:chExt cx="209" cy="291"/>
          </a:xfrm>
        </p:grpSpPr>
        <p:sp>
          <p:nvSpPr>
            <p:cNvPr id="69" name="Rectangle 64">
              <a:extLst>
                <a:ext uri="{FF2B5EF4-FFF2-40B4-BE49-F238E27FC236}">
                  <a16:creationId xmlns:a16="http://schemas.microsoft.com/office/drawing/2014/main" id="{1068B7F8-AE57-0A4E-92E6-32182A78CA31}"/>
                </a:ext>
              </a:extLst>
            </p:cNvPr>
            <p:cNvSpPr>
              <a:spLocks noChangeArrowheads="1"/>
            </p:cNvSpPr>
            <p:nvPr/>
          </p:nvSpPr>
          <p:spPr bwMode="auto">
            <a:xfrm>
              <a:off x="534" y="1854"/>
              <a:ext cx="56" cy="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70" name="Text Box 65">
              <a:extLst>
                <a:ext uri="{FF2B5EF4-FFF2-40B4-BE49-F238E27FC236}">
                  <a16:creationId xmlns:a16="http://schemas.microsoft.com/office/drawing/2014/main" id="{304BAA75-EDF9-3049-8146-D4E3B77D4E55}"/>
                </a:ext>
              </a:extLst>
            </p:cNvPr>
            <p:cNvSpPr txBox="1">
              <a:spLocks noChangeArrowheads="1"/>
            </p:cNvSpPr>
            <p:nvPr/>
          </p:nvSpPr>
          <p:spPr bwMode="auto">
            <a:xfrm>
              <a:off x="462" y="1727"/>
              <a:ext cx="20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71" name="Text Box 66">
              <a:extLst>
                <a:ext uri="{FF2B5EF4-FFF2-40B4-BE49-F238E27FC236}">
                  <a16:creationId xmlns:a16="http://schemas.microsoft.com/office/drawing/2014/main" id="{7B98EC85-B737-7A4A-B367-0CDBC6B02392}"/>
                </a:ext>
              </a:extLst>
            </p:cNvPr>
            <p:cNvSpPr txBox="1">
              <a:spLocks noChangeArrowheads="1"/>
            </p:cNvSpPr>
            <p:nvPr/>
          </p:nvSpPr>
          <p:spPr bwMode="auto">
            <a:xfrm>
              <a:off x="462" y="1768"/>
              <a:ext cx="20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grpSp>
      <p:grpSp>
        <p:nvGrpSpPr>
          <p:cNvPr id="72" name="Group 77">
            <a:extLst>
              <a:ext uri="{FF2B5EF4-FFF2-40B4-BE49-F238E27FC236}">
                <a16:creationId xmlns:a16="http://schemas.microsoft.com/office/drawing/2014/main" id="{3F072947-4F12-CC4D-A114-F6AA680D477F}"/>
              </a:ext>
            </a:extLst>
          </p:cNvPr>
          <p:cNvGrpSpPr>
            <a:grpSpLocks/>
          </p:cNvGrpSpPr>
          <p:nvPr/>
        </p:nvGrpSpPr>
        <p:grpSpPr bwMode="auto">
          <a:xfrm>
            <a:off x="2875172" y="4156075"/>
            <a:ext cx="963612" cy="446087"/>
            <a:chOff x="3105" y="2650"/>
            <a:chExt cx="607" cy="281"/>
          </a:xfrm>
        </p:grpSpPr>
        <p:sp>
          <p:nvSpPr>
            <p:cNvPr id="73" name="Rectangle 68">
              <a:extLst>
                <a:ext uri="{FF2B5EF4-FFF2-40B4-BE49-F238E27FC236}">
                  <a16:creationId xmlns:a16="http://schemas.microsoft.com/office/drawing/2014/main" id="{B30322FD-E3EE-8748-B949-5646BF3FDFC8}"/>
                </a:ext>
              </a:extLst>
            </p:cNvPr>
            <p:cNvSpPr>
              <a:spLocks noChangeArrowheads="1"/>
            </p:cNvSpPr>
            <p:nvPr/>
          </p:nvSpPr>
          <p:spPr bwMode="auto">
            <a:xfrm>
              <a:off x="3105" y="2650"/>
              <a:ext cx="607" cy="281"/>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74" name="Line 72">
              <a:extLst>
                <a:ext uri="{FF2B5EF4-FFF2-40B4-BE49-F238E27FC236}">
                  <a16:creationId xmlns:a16="http://schemas.microsoft.com/office/drawing/2014/main" id="{48E1F9CF-9FEF-5347-B932-F18E52F7D062}"/>
                </a:ext>
              </a:extLst>
            </p:cNvPr>
            <p:cNvSpPr>
              <a:spLocks noChangeShapeType="1"/>
            </p:cNvSpPr>
            <p:nvPr/>
          </p:nvSpPr>
          <p:spPr bwMode="auto">
            <a:xfrm>
              <a:off x="3406" y="2652"/>
              <a:ext cx="0" cy="27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75" name="Text Box 73">
              <a:extLst>
                <a:ext uri="{FF2B5EF4-FFF2-40B4-BE49-F238E27FC236}">
                  <a16:creationId xmlns:a16="http://schemas.microsoft.com/office/drawing/2014/main" id="{3F1DCBAA-5080-0B49-ADD4-12FFFAF8A808}"/>
                </a:ext>
              </a:extLst>
            </p:cNvPr>
            <p:cNvSpPr txBox="1">
              <a:spLocks noChangeArrowheads="1"/>
            </p:cNvSpPr>
            <p:nvPr/>
          </p:nvSpPr>
          <p:spPr bwMode="auto">
            <a:xfrm>
              <a:off x="3140" y="2663"/>
              <a:ext cx="254"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cr</a:t>
              </a:r>
            </a:p>
          </p:txBody>
        </p:sp>
        <p:sp>
          <p:nvSpPr>
            <p:cNvPr id="76" name="Text Box 74">
              <a:extLst>
                <a:ext uri="{FF2B5EF4-FFF2-40B4-BE49-F238E27FC236}">
                  <a16:creationId xmlns:a16="http://schemas.microsoft.com/office/drawing/2014/main" id="{30F8DE49-8702-8242-B74B-8F1C10B8D2BE}"/>
                </a:ext>
              </a:extLst>
            </p:cNvPr>
            <p:cNvSpPr txBox="1">
              <a:spLocks noChangeArrowheads="1"/>
            </p:cNvSpPr>
            <p:nvPr/>
          </p:nvSpPr>
          <p:spPr bwMode="auto">
            <a:xfrm>
              <a:off x="3436" y="2670"/>
              <a:ext cx="196"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lf</a:t>
              </a:r>
            </a:p>
          </p:txBody>
        </p:sp>
      </p:grpSp>
      <p:sp>
        <p:nvSpPr>
          <p:cNvPr id="77" name="Rectangle 78">
            <a:extLst>
              <a:ext uri="{FF2B5EF4-FFF2-40B4-BE49-F238E27FC236}">
                <a16:creationId xmlns:a16="http://schemas.microsoft.com/office/drawing/2014/main" id="{6229F0FB-98BB-B944-85C4-25A52FBA6CCF}"/>
              </a:ext>
            </a:extLst>
          </p:cNvPr>
          <p:cNvSpPr>
            <a:spLocks noChangeArrowheads="1"/>
          </p:cNvSpPr>
          <p:nvPr/>
        </p:nvSpPr>
        <p:spPr bwMode="auto">
          <a:xfrm>
            <a:off x="2875172" y="4603750"/>
            <a:ext cx="5170487" cy="1120775"/>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78" name="Text Box 80">
            <a:extLst>
              <a:ext uri="{FF2B5EF4-FFF2-40B4-BE49-F238E27FC236}">
                <a16:creationId xmlns:a16="http://schemas.microsoft.com/office/drawing/2014/main" id="{15C2EA86-0F4F-3247-A569-CE038874C470}"/>
              </a:ext>
            </a:extLst>
          </p:cNvPr>
          <p:cNvSpPr txBox="1">
            <a:spLocks noChangeArrowheads="1"/>
          </p:cNvSpPr>
          <p:nvPr/>
        </p:nvSpPr>
        <p:spPr bwMode="auto">
          <a:xfrm>
            <a:off x="4811922" y="4927600"/>
            <a:ext cx="1411287"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entity body</a:t>
            </a:r>
          </a:p>
        </p:txBody>
      </p:sp>
      <p:grpSp>
        <p:nvGrpSpPr>
          <p:cNvPr id="79" name="Group 81">
            <a:extLst>
              <a:ext uri="{FF2B5EF4-FFF2-40B4-BE49-F238E27FC236}">
                <a16:creationId xmlns:a16="http://schemas.microsoft.com/office/drawing/2014/main" id="{FBD71B37-ADDE-7A46-9420-5D7F558DE36A}"/>
              </a:ext>
            </a:extLst>
          </p:cNvPr>
          <p:cNvGrpSpPr>
            <a:grpSpLocks/>
          </p:cNvGrpSpPr>
          <p:nvPr/>
        </p:nvGrpSpPr>
        <p:grpSpPr bwMode="auto">
          <a:xfrm>
            <a:off x="2711659" y="4941887"/>
            <a:ext cx="331788" cy="461963"/>
            <a:chOff x="462" y="1727"/>
            <a:chExt cx="209" cy="291"/>
          </a:xfrm>
        </p:grpSpPr>
        <p:sp>
          <p:nvSpPr>
            <p:cNvPr id="80" name="Rectangle 82">
              <a:extLst>
                <a:ext uri="{FF2B5EF4-FFF2-40B4-BE49-F238E27FC236}">
                  <a16:creationId xmlns:a16="http://schemas.microsoft.com/office/drawing/2014/main" id="{EB685F5D-49A7-714D-B0CE-A681FE471FBF}"/>
                </a:ext>
              </a:extLst>
            </p:cNvPr>
            <p:cNvSpPr>
              <a:spLocks noChangeArrowheads="1"/>
            </p:cNvSpPr>
            <p:nvPr/>
          </p:nvSpPr>
          <p:spPr bwMode="auto">
            <a:xfrm>
              <a:off x="534" y="1854"/>
              <a:ext cx="56" cy="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81" name="Text Box 83">
              <a:extLst>
                <a:ext uri="{FF2B5EF4-FFF2-40B4-BE49-F238E27FC236}">
                  <a16:creationId xmlns:a16="http://schemas.microsoft.com/office/drawing/2014/main" id="{F39503FA-5AF7-1343-97ED-74063A1F12A0}"/>
                </a:ext>
              </a:extLst>
            </p:cNvPr>
            <p:cNvSpPr txBox="1">
              <a:spLocks noChangeArrowheads="1"/>
            </p:cNvSpPr>
            <p:nvPr/>
          </p:nvSpPr>
          <p:spPr bwMode="auto">
            <a:xfrm>
              <a:off x="462" y="1727"/>
              <a:ext cx="20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82" name="Text Box 84">
              <a:extLst>
                <a:ext uri="{FF2B5EF4-FFF2-40B4-BE49-F238E27FC236}">
                  <a16:creationId xmlns:a16="http://schemas.microsoft.com/office/drawing/2014/main" id="{65445F71-0392-1545-8E73-EFFA475F7631}"/>
                </a:ext>
              </a:extLst>
            </p:cNvPr>
            <p:cNvSpPr txBox="1">
              <a:spLocks noChangeArrowheads="1"/>
            </p:cNvSpPr>
            <p:nvPr/>
          </p:nvSpPr>
          <p:spPr bwMode="auto">
            <a:xfrm>
              <a:off x="462" y="1768"/>
              <a:ext cx="20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grpSp>
      <p:grpSp>
        <p:nvGrpSpPr>
          <p:cNvPr id="83" name="Group 85">
            <a:extLst>
              <a:ext uri="{FF2B5EF4-FFF2-40B4-BE49-F238E27FC236}">
                <a16:creationId xmlns:a16="http://schemas.microsoft.com/office/drawing/2014/main" id="{948FB213-CBD1-754F-9A31-92B73ABB091D}"/>
              </a:ext>
            </a:extLst>
          </p:cNvPr>
          <p:cNvGrpSpPr>
            <a:grpSpLocks/>
          </p:cNvGrpSpPr>
          <p:nvPr/>
        </p:nvGrpSpPr>
        <p:grpSpPr bwMode="auto">
          <a:xfrm>
            <a:off x="7871034" y="4932362"/>
            <a:ext cx="331788" cy="461963"/>
            <a:chOff x="462" y="1727"/>
            <a:chExt cx="209" cy="291"/>
          </a:xfrm>
        </p:grpSpPr>
        <p:sp>
          <p:nvSpPr>
            <p:cNvPr id="84" name="Rectangle 86">
              <a:extLst>
                <a:ext uri="{FF2B5EF4-FFF2-40B4-BE49-F238E27FC236}">
                  <a16:creationId xmlns:a16="http://schemas.microsoft.com/office/drawing/2014/main" id="{2099BE28-2CBD-FA47-A576-86B1CF474263}"/>
                </a:ext>
              </a:extLst>
            </p:cNvPr>
            <p:cNvSpPr>
              <a:spLocks noChangeArrowheads="1"/>
            </p:cNvSpPr>
            <p:nvPr/>
          </p:nvSpPr>
          <p:spPr bwMode="auto">
            <a:xfrm>
              <a:off x="534" y="1854"/>
              <a:ext cx="56" cy="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85" name="Text Box 87">
              <a:extLst>
                <a:ext uri="{FF2B5EF4-FFF2-40B4-BE49-F238E27FC236}">
                  <a16:creationId xmlns:a16="http://schemas.microsoft.com/office/drawing/2014/main" id="{94AB5515-CA17-A64C-8C42-F0741024357D}"/>
                </a:ext>
              </a:extLst>
            </p:cNvPr>
            <p:cNvSpPr txBox="1">
              <a:spLocks noChangeArrowheads="1"/>
            </p:cNvSpPr>
            <p:nvPr/>
          </p:nvSpPr>
          <p:spPr bwMode="auto">
            <a:xfrm>
              <a:off x="462" y="1727"/>
              <a:ext cx="20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86" name="Text Box 88">
              <a:extLst>
                <a:ext uri="{FF2B5EF4-FFF2-40B4-BE49-F238E27FC236}">
                  <a16:creationId xmlns:a16="http://schemas.microsoft.com/office/drawing/2014/main" id="{157CE15D-905D-5B44-91B2-249371FA4B11}"/>
                </a:ext>
              </a:extLst>
            </p:cNvPr>
            <p:cNvSpPr txBox="1">
              <a:spLocks noChangeArrowheads="1"/>
            </p:cNvSpPr>
            <p:nvPr/>
          </p:nvSpPr>
          <p:spPr bwMode="auto">
            <a:xfrm>
              <a:off x="462" y="1768"/>
              <a:ext cx="20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grpSp>
      <p:sp>
        <p:nvSpPr>
          <p:cNvPr id="87" name="Slide Number Placeholder 2">
            <a:extLst>
              <a:ext uri="{FF2B5EF4-FFF2-40B4-BE49-F238E27FC236}">
                <a16:creationId xmlns:a16="http://schemas.microsoft.com/office/drawing/2014/main" id="{09896B4E-767E-074F-8EDA-CDA62F290479}"/>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28</a:t>
            </a:fld>
            <a:endParaRPr lang="en-US" dirty="0"/>
          </a:p>
        </p:txBody>
      </p:sp>
    </p:spTree>
    <p:extLst>
      <p:ext uri="{BB962C8B-B14F-4D97-AF65-F5344CB8AC3E}">
        <p14:creationId xmlns:p14="http://schemas.microsoft.com/office/powerpoint/2010/main" val="371936590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ea typeface="ＭＳ Ｐゴシック" panose="020B0600070205080204" pitchFamily="34" charset="-128"/>
              </a:rPr>
              <a:t>Other HTTP request </a:t>
            </a:r>
            <a:r>
              <a:rPr lang="en-US" altLang="en-US" dirty="0">
                <a:ea typeface="ＭＳ Ｐゴシック" panose="020B0600070205080204" pitchFamily="34" charset="-128"/>
              </a:rPr>
              <a:t>m</a:t>
            </a:r>
            <a:r>
              <a:rPr lang="en-US" altLang="en-US" sz="4400" dirty="0">
                <a:ea typeface="ＭＳ Ｐゴシック" panose="020B0600070205080204" pitchFamily="34" charset="-128"/>
              </a:rPr>
              <a:t>essages</a:t>
            </a:r>
            <a:endParaRPr lang="en-US" sz="4400" dirty="0"/>
          </a:p>
        </p:txBody>
      </p:sp>
      <p:sp>
        <p:nvSpPr>
          <p:cNvPr id="87" name="Rectangle 3">
            <a:extLst>
              <a:ext uri="{FF2B5EF4-FFF2-40B4-BE49-F238E27FC236}">
                <a16:creationId xmlns:a16="http://schemas.microsoft.com/office/drawing/2014/main" id="{25316CA5-99B5-7F45-AFB7-B3A2CBFABDDC}"/>
              </a:ext>
            </a:extLst>
          </p:cNvPr>
          <p:cNvSpPr txBox="1">
            <a:spLocks noChangeArrowheads="1"/>
          </p:cNvSpPr>
          <p:nvPr/>
        </p:nvSpPr>
        <p:spPr>
          <a:xfrm>
            <a:off x="685573" y="1727394"/>
            <a:ext cx="4684713" cy="1701606"/>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8"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sng" strike="noStrike" kern="1200" cap="none" spc="0" normalizeH="0" baseline="0" noProof="0" dirty="0">
                <a:ln>
                  <a:noFill/>
                </a:ln>
                <a:solidFill>
                  <a:srgbClr val="CC0000"/>
                </a:solidFill>
                <a:effectLst/>
                <a:uLnTx/>
                <a:uFillTx/>
                <a:latin typeface="Calibri"/>
                <a:ea typeface="+mn-ea"/>
                <a:cs typeface="+mn-cs"/>
              </a:rPr>
              <a:t>POST method:</a:t>
            </a:r>
          </a:p>
          <a:p>
            <a:pPr marL="233363" marR="0" lvl="0" indent="-233363"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web page often includes form input</a:t>
            </a:r>
          </a:p>
          <a:p>
            <a:pPr marL="233363" marR="0" lvl="0" indent="-233363"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user input sent from client to server in entity body of HTTP POST request message</a:t>
            </a:r>
          </a:p>
        </p:txBody>
      </p:sp>
      <p:sp>
        <p:nvSpPr>
          <p:cNvPr id="88" name="Rectangle 3">
            <a:extLst>
              <a:ext uri="{FF2B5EF4-FFF2-40B4-BE49-F238E27FC236}">
                <a16:creationId xmlns:a16="http://schemas.microsoft.com/office/drawing/2014/main" id="{EC7D421B-4EDF-C343-AB2D-4624467F5415}"/>
              </a:ext>
            </a:extLst>
          </p:cNvPr>
          <p:cNvSpPr txBox="1">
            <a:spLocks noChangeArrowheads="1"/>
          </p:cNvSpPr>
          <p:nvPr/>
        </p:nvSpPr>
        <p:spPr>
          <a:xfrm>
            <a:off x="685573" y="4466964"/>
            <a:ext cx="5541055" cy="1701606"/>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8"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sng" strike="noStrike" kern="1200" cap="none" spc="0" normalizeH="0" baseline="0" noProof="0" dirty="0">
                <a:ln>
                  <a:noFill/>
                </a:ln>
                <a:solidFill>
                  <a:srgbClr val="CC0000"/>
                </a:solidFill>
                <a:effectLst/>
                <a:uLnTx/>
                <a:uFillTx/>
                <a:latin typeface="Calibri"/>
                <a:ea typeface="+mn-ea"/>
                <a:cs typeface="+mn-cs"/>
              </a:rPr>
              <a:t>GET method </a:t>
            </a:r>
            <a:r>
              <a:rPr kumimoji="0" lang="en-US" sz="2400" b="0" i="0" u="none" strike="noStrike" kern="1200" cap="none" spc="0" normalizeH="0" baseline="0" noProof="0" dirty="0">
                <a:ln>
                  <a:noFill/>
                </a:ln>
                <a:solidFill>
                  <a:prstClr val="black"/>
                </a:solidFill>
                <a:effectLst/>
                <a:uLnTx/>
                <a:uFillTx/>
                <a:latin typeface="Calibri"/>
                <a:ea typeface="+mn-ea"/>
                <a:cs typeface="+mn-cs"/>
              </a:rPr>
              <a:t>(for sending data to server):</a:t>
            </a: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a:p>
            <a:pPr marL="233363" marR="0" lvl="0" indent="-23336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include user data in URL field of HTTP GET request message (following a ‘?’):</a:t>
            </a:r>
          </a:p>
        </p:txBody>
      </p:sp>
      <p:sp>
        <p:nvSpPr>
          <p:cNvPr id="89" name="Text Box 5">
            <a:extLst>
              <a:ext uri="{FF2B5EF4-FFF2-40B4-BE49-F238E27FC236}">
                <a16:creationId xmlns:a16="http://schemas.microsoft.com/office/drawing/2014/main" id="{B785588B-2DEA-474F-89CA-2613413F7528}"/>
              </a:ext>
            </a:extLst>
          </p:cNvPr>
          <p:cNvSpPr txBox="1">
            <a:spLocks noChangeArrowheads="1"/>
          </p:cNvSpPr>
          <p:nvPr/>
        </p:nvSpPr>
        <p:spPr bwMode="auto">
          <a:xfrm>
            <a:off x="798692" y="5806133"/>
            <a:ext cx="6280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www.somesite.com</a:t>
            </a: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a:t>
            </a:r>
            <a:r>
              <a:rPr kumimoji="0" lang="en-US" altLang="en-US" sz="1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animalsearch?monkeys&amp;banana</a:t>
            </a:r>
            <a:endPar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p:txBody>
      </p:sp>
      <p:sp>
        <p:nvSpPr>
          <p:cNvPr id="90" name="Rectangle 3">
            <a:extLst>
              <a:ext uri="{FF2B5EF4-FFF2-40B4-BE49-F238E27FC236}">
                <a16:creationId xmlns:a16="http://schemas.microsoft.com/office/drawing/2014/main" id="{F9FB5262-4D63-A149-A391-3CDD424427AC}"/>
              </a:ext>
            </a:extLst>
          </p:cNvPr>
          <p:cNvSpPr txBox="1">
            <a:spLocks noChangeArrowheads="1"/>
          </p:cNvSpPr>
          <p:nvPr/>
        </p:nvSpPr>
        <p:spPr>
          <a:xfrm>
            <a:off x="6991758" y="1752600"/>
            <a:ext cx="4684713" cy="1701606"/>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8"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sng" strike="noStrike" kern="1200" cap="none" spc="0" normalizeH="0" baseline="0" noProof="0" dirty="0">
                <a:ln>
                  <a:noFill/>
                </a:ln>
                <a:solidFill>
                  <a:srgbClr val="CC0000"/>
                </a:solidFill>
                <a:effectLst/>
                <a:uLnTx/>
                <a:uFillTx/>
                <a:latin typeface="Calibri"/>
                <a:ea typeface="+mn-ea"/>
                <a:cs typeface="+mn-cs"/>
              </a:rPr>
              <a:t>HEAD method:</a:t>
            </a:r>
          </a:p>
          <a:p>
            <a:pPr marL="233363" marR="0" lvl="0" indent="-233363"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requests headers (only) that would be returned</a:t>
            </a:r>
            <a:r>
              <a:rPr kumimoji="0" lang="en-US" sz="2400" b="0" i="1" u="none" strike="noStrike" kern="1200" cap="none" spc="0" normalizeH="0" baseline="0" noProof="0" dirty="0">
                <a:ln>
                  <a:noFill/>
                </a:ln>
                <a:solidFill>
                  <a:prstClr val="black"/>
                </a:solidFill>
                <a:effectLst/>
                <a:uLnTx/>
                <a:uFillTx/>
                <a:latin typeface="Calibri"/>
                <a:ea typeface="+mn-ea"/>
                <a:cs typeface="+mn-cs"/>
              </a:rPr>
              <a:t> if </a:t>
            </a:r>
            <a:r>
              <a:rPr kumimoji="0" lang="en-US" sz="2400" b="0" i="0" u="none" strike="noStrike" kern="1200" cap="none" spc="0" normalizeH="0" baseline="0" noProof="0" dirty="0">
                <a:ln>
                  <a:noFill/>
                </a:ln>
                <a:solidFill>
                  <a:prstClr val="black"/>
                </a:solidFill>
                <a:effectLst/>
                <a:uLnTx/>
                <a:uFillTx/>
                <a:latin typeface="Calibri"/>
                <a:ea typeface="+mn-ea"/>
                <a:cs typeface="+mn-cs"/>
              </a:rPr>
              <a:t>specified URL were requested  with an HTTP GET method. </a:t>
            </a:r>
          </a:p>
        </p:txBody>
      </p:sp>
      <p:sp>
        <p:nvSpPr>
          <p:cNvPr id="91" name="Rectangle 3">
            <a:extLst>
              <a:ext uri="{FF2B5EF4-FFF2-40B4-BE49-F238E27FC236}">
                <a16:creationId xmlns:a16="http://schemas.microsoft.com/office/drawing/2014/main" id="{2D3C6453-B336-C04B-8A91-4E7D3B632FEB}"/>
              </a:ext>
            </a:extLst>
          </p:cNvPr>
          <p:cNvSpPr txBox="1">
            <a:spLocks noChangeArrowheads="1"/>
          </p:cNvSpPr>
          <p:nvPr/>
        </p:nvSpPr>
        <p:spPr>
          <a:xfrm>
            <a:off x="6993371" y="3839527"/>
            <a:ext cx="4684713" cy="1701606"/>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8"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sng" strike="noStrike" kern="1200" cap="none" spc="0" normalizeH="0" baseline="0" noProof="0" dirty="0">
                <a:ln>
                  <a:noFill/>
                </a:ln>
                <a:solidFill>
                  <a:srgbClr val="CC0000"/>
                </a:solidFill>
                <a:effectLst/>
                <a:uLnTx/>
                <a:uFillTx/>
                <a:latin typeface="Calibri"/>
                <a:ea typeface="+mn-ea"/>
                <a:cs typeface="+mn-cs"/>
              </a:rPr>
              <a:t>PUT method:</a:t>
            </a:r>
          </a:p>
          <a:p>
            <a:pPr marL="233363" marR="0" lvl="0" indent="-233363"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uploads new file (object) to server</a:t>
            </a:r>
          </a:p>
          <a:p>
            <a:pPr marL="233363" marR="0" lvl="0" indent="-233363"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completely replaces file that exists at specified URL with content in entity body of POST HTTP request message</a:t>
            </a:r>
          </a:p>
        </p:txBody>
      </p:sp>
      <p:sp>
        <p:nvSpPr>
          <p:cNvPr id="8" name="Slide Number Placeholder 2">
            <a:extLst>
              <a:ext uri="{FF2B5EF4-FFF2-40B4-BE49-F238E27FC236}">
                <a16:creationId xmlns:a16="http://schemas.microsoft.com/office/drawing/2014/main" id="{40C538BA-1C71-0F4D-B753-A7D597D981F9}"/>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29</a:t>
            </a:fld>
            <a:endParaRPr lang="en-US" dirty="0"/>
          </a:p>
        </p:txBody>
      </p:sp>
    </p:spTree>
    <p:extLst>
      <p:ext uri="{BB962C8B-B14F-4D97-AF65-F5344CB8AC3E}">
        <p14:creationId xmlns:p14="http://schemas.microsoft.com/office/powerpoint/2010/main" val="3691248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dissolve">
                                      <p:cBhvr>
                                        <p:cTn id="7" dur="500"/>
                                        <p:tgtEl>
                                          <p:spTgt spid="91"/>
                                        </p:tgtEl>
                                      </p:cBhvr>
                                    </p:animEffect>
                                  </p:childTnLst>
                                </p:cTn>
                              </p:par>
                              <p:par>
                                <p:cTn id="8" presetID="9" presetClass="entr" presetSubtype="0" fill="hold" grpId="0" nodeType="withEffect">
                                  <p:stCondLst>
                                    <p:cond delay="0"/>
                                  </p:stCondLst>
                                  <p:childTnLst>
                                    <p:set>
                                      <p:cBhvr>
                                        <p:cTn id="9" dur="1" fill="hold">
                                          <p:stCondLst>
                                            <p:cond delay="0"/>
                                          </p:stCondLst>
                                        </p:cTn>
                                        <p:tgtEl>
                                          <p:spTgt spid="90"/>
                                        </p:tgtEl>
                                        <p:attrNameLst>
                                          <p:attrName>style.visibility</p:attrName>
                                        </p:attrNameLst>
                                      </p:cBhvr>
                                      <p:to>
                                        <p:strVal val="visible"/>
                                      </p:to>
                                    </p:set>
                                    <p:animEffect transition="in" filter="dissolve">
                                      <p:cBhvr>
                                        <p:cTn id="10"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P spid="9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Application </a:t>
            </a:r>
            <a:r>
              <a:rPr lang="en-US" altLang="en-US" dirty="0">
                <a:cs typeface="Calibri" panose="020F0502020204030204" pitchFamily="34" charset="0"/>
              </a:rPr>
              <a:t>l</a:t>
            </a:r>
            <a:r>
              <a:rPr lang="en-US" altLang="en-US" sz="4400" dirty="0">
                <a:cs typeface="Calibri" panose="020F0502020204030204" pitchFamily="34" charset="0"/>
              </a:rPr>
              <a:t>ayer: overview</a:t>
            </a:r>
            <a:endParaRPr lang="en-US" sz="4400"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747307" y="1406319"/>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Our goals: </a:t>
            </a:r>
          </a:p>
          <a:p>
            <a:pPr marL="460375" marR="0" lvl="0" indent="-3460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conceptual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and</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implementation aspects of application-layer protocols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transport-layer service models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client-server paradigm</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peer-to-peer paradigm</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Rectangle 4">
            <a:extLst>
              <a:ext uri="{FF2B5EF4-FFF2-40B4-BE49-F238E27FC236}">
                <a16:creationId xmlns:a16="http://schemas.microsoft.com/office/drawing/2014/main" id="{5FE695BD-369F-8C4A-ACAD-42671E1C0719}"/>
              </a:ext>
            </a:extLst>
          </p:cNvPr>
          <p:cNvSpPr txBox="1">
            <a:spLocks noChangeArrowheads="1"/>
          </p:cNvSpPr>
          <p:nvPr/>
        </p:nvSpPr>
        <p:spPr>
          <a:xfrm>
            <a:off x="6516985" y="1399497"/>
            <a:ext cx="5405262" cy="4799013"/>
          </a:xfrm>
          <a:prstGeom prst="rect">
            <a:avLst/>
          </a:prstGeom>
        </p:spPr>
        <p:txBody>
          <a:bodyPr>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9250" marR="0" lvl="0" indent="-349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learn about protocols by examining popular application-layer protocols and infrastructure</a:t>
            </a:r>
          </a:p>
          <a:p>
            <a:pPr marL="692150" marR="0" lvl="1" indent="-34925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HTTP</a:t>
            </a:r>
          </a:p>
          <a:p>
            <a:pPr marL="692150" marR="0" lvl="1" indent="-34925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IMAP</a:t>
            </a:r>
          </a:p>
          <a:p>
            <a:pPr marL="692150" marR="0" lvl="1" indent="-34925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DNS</a:t>
            </a:r>
          </a:p>
          <a:p>
            <a:pPr marL="692150" marR="0" lvl="1" indent="-34925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video streaming systems, CDNs</a:t>
            </a:r>
          </a:p>
          <a:p>
            <a:pPr marL="349250" marR="0" lvl="0" indent="-349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programming network applications</a:t>
            </a:r>
          </a:p>
          <a:p>
            <a:pPr marL="692150" marR="0" lvl="1" indent="-34925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socket API</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Slide Number Placeholder 2">
            <a:extLst>
              <a:ext uri="{FF2B5EF4-FFF2-40B4-BE49-F238E27FC236}">
                <a16:creationId xmlns:a16="http://schemas.microsoft.com/office/drawing/2014/main" id="{995738BC-ECEC-DD4F-BBFF-ED532C8518FC}"/>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3</a:t>
            </a:fld>
            <a:endParaRPr lang="en-US" dirty="0"/>
          </a:p>
        </p:txBody>
      </p:sp>
    </p:spTree>
    <p:extLst>
      <p:ext uri="{BB962C8B-B14F-4D97-AF65-F5344CB8AC3E}">
        <p14:creationId xmlns:p14="http://schemas.microsoft.com/office/powerpoint/2010/main" val="3328518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2" end="2"/>
                                            </p:txEl>
                                          </p:spTgt>
                                        </p:tgtEl>
                                        <p:attrNameLst>
                                          <p:attrName>style.visibility</p:attrName>
                                        </p:attrNameLst>
                                      </p:cBhvr>
                                      <p:to>
                                        <p:strVal val="visible"/>
                                      </p:to>
                                    </p:set>
                                    <p:animEffect transition="in" filter="dissolve">
                                      <p:cBhvr>
                                        <p:cTn id="7" dur="500"/>
                                        <p:tgtEl>
                                          <p:spTgt spid="10">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0">
                                            <p:txEl>
                                              <p:pRg st="3" end="3"/>
                                            </p:txEl>
                                          </p:spTgt>
                                        </p:tgtEl>
                                        <p:attrNameLst>
                                          <p:attrName>style.visibility</p:attrName>
                                        </p:attrNameLst>
                                      </p:cBhvr>
                                      <p:to>
                                        <p:strVal val="visible"/>
                                      </p:to>
                                    </p:set>
                                    <p:animEffect transition="in" filter="dissolve">
                                      <p:cBhvr>
                                        <p:cTn id="10" dur="500"/>
                                        <p:tgtEl>
                                          <p:spTgt spid="10">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0">
                                            <p:txEl>
                                              <p:pRg st="4" end="4"/>
                                            </p:txEl>
                                          </p:spTgt>
                                        </p:tgtEl>
                                        <p:attrNameLst>
                                          <p:attrName>style.visibility</p:attrName>
                                        </p:attrNameLst>
                                      </p:cBhvr>
                                      <p:to>
                                        <p:strVal val="visible"/>
                                      </p:to>
                                    </p:set>
                                    <p:animEffect transition="in" filter="dissolve">
                                      <p:cBhvr>
                                        <p:cTn id="13" dur="500"/>
                                        <p:tgtEl>
                                          <p:spTgt spid="10">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1">
                                            <p:txEl>
                                              <p:pRg st="0" end="0"/>
                                            </p:txEl>
                                          </p:spTgt>
                                        </p:tgtEl>
                                        <p:attrNameLst>
                                          <p:attrName>style.visibility</p:attrName>
                                        </p:attrNameLst>
                                      </p:cBhvr>
                                      <p:to>
                                        <p:strVal val="visible"/>
                                      </p:to>
                                    </p:set>
                                    <p:animEffect transition="in" filter="dissolve">
                                      <p:cBhvr>
                                        <p:cTn id="18" dur="500"/>
                                        <p:tgtEl>
                                          <p:spTgt spid="11">
                                            <p:txEl>
                                              <p:pRg st="0" end="0"/>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1">
                                            <p:txEl>
                                              <p:pRg st="1" end="1"/>
                                            </p:txEl>
                                          </p:spTgt>
                                        </p:tgtEl>
                                        <p:attrNameLst>
                                          <p:attrName>style.visibility</p:attrName>
                                        </p:attrNameLst>
                                      </p:cBhvr>
                                      <p:to>
                                        <p:strVal val="visible"/>
                                      </p:to>
                                    </p:set>
                                    <p:animEffect transition="in" filter="dissolve">
                                      <p:cBhvr>
                                        <p:cTn id="21" dur="500"/>
                                        <p:tgtEl>
                                          <p:spTgt spid="11">
                                            <p:txEl>
                                              <p:pRg st="1" end="1"/>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11">
                                            <p:txEl>
                                              <p:pRg st="2" end="2"/>
                                            </p:txEl>
                                          </p:spTgt>
                                        </p:tgtEl>
                                        <p:attrNameLst>
                                          <p:attrName>style.visibility</p:attrName>
                                        </p:attrNameLst>
                                      </p:cBhvr>
                                      <p:to>
                                        <p:strVal val="visible"/>
                                      </p:to>
                                    </p:set>
                                    <p:animEffect transition="in" filter="dissolve">
                                      <p:cBhvr>
                                        <p:cTn id="24" dur="500"/>
                                        <p:tgtEl>
                                          <p:spTgt spid="11">
                                            <p:txEl>
                                              <p:pRg st="2" end="2"/>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11">
                                            <p:txEl>
                                              <p:pRg st="3" end="3"/>
                                            </p:txEl>
                                          </p:spTgt>
                                        </p:tgtEl>
                                        <p:attrNameLst>
                                          <p:attrName>style.visibility</p:attrName>
                                        </p:attrNameLst>
                                      </p:cBhvr>
                                      <p:to>
                                        <p:strVal val="visible"/>
                                      </p:to>
                                    </p:set>
                                    <p:animEffect transition="in" filter="dissolve">
                                      <p:cBhvr>
                                        <p:cTn id="27" dur="500"/>
                                        <p:tgtEl>
                                          <p:spTgt spid="11">
                                            <p:txEl>
                                              <p:pRg st="3" end="3"/>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11">
                                            <p:txEl>
                                              <p:pRg st="4" end="4"/>
                                            </p:txEl>
                                          </p:spTgt>
                                        </p:tgtEl>
                                        <p:attrNameLst>
                                          <p:attrName>style.visibility</p:attrName>
                                        </p:attrNameLst>
                                      </p:cBhvr>
                                      <p:to>
                                        <p:strVal val="visible"/>
                                      </p:to>
                                    </p:set>
                                    <p:animEffect transition="in" filter="dissolve">
                                      <p:cBhvr>
                                        <p:cTn id="30" dur="500"/>
                                        <p:tgtEl>
                                          <p:spTgt spid="11">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1">
                                            <p:txEl>
                                              <p:pRg st="5" end="5"/>
                                            </p:txEl>
                                          </p:spTgt>
                                        </p:tgtEl>
                                        <p:attrNameLst>
                                          <p:attrName>style.visibility</p:attrName>
                                        </p:attrNameLst>
                                      </p:cBhvr>
                                      <p:to>
                                        <p:strVal val="visible"/>
                                      </p:to>
                                    </p:set>
                                    <p:animEffect transition="in" filter="dissolve">
                                      <p:cBhvr>
                                        <p:cTn id="35" dur="500"/>
                                        <p:tgtEl>
                                          <p:spTgt spid="11">
                                            <p:txEl>
                                              <p:pRg st="5" end="5"/>
                                            </p:txEl>
                                          </p:spTgt>
                                        </p:tgtEl>
                                      </p:cBhvr>
                                    </p:animEffect>
                                  </p:childTnLst>
                                </p:cTn>
                              </p:par>
                              <p:par>
                                <p:cTn id="36" presetID="9" presetClass="entr" presetSubtype="0" fill="hold" nodeType="withEffect">
                                  <p:stCondLst>
                                    <p:cond delay="0"/>
                                  </p:stCondLst>
                                  <p:childTnLst>
                                    <p:set>
                                      <p:cBhvr>
                                        <p:cTn id="37" dur="1" fill="hold">
                                          <p:stCondLst>
                                            <p:cond delay="0"/>
                                          </p:stCondLst>
                                        </p:cTn>
                                        <p:tgtEl>
                                          <p:spTgt spid="11">
                                            <p:txEl>
                                              <p:pRg st="6" end="6"/>
                                            </p:txEl>
                                          </p:spTgt>
                                        </p:tgtEl>
                                        <p:attrNameLst>
                                          <p:attrName>style.visibility</p:attrName>
                                        </p:attrNameLst>
                                      </p:cBhvr>
                                      <p:to>
                                        <p:strVal val="visible"/>
                                      </p:to>
                                    </p:set>
                                    <p:animEffect transition="in" filter="dissolve">
                                      <p:cBhvr>
                                        <p:cTn id="38"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ea typeface="ＭＳ Ｐゴシック" panose="020B0600070205080204" pitchFamily="34" charset="-128"/>
              </a:rPr>
              <a:t>HTTP response </a:t>
            </a:r>
            <a:r>
              <a:rPr lang="en-US" altLang="en-US" dirty="0">
                <a:ea typeface="ＭＳ Ｐゴシック" panose="020B0600070205080204" pitchFamily="34" charset="-128"/>
              </a:rPr>
              <a:t>m</a:t>
            </a:r>
            <a:r>
              <a:rPr lang="en-US" altLang="en-US" sz="4400" dirty="0">
                <a:ea typeface="ＭＳ Ｐゴシック" panose="020B0600070205080204" pitchFamily="34" charset="-128"/>
              </a:rPr>
              <a:t>essage</a:t>
            </a:r>
            <a:endParaRPr lang="en-US" sz="4400" dirty="0"/>
          </a:p>
        </p:txBody>
      </p:sp>
      <p:sp>
        <p:nvSpPr>
          <p:cNvPr id="87" name="Text Box 5">
            <a:extLst>
              <a:ext uri="{FF2B5EF4-FFF2-40B4-BE49-F238E27FC236}">
                <a16:creationId xmlns:a16="http://schemas.microsoft.com/office/drawing/2014/main" id="{A994AECC-DC16-7847-B8EE-F2F612ABB287}"/>
              </a:ext>
            </a:extLst>
          </p:cNvPr>
          <p:cNvSpPr txBox="1">
            <a:spLocks noChangeArrowheads="1"/>
          </p:cNvSpPr>
          <p:nvPr/>
        </p:nvSpPr>
        <p:spPr bwMode="auto">
          <a:xfrm>
            <a:off x="889630" y="1555730"/>
            <a:ext cx="405611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status line (protocol</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status code status phrase)</a:t>
            </a:r>
            <a:endParaRPr kumimoji="0" lang="en-US" altLang="en-US" sz="28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endParaRPr>
          </a:p>
        </p:txBody>
      </p:sp>
      <p:sp>
        <p:nvSpPr>
          <p:cNvPr id="90" name="Text Box 8">
            <a:extLst>
              <a:ext uri="{FF2B5EF4-FFF2-40B4-BE49-F238E27FC236}">
                <a16:creationId xmlns:a16="http://schemas.microsoft.com/office/drawing/2014/main" id="{9695B2A1-768B-CE41-87A1-8D564F953877}"/>
              </a:ext>
            </a:extLst>
          </p:cNvPr>
          <p:cNvSpPr txBox="1">
            <a:spLocks noChangeArrowheads="1"/>
          </p:cNvSpPr>
          <p:nvPr/>
        </p:nvSpPr>
        <p:spPr bwMode="auto">
          <a:xfrm>
            <a:off x="3979618" y="2984961"/>
            <a:ext cx="107112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header</a:t>
            </a:r>
          </a:p>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 lines</a:t>
            </a:r>
            <a:endParaRPr kumimoji="0" lang="en-US" altLang="en-US" sz="28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endParaRPr>
          </a:p>
        </p:txBody>
      </p:sp>
      <p:sp>
        <p:nvSpPr>
          <p:cNvPr id="92" name="Text Box 10">
            <a:extLst>
              <a:ext uri="{FF2B5EF4-FFF2-40B4-BE49-F238E27FC236}">
                <a16:creationId xmlns:a16="http://schemas.microsoft.com/office/drawing/2014/main" id="{71D3CD43-9088-2144-992C-3A77F783A6D7}"/>
              </a:ext>
            </a:extLst>
          </p:cNvPr>
          <p:cNvSpPr txBox="1">
            <a:spLocks noChangeArrowheads="1"/>
          </p:cNvSpPr>
          <p:nvPr/>
        </p:nvSpPr>
        <p:spPr bwMode="auto">
          <a:xfrm>
            <a:off x="828397" y="4607159"/>
            <a:ext cx="360288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data, e.g.,  requested</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HTML file</a:t>
            </a:r>
            <a:endParaRPr kumimoji="0" lang="en-US" altLang="en-US" sz="28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endParaRPr>
          </a:p>
        </p:txBody>
      </p:sp>
      <p:sp>
        <p:nvSpPr>
          <p:cNvPr id="93" name="Rectangle 15">
            <a:extLst>
              <a:ext uri="{FF2B5EF4-FFF2-40B4-BE49-F238E27FC236}">
                <a16:creationId xmlns:a16="http://schemas.microsoft.com/office/drawing/2014/main" id="{AE1D96B5-48F4-B842-9424-43BC570F6345}"/>
              </a:ext>
            </a:extLst>
          </p:cNvPr>
          <p:cNvSpPr>
            <a:spLocks noChangeArrowheads="1"/>
          </p:cNvSpPr>
          <p:nvPr/>
        </p:nvSpPr>
        <p:spPr bwMode="auto">
          <a:xfrm>
            <a:off x="5131481" y="1710879"/>
            <a:ext cx="6311900" cy="3490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HTTP/1.1 200 OK</a:t>
            </a:r>
          </a:p>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Date: Tue, 08 Sep 2020 00:53:20 GMT</a:t>
            </a:r>
          </a:p>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Server: Apache/2.4.6 (CentOS) OpenSSL/1.0.2k-fips PHP/7.4.9 </a:t>
            </a:r>
            <a:r>
              <a:rPr kumimoji="0" lang="en-US" sz="1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mod_perl</a:t>
            </a:r>
            <a:r>
              <a:rPr kumimoji="0" lang="en-US" sz="1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/2.0.11 Perl/v5.16.3</a:t>
            </a:r>
          </a:p>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Last-Modified: Tue, 01 Mar 2016 18:57:50 GMT</a:t>
            </a:r>
          </a:p>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ETag</a:t>
            </a:r>
            <a:r>
              <a:rPr kumimoji="0" lang="en-US" sz="1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 "a5b-52d015789ee9e"</a:t>
            </a:r>
          </a:p>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Accept-Ranges: bytes</a:t>
            </a:r>
          </a:p>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Content-Length: 2651</a:t>
            </a:r>
          </a:p>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Courier New" panose="02070309020205020404" pitchFamily="49" charset="0"/>
              </a:rPr>
              <a:t>Content-Type: text/html; charset=UTF-8</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\r\n</a:t>
            </a:r>
          </a:p>
          <a:p>
            <a:pPr marL="342900" marR="0" lvl="0" indent="-342900" algn="l" defTabSz="914400" rtl="0" eaLnBrk="1" fontAlgn="auto" latinLnBrk="0" hangingPunct="1">
              <a:lnSpc>
                <a:spcPct val="90000"/>
              </a:lnSpc>
              <a:spcBef>
                <a:spcPct val="0"/>
              </a:spcBef>
              <a:spcAft>
                <a:spcPts val="0"/>
              </a:spcAft>
              <a:buClrTx/>
              <a:buSzTx/>
              <a:buFontTx/>
              <a:buNone/>
              <a:tabLst/>
              <a:defRPr/>
            </a:pPr>
            <a:r>
              <a:rPr kumimoji="0" lang="it-IT"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data data data data data ... </a:t>
            </a:r>
            <a:endParaRPr kumimoji="0" lang="en-US" altLang="en-US" sz="1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p:txBody>
      </p:sp>
      <p:cxnSp>
        <p:nvCxnSpPr>
          <p:cNvPr id="94" name="Straight Arrow Connector 93">
            <a:extLst>
              <a:ext uri="{FF2B5EF4-FFF2-40B4-BE49-F238E27FC236}">
                <a16:creationId xmlns:a16="http://schemas.microsoft.com/office/drawing/2014/main" id="{81248C33-8978-FA4A-B68D-07F7345C9C4D}"/>
              </a:ext>
            </a:extLst>
          </p:cNvPr>
          <p:cNvCxnSpPr>
            <a:cxnSpLocks/>
          </p:cNvCxnSpPr>
          <p:nvPr/>
        </p:nvCxnSpPr>
        <p:spPr>
          <a:xfrm>
            <a:off x="3593872" y="1845820"/>
            <a:ext cx="1436915" cy="0"/>
          </a:xfrm>
          <a:prstGeom prst="straightConnector1">
            <a:avLst/>
          </a:prstGeom>
          <a:ln w="19050">
            <a:solidFill>
              <a:srgbClr val="0000A8"/>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A1C1D39C-E830-C840-962A-5EF5A5C89548}"/>
              </a:ext>
            </a:extLst>
          </p:cNvPr>
          <p:cNvCxnSpPr>
            <a:cxnSpLocks/>
          </p:cNvCxnSpPr>
          <p:nvPr/>
        </p:nvCxnSpPr>
        <p:spPr>
          <a:xfrm>
            <a:off x="3642857" y="4850277"/>
            <a:ext cx="1436915" cy="0"/>
          </a:xfrm>
          <a:prstGeom prst="straightConnector1">
            <a:avLst/>
          </a:prstGeom>
          <a:ln w="19050">
            <a:solidFill>
              <a:srgbClr val="0000A8"/>
            </a:solidFill>
            <a:tailEnd type="triangle"/>
          </a:ln>
        </p:spPr>
        <p:style>
          <a:lnRef idx="1">
            <a:schemeClr val="accent1"/>
          </a:lnRef>
          <a:fillRef idx="0">
            <a:schemeClr val="accent1"/>
          </a:fillRef>
          <a:effectRef idx="0">
            <a:schemeClr val="accent1"/>
          </a:effectRef>
          <a:fontRef idx="minor">
            <a:schemeClr val="tx1"/>
          </a:fontRef>
        </p:style>
      </p:cxnSp>
      <p:sp>
        <p:nvSpPr>
          <p:cNvPr id="96" name="TextBox 1">
            <a:extLst>
              <a:ext uri="{FF2B5EF4-FFF2-40B4-BE49-F238E27FC236}">
                <a16:creationId xmlns:a16="http://schemas.microsoft.com/office/drawing/2014/main" id="{2551C779-9290-AD4E-91BD-E60A7E927A95}"/>
              </a:ext>
            </a:extLst>
          </p:cNvPr>
          <p:cNvSpPr txBox="1">
            <a:spLocks noChangeArrowheads="1"/>
          </p:cNvSpPr>
          <p:nvPr/>
        </p:nvSpPr>
        <p:spPr bwMode="auto">
          <a:xfrm>
            <a:off x="889630" y="6155251"/>
            <a:ext cx="952137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sp>
        <p:nvSpPr>
          <p:cNvPr id="12" name="Rectangle 11">
            <a:extLst>
              <a:ext uri="{FF2B5EF4-FFF2-40B4-BE49-F238E27FC236}">
                <a16:creationId xmlns:a16="http://schemas.microsoft.com/office/drawing/2014/main" id="{C9A44120-8306-2742-A6C5-833CF39C2053}"/>
              </a:ext>
            </a:extLst>
          </p:cNvPr>
          <p:cNvSpPr/>
          <p:nvPr/>
        </p:nvSpPr>
        <p:spPr>
          <a:xfrm>
            <a:off x="506185" y="4724398"/>
            <a:ext cx="10733315" cy="1894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 name="Left Brace 2">
            <a:extLst>
              <a:ext uri="{FF2B5EF4-FFF2-40B4-BE49-F238E27FC236}">
                <a16:creationId xmlns:a16="http://schemas.microsoft.com/office/drawing/2014/main" id="{7B4A04F6-6325-3B46-B996-B1257F5CC1D8}"/>
              </a:ext>
            </a:extLst>
          </p:cNvPr>
          <p:cNvSpPr/>
          <p:nvPr/>
        </p:nvSpPr>
        <p:spPr>
          <a:xfrm>
            <a:off x="4963885" y="2057400"/>
            <a:ext cx="261258" cy="2694214"/>
          </a:xfrm>
          <a:prstGeom prst="leftBrace">
            <a:avLst/>
          </a:prstGeom>
          <a:ln w="22225">
            <a:solidFill>
              <a:srgbClr val="0000A3"/>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4" name="Rectangle 13">
            <a:extLst>
              <a:ext uri="{FF2B5EF4-FFF2-40B4-BE49-F238E27FC236}">
                <a16:creationId xmlns:a16="http://schemas.microsoft.com/office/drawing/2014/main" id="{73B0BCB5-3B5E-AE49-AE9B-AE6FFB902BA8}"/>
              </a:ext>
            </a:extLst>
          </p:cNvPr>
          <p:cNvSpPr/>
          <p:nvPr/>
        </p:nvSpPr>
        <p:spPr>
          <a:xfrm>
            <a:off x="4359729" y="2041072"/>
            <a:ext cx="7151914" cy="29826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Rectangle 14">
            <a:extLst>
              <a:ext uri="{FF2B5EF4-FFF2-40B4-BE49-F238E27FC236}">
                <a16:creationId xmlns:a16="http://schemas.microsoft.com/office/drawing/2014/main" id="{DB7232E2-6D04-AD43-8E7F-3073A3A01F08}"/>
              </a:ext>
            </a:extLst>
          </p:cNvPr>
          <p:cNvSpPr/>
          <p:nvPr/>
        </p:nvSpPr>
        <p:spPr>
          <a:xfrm>
            <a:off x="3858986" y="2939143"/>
            <a:ext cx="7151914" cy="13552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6" name="Slide Number Placeholder 2">
            <a:extLst>
              <a:ext uri="{FF2B5EF4-FFF2-40B4-BE49-F238E27FC236}">
                <a16:creationId xmlns:a16="http://schemas.microsoft.com/office/drawing/2014/main" id="{1A72BEEE-6164-8340-B1FC-05E6C79CF76A}"/>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30</a:t>
            </a:fld>
            <a:endParaRPr lang="en-US" dirty="0"/>
          </a:p>
        </p:txBody>
      </p:sp>
    </p:spTree>
    <p:extLst>
      <p:ext uri="{BB962C8B-B14F-4D97-AF65-F5344CB8AC3E}">
        <p14:creationId xmlns:p14="http://schemas.microsoft.com/office/powerpoint/2010/main" val="716890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15"/>
                                        </p:tgtEl>
                                      </p:cBhvr>
                                    </p:animEffect>
                                    <p:set>
                                      <p:cBhvr>
                                        <p:cTn id="10" dur="1" fill="hold">
                                          <p:stCondLst>
                                            <p:cond delay="499"/>
                                          </p:stCondLst>
                                        </p:cTn>
                                        <p:tgtEl>
                                          <p:spTgt spid="1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0" nodeType="clickEffect">
                                  <p:stCondLst>
                                    <p:cond delay="0"/>
                                  </p:stCondLst>
                                  <p:childTnLst>
                                    <p:animEffect transition="out" filter="dissolve">
                                      <p:cBhvr>
                                        <p:cTn id="14" dur="500"/>
                                        <p:tgtEl>
                                          <p:spTgt spid="12"/>
                                        </p:tgtEl>
                                      </p:cBhvr>
                                    </p:animEffect>
                                    <p:set>
                                      <p:cBhvr>
                                        <p:cTn id="15"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430001"/>
            <a:ext cx="10515600" cy="894622"/>
          </a:xfrm>
        </p:spPr>
        <p:txBody>
          <a:bodyPr>
            <a:normAutofit/>
          </a:bodyPr>
          <a:lstStyle/>
          <a:p>
            <a:r>
              <a:rPr lang="en-US" altLang="en-US" sz="4400" dirty="0">
                <a:ea typeface="ＭＳ Ｐゴシック" panose="020B0600070205080204" pitchFamily="34" charset="-128"/>
              </a:rPr>
              <a:t>HTTP response </a:t>
            </a:r>
            <a:r>
              <a:rPr lang="en-US" altLang="en-US" dirty="0">
                <a:ea typeface="ＭＳ Ｐゴシック" panose="020B0600070205080204" pitchFamily="34" charset="-128"/>
              </a:rPr>
              <a:t>s</a:t>
            </a:r>
            <a:r>
              <a:rPr lang="en-US" altLang="en-US" sz="4400" dirty="0">
                <a:ea typeface="ＭＳ Ｐゴシック" panose="020B0600070205080204" pitchFamily="34" charset="-128"/>
              </a:rPr>
              <a:t>tatus </a:t>
            </a:r>
            <a:r>
              <a:rPr lang="en-US" altLang="en-US" dirty="0">
                <a:ea typeface="ＭＳ Ｐゴシック" panose="020B0600070205080204" pitchFamily="34" charset="-128"/>
              </a:rPr>
              <a:t>c</a:t>
            </a:r>
            <a:r>
              <a:rPr lang="en-US" altLang="en-US" sz="4400" dirty="0">
                <a:ea typeface="ＭＳ Ｐゴシック" panose="020B0600070205080204" pitchFamily="34" charset="-128"/>
              </a:rPr>
              <a:t>odes</a:t>
            </a:r>
            <a:endParaRPr lang="en-US" sz="4400" dirty="0"/>
          </a:p>
        </p:txBody>
      </p:sp>
      <p:sp>
        <p:nvSpPr>
          <p:cNvPr id="12" name="Rectangle 3">
            <a:extLst>
              <a:ext uri="{FF2B5EF4-FFF2-40B4-BE49-F238E27FC236}">
                <a16:creationId xmlns:a16="http://schemas.microsoft.com/office/drawing/2014/main" id="{D7D9FAF8-ACB6-2648-AF49-4F1CA2DD361E}"/>
              </a:ext>
            </a:extLst>
          </p:cNvPr>
          <p:cNvSpPr txBox="1">
            <a:spLocks noChangeArrowheads="1"/>
          </p:cNvSpPr>
          <p:nvPr/>
        </p:nvSpPr>
        <p:spPr>
          <a:xfrm>
            <a:off x="1179871" y="2274314"/>
            <a:ext cx="10678300" cy="41687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5000"/>
              </a:lnSpc>
              <a:spcBef>
                <a:spcPts val="4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200 OK</a:t>
            </a:r>
          </a:p>
          <a:p>
            <a:pPr marL="695325" marR="0" lvl="1" indent="-231775" algn="l" defTabSz="914400" rtl="0" eaLnBrk="1" fontAlgn="auto" latinLnBrk="0" hangingPunct="1">
              <a:lnSpc>
                <a:spcPct val="95000"/>
              </a:lnSpc>
              <a:spcBef>
                <a:spcPts val="4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request succeeded, requested object later in this message</a:t>
            </a:r>
          </a:p>
          <a:p>
            <a:pPr marL="352425" marR="0" lvl="0" indent="-222250" algn="l" defTabSz="914400" rtl="0" eaLnBrk="1" fontAlgn="auto" latinLnBrk="0" hangingPunct="1">
              <a:lnSpc>
                <a:spcPct val="95000"/>
              </a:lnSpc>
              <a:spcBef>
                <a:spcPts val="4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301 Moved Permanently</a:t>
            </a:r>
          </a:p>
          <a:p>
            <a:pPr marL="695325" marR="0" lvl="1" indent="-231775" algn="l" defTabSz="914400" rtl="0" eaLnBrk="1" fontAlgn="auto" latinLnBrk="0" hangingPunct="1">
              <a:lnSpc>
                <a:spcPct val="95000"/>
              </a:lnSpc>
              <a:spcBef>
                <a:spcPts val="4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requested object moved, new location specified later in this message (in Location: field)</a:t>
            </a:r>
          </a:p>
          <a:p>
            <a:pPr marL="352425" marR="0" lvl="0" indent="-222250" algn="l" defTabSz="914400" rtl="0" eaLnBrk="1" fontAlgn="auto" latinLnBrk="0" hangingPunct="1">
              <a:lnSpc>
                <a:spcPct val="95000"/>
              </a:lnSpc>
              <a:spcBef>
                <a:spcPts val="4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400 Bad Request</a:t>
            </a:r>
          </a:p>
          <a:p>
            <a:pPr marL="695325" marR="0" lvl="1" indent="-231775" algn="l" defTabSz="914400" rtl="0" eaLnBrk="1" fontAlgn="auto" latinLnBrk="0" hangingPunct="1">
              <a:lnSpc>
                <a:spcPct val="95000"/>
              </a:lnSpc>
              <a:spcBef>
                <a:spcPts val="4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request msg not understood by server</a:t>
            </a:r>
          </a:p>
          <a:p>
            <a:pPr marL="352425" marR="0" lvl="0" indent="-222250" algn="l" defTabSz="914400" rtl="0" eaLnBrk="1" fontAlgn="auto" latinLnBrk="0" hangingPunct="1">
              <a:lnSpc>
                <a:spcPct val="95000"/>
              </a:lnSpc>
              <a:spcBef>
                <a:spcPts val="4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404 Not Found</a:t>
            </a:r>
          </a:p>
          <a:p>
            <a:pPr marL="695325" marR="0" lvl="1" indent="-231775" algn="l" defTabSz="914400" rtl="0" eaLnBrk="1" fontAlgn="auto" latinLnBrk="0" hangingPunct="1">
              <a:lnSpc>
                <a:spcPct val="95000"/>
              </a:lnSpc>
              <a:spcBef>
                <a:spcPts val="4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requested document not found on this server</a:t>
            </a:r>
          </a:p>
          <a:p>
            <a:pPr marL="352425" marR="0" lvl="0" indent="-222250" algn="l" defTabSz="914400" rtl="0" eaLnBrk="1" fontAlgn="auto" latinLnBrk="0" hangingPunct="1">
              <a:lnSpc>
                <a:spcPct val="95000"/>
              </a:lnSpc>
              <a:spcBef>
                <a:spcPts val="4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505 HTTP Version Not Supported</a:t>
            </a:r>
          </a:p>
        </p:txBody>
      </p:sp>
      <p:sp>
        <p:nvSpPr>
          <p:cNvPr id="13" name="Rectangle 5">
            <a:extLst>
              <a:ext uri="{FF2B5EF4-FFF2-40B4-BE49-F238E27FC236}">
                <a16:creationId xmlns:a16="http://schemas.microsoft.com/office/drawing/2014/main" id="{8C98F9E3-E57A-7844-89F3-A6331B046576}"/>
              </a:ext>
            </a:extLst>
          </p:cNvPr>
          <p:cNvSpPr>
            <a:spLocks noChangeArrowheads="1"/>
          </p:cNvSpPr>
          <p:nvPr/>
        </p:nvSpPr>
        <p:spPr bwMode="auto">
          <a:xfrm>
            <a:off x="798691" y="1325562"/>
            <a:ext cx="10856280"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50838" indent="-350838">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50838" marR="0" lvl="0" indent="-350838" algn="l" defTabSz="914400" rtl="0" eaLnBrk="1" fontAlgn="auto" latinLnBrk="0" hangingPunct="1">
              <a:lnSpc>
                <a:spcPct val="9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status code appears in 1st line in server-to-client response message.</a:t>
            </a:r>
          </a:p>
          <a:p>
            <a:pPr marL="350838" marR="0" lvl="0" indent="-350838"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some sample codes</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t>
            </a:r>
          </a:p>
        </p:txBody>
      </p:sp>
      <p:sp>
        <p:nvSpPr>
          <p:cNvPr id="5" name="Slide Number Placeholder 2">
            <a:extLst>
              <a:ext uri="{FF2B5EF4-FFF2-40B4-BE49-F238E27FC236}">
                <a16:creationId xmlns:a16="http://schemas.microsoft.com/office/drawing/2014/main" id="{2F3EBF3D-1991-B942-BC94-7A161F52592B}"/>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31</a:t>
            </a:fld>
            <a:endParaRPr lang="en-US" dirty="0"/>
          </a:p>
        </p:txBody>
      </p:sp>
    </p:spTree>
    <p:extLst>
      <p:ext uri="{BB962C8B-B14F-4D97-AF65-F5344CB8AC3E}">
        <p14:creationId xmlns:p14="http://schemas.microsoft.com/office/powerpoint/2010/main" val="420651581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altLang="en-US" sz="4400" dirty="0">
                <a:ea typeface="ＭＳ Ｐゴシック" panose="020B0600070205080204" pitchFamily="34" charset="-128"/>
              </a:rPr>
              <a:t>Trying out HTTP (client side) for yourself</a:t>
            </a:r>
            <a:endParaRPr lang="en-US" sz="4400" dirty="0"/>
          </a:p>
        </p:txBody>
      </p:sp>
      <p:sp>
        <p:nvSpPr>
          <p:cNvPr id="6" name="Rectangle 3">
            <a:extLst>
              <a:ext uri="{FF2B5EF4-FFF2-40B4-BE49-F238E27FC236}">
                <a16:creationId xmlns:a16="http://schemas.microsoft.com/office/drawing/2014/main" id="{54162CB5-536A-4D40-94FC-6A99B52D37CF}"/>
              </a:ext>
            </a:extLst>
          </p:cNvPr>
          <p:cNvSpPr txBox="1">
            <a:spLocks noChangeArrowheads="1"/>
          </p:cNvSpPr>
          <p:nvPr/>
        </p:nvSpPr>
        <p:spPr>
          <a:xfrm>
            <a:off x="579438" y="1474924"/>
            <a:ext cx="8096250" cy="46672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1. </a:t>
            </a:r>
            <a:r>
              <a:rPr kumimoji="0" lang="en-US" altLang="en-US" sz="2800" b="0" i="0" u="none" strike="noStrike" kern="1200" cap="none" spc="0" normalizeH="0" baseline="0" noProof="0" dirty="0" err="1">
                <a:ln>
                  <a:noFill/>
                </a:ln>
                <a:solidFill>
                  <a:prstClr val="black"/>
                </a:solidFill>
                <a:effectLst/>
                <a:uLnTx/>
                <a:uFillTx/>
                <a:latin typeface="Calibri"/>
                <a:ea typeface="ＭＳ Ｐゴシック" panose="020B0600070205080204" pitchFamily="34" charset="-128"/>
                <a:cs typeface="+mn-cs"/>
              </a:rPr>
              <a:t>netcat</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to your favorite Web server:</a:t>
            </a:r>
          </a:p>
          <a:p>
            <a:pPr marL="1143000" marR="0" lvl="2" indent="-228600" algn="l" defTabSz="914400" rtl="0" eaLnBrk="1" fontAlgn="auto" latinLnBrk="0" hangingPunct="1">
              <a:lnSpc>
                <a:spcPct val="90000"/>
              </a:lnSpc>
              <a:spcBef>
                <a:spcPts val="50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7" name="Text Box 5">
            <a:extLst>
              <a:ext uri="{FF2B5EF4-FFF2-40B4-BE49-F238E27FC236}">
                <a16:creationId xmlns:a16="http://schemas.microsoft.com/office/drawing/2014/main" id="{5AD8FC5E-7EF6-5D4A-947A-76F9FAC50B5A}"/>
              </a:ext>
            </a:extLst>
          </p:cNvPr>
          <p:cNvSpPr txBox="1">
            <a:spLocks noChangeArrowheads="1"/>
          </p:cNvSpPr>
          <p:nvPr/>
        </p:nvSpPr>
        <p:spPr bwMode="auto">
          <a:xfrm>
            <a:off x="5718629" y="1884363"/>
            <a:ext cx="6244187" cy="1400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285750" marR="0" lvl="0" indent="-2857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opens TCP connection to port 80 (default HTTP server port)  at </a:t>
            </a:r>
            <a:r>
              <a:rPr kumimoji="0" lang="en-US" altLang="en-US" sz="2000" b="0" i="0" u="none" strike="noStrike" kern="1200" cap="none" spc="0" normalizeH="0" baseline="0" noProof="0" dirty="0" err="1">
                <a:ln>
                  <a:noFill/>
                </a:ln>
                <a:solidFill>
                  <a:prstClr val="black"/>
                </a:solidFill>
                <a:effectLst/>
                <a:uLnTx/>
                <a:uFillTx/>
                <a:latin typeface="Calibri"/>
                <a:ea typeface="ＭＳ Ｐゴシック" panose="020B0600070205080204" pitchFamily="34" charset="-128"/>
                <a:cs typeface="+mn-cs"/>
              </a:rPr>
              <a:t>gaia.cs.umass</a:t>
            </a: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t>
            </a:r>
            <a:r>
              <a:rPr kumimoji="0" lang="en-US" altLang="en-US" sz="2000" b="0" i="0" u="none" strike="noStrike" kern="1200" cap="none" spc="0" normalizeH="0" baseline="0" noProof="0" dirty="0" err="1">
                <a:ln>
                  <a:noFill/>
                </a:ln>
                <a:solidFill>
                  <a:prstClr val="black"/>
                </a:solidFill>
                <a:effectLst/>
                <a:uLnTx/>
                <a:uFillTx/>
                <a:latin typeface="Calibri"/>
                <a:ea typeface="ＭＳ Ｐゴシック" panose="020B0600070205080204" pitchFamily="34" charset="-128"/>
                <a:cs typeface="+mn-cs"/>
              </a:rPr>
              <a:t>edu</a:t>
            </a: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t>
            </a:r>
          </a:p>
          <a:p>
            <a:pPr marL="285750" marR="0" lvl="0" indent="-2857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anything typed in will be sent  to port 80 at </a:t>
            </a:r>
            <a:r>
              <a:rPr kumimoji="0" lang="en-US" altLang="en-US" sz="2000" b="0" i="0" u="none" strike="noStrike" kern="1200" cap="none" spc="0" normalizeH="0" baseline="0" noProof="0" dirty="0" err="1">
                <a:ln>
                  <a:noFill/>
                </a:ln>
                <a:solidFill>
                  <a:prstClr val="black"/>
                </a:solidFill>
                <a:effectLst/>
                <a:uLnTx/>
                <a:uFillTx/>
                <a:latin typeface="Calibri"/>
                <a:ea typeface="ＭＳ Ｐゴシック" panose="020B0600070205080204" pitchFamily="34" charset="-128"/>
                <a:cs typeface="+mn-cs"/>
              </a:rPr>
              <a:t>gaia.cs.umass.edu</a:t>
            </a:r>
            <a:endPar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8" name="Text Box 6">
            <a:extLst>
              <a:ext uri="{FF2B5EF4-FFF2-40B4-BE49-F238E27FC236}">
                <a16:creationId xmlns:a16="http://schemas.microsoft.com/office/drawing/2014/main" id="{A05D1437-BBD8-714B-ADDF-C3F7DEF74ECB}"/>
              </a:ext>
            </a:extLst>
          </p:cNvPr>
          <p:cNvSpPr txBox="1">
            <a:spLocks noChangeArrowheads="1"/>
          </p:cNvSpPr>
          <p:nvPr/>
        </p:nvSpPr>
        <p:spPr bwMode="auto">
          <a:xfrm>
            <a:off x="1201297" y="1998799"/>
            <a:ext cx="388439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sz="20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nc</a:t>
            </a:r>
            <a:r>
              <a:rPr kumimoji="0" 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 -v gaia.cs.umass.edu 80</a:t>
            </a:r>
          </a:p>
        </p:txBody>
      </p:sp>
      <p:grpSp>
        <p:nvGrpSpPr>
          <p:cNvPr id="4" name="Group 3">
            <a:extLst>
              <a:ext uri="{FF2B5EF4-FFF2-40B4-BE49-F238E27FC236}">
                <a16:creationId xmlns:a16="http://schemas.microsoft.com/office/drawing/2014/main" id="{28AAC288-3206-534D-929C-FFD2305EC27E}"/>
              </a:ext>
            </a:extLst>
          </p:cNvPr>
          <p:cNvGrpSpPr/>
          <p:nvPr/>
        </p:nvGrpSpPr>
        <p:grpSpPr>
          <a:xfrm>
            <a:off x="711200" y="5286696"/>
            <a:ext cx="8289126" cy="996484"/>
            <a:chOff x="711200" y="5286696"/>
            <a:chExt cx="8289126" cy="996484"/>
          </a:xfrm>
        </p:grpSpPr>
        <p:sp>
          <p:nvSpPr>
            <p:cNvPr id="15" name="Rectangle 14">
              <a:extLst>
                <a:ext uri="{FF2B5EF4-FFF2-40B4-BE49-F238E27FC236}">
                  <a16:creationId xmlns:a16="http://schemas.microsoft.com/office/drawing/2014/main" id="{D06E2A86-603C-764E-9AF8-0B2F20CD26BD}"/>
                </a:ext>
              </a:extLst>
            </p:cNvPr>
            <p:cNvSpPr>
              <a:spLocks noChangeArrowheads="1"/>
            </p:cNvSpPr>
            <p:nvPr/>
          </p:nvSpPr>
          <p:spPr bwMode="auto">
            <a:xfrm>
              <a:off x="711200" y="5286696"/>
              <a:ext cx="8096250"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3. look at response message sent by HTTP server!</a:t>
              </a:r>
            </a:p>
          </p:txBody>
        </p:sp>
        <p:sp>
          <p:nvSpPr>
            <p:cNvPr id="16" name="Text Box 17">
              <a:extLst>
                <a:ext uri="{FF2B5EF4-FFF2-40B4-BE49-F238E27FC236}">
                  <a16:creationId xmlns:a16="http://schemas.microsoft.com/office/drawing/2014/main" id="{A3659547-E754-6B44-903F-76BD7A3006F6}"/>
                </a:ext>
              </a:extLst>
            </p:cNvPr>
            <p:cNvSpPr txBox="1">
              <a:spLocks noChangeArrowheads="1"/>
            </p:cNvSpPr>
            <p:nvPr/>
          </p:nvSpPr>
          <p:spPr bwMode="auto">
            <a:xfrm>
              <a:off x="1066295" y="5821515"/>
              <a:ext cx="79340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(or use Wireshark to look at captured HTTP request/response)</a:t>
              </a:r>
            </a:p>
          </p:txBody>
        </p:sp>
      </p:grpSp>
      <p:grpSp>
        <p:nvGrpSpPr>
          <p:cNvPr id="2" name="Group 1">
            <a:extLst>
              <a:ext uri="{FF2B5EF4-FFF2-40B4-BE49-F238E27FC236}">
                <a16:creationId xmlns:a16="http://schemas.microsoft.com/office/drawing/2014/main" id="{26E12EFF-E52A-B84D-934A-7405FA201329}"/>
              </a:ext>
            </a:extLst>
          </p:cNvPr>
          <p:cNvGrpSpPr/>
          <p:nvPr/>
        </p:nvGrpSpPr>
        <p:grpSpPr>
          <a:xfrm>
            <a:off x="727530" y="3145663"/>
            <a:ext cx="11243449" cy="2045073"/>
            <a:chOff x="727530" y="3145663"/>
            <a:chExt cx="11243449" cy="2045073"/>
          </a:xfrm>
        </p:grpSpPr>
        <p:sp>
          <p:nvSpPr>
            <p:cNvPr id="10" name="Rectangle 7">
              <a:extLst>
                <a:ext uri="{FF2B5EF4-FFF2-40B4-BE49-F238E27FC236}">
                  <a16:creationId xmlns:a16="http://schemas.microsoft.com/office/drawing/2014/main" id="{CF530C45-E591-C948-8561-E3D1A663C89A}"/>
                </a:ext>
              </a:extLst>
            </p:cNvPr>
            <p:cNvSpPr>
              <a:spLocks noChangeArrowheads="1"/>
            </p:cNvSpPr>
            <p:nvPr/>
          </p:nvSpPr>
          <p:spPr bwMode="auto">
            <a:xfrm>
              <a:off x="727530" y="3145663"/>
              <a:ext cx="8096250"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2. type in a GET HTTP request:</a:t>
              </a:r>
            </a:p>
            <a:p>
              <a:pPr marL="1143000" marR="0" lvl="2" indent="-228600" algn="l"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omic Sans MS" panose="030F0902030302020204" pitchFamily="66" charset="0"/>
                <a:ea typeface="ＭＳ Ｐゴシック" panose="020B0600070205080204" pitchFamily="34" charset="-128"/>
                <a:cs typeface="+mn-cs"/>
              </a:endParaRPr>
            </a:p>
          </p:txBody>
        </p:sp>
        <p:sp>
          <p:nvSpPr>
            <p:cNvPr id="11" name="Text Box 8">
              <a:extLst>
                <a:ext uri="{FF2B5EF4-FFF2-40B4-BE49-F238E27FC236}">
                  <a16:creationId xmlns:a16="http://schemas.microsoft.com/office/drawing/2014/main" id="{44F32261-DA96-6645-A103-A806625BC498}"/>
                </a:ext>
              </a:extLst>
            </p:cNvPr>
            <p:cNvSpPr txBox="1">
              <a:spLocks noChangeArrowheads="1"/>
            </p:cNvSpPr>
            <p:nvPr/>
          </p:nvSpPr>
          <p:spPr bwMode="auto">
            <a:xfrm>
              <a:off x="1258273" y="3748006"/>
              <a:ext cx="741741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000" b="1" i="0" u="none" strike="noStrike" kern="1200" cap="none" spc="0" normalizeH="0" baseline="0" noProof="0" dirty="0">
                  <a:ln>
                    <a:noFill/>
                  </a:ln>
                  <a:solidFill>
                    <a:srgbClr val="CC0000"/>
                  </a:solidFill>
                  <a:effectLst/>
                  <a:uLnTx/>
                  <a:uFillTx/>
                  <a:latin typeface="Courier New" panose="02070309020205020404" pitchFamily="49" charset="0"/>
                  <a:ea typeface="ＭＳ Ｐゴシック" panose="020B0600070205080204" pitchFamily="34" charset="-128"/>
                  <a:cs typeface="+mn-cs"/>
                </a:rPr>
                <a:t>GET /</a:t>
              </a:r>
              <a:r>
                <a:rPr kumimoji="0" lang="en-US" altLang="en-US" sz="2000" b="1" i="0" u="none" strike="noStrike" kern="1200" cap="none" spc="0" normalizeH="0" baseline="0" noProof="0" dirty="0" err="1">
                  <a:ln>
                    <a:noFill/>
                  </a:ln>
                  <a:solidFill>
                    <a:srgbClr val="CC0000"/>
                  </a:solidFill>
                  <a:effectLst/>
                  <a:uLnTx/>
                  <a:uFillTx/>
                  <a:latin typeface="Courier New" panose="02070309020205020404" pitchFamily="49" charset="0"/>
                  <a:ea typeface="ＭＳ Ｐゴシック" panose="020B0600070205080204" pitchFamily="34" charset="-128"/>
                  <a:cs typeface="+mn-cs"/>
                </a:rPr>
                <a:t>kurose_ross</a:t>
              </a:r>
              <a:r>
                <a:rPr kumimoji="0" lang="en-US" altLang="en-US" sz="2000" b="1" i="0" u="none" strike="noStrike" kern="1200" cap="none" spc="0" normalizeH="0" baseline="0" noProof="0" dirty="0">
                  <a:ln>
                    <a:noFill/>
                  </a:ln>
                  <a:solidFill>
                    <a:srgbClr val="CC0000"/>
                  </a:solidFill>
                  <a:effectLst/>
                  <a:uLnTx/>
                  <a:uFillTx/>
                  <a:latin typeface="Courier New" panose="02070309020205020404" pitchFamily="49" charset="0"/>
                  <a:ea typeface="ＭＳ Ｐゴシック" panose="020B0600070205080204" pitchFamily="34" charset="-128"/>
                  <a:cs typeface="+mn-cs"/>
                </a:rPr>
                <a:t>/interactive/</a:t>
              </a:r>
              <a:r>
                <a:rPr kumimoji="0" lang="en-US" altLang="en-US" sz="2000" b="1" i="0" u="none" strike="noStrike" kern="1200" cap="none" spc="0" normalizeH="0" baseline="0" noProof="0" dirty="0" err="1">
                  <a:ln>
                    <a:noFill/>
                  </a:ln>
                  <a:solidFill>
                    <a:srgbClr val="CC0000"/>
                  </a:solidFill>
                  <a:effectLst/>
                  <a:uLnTx/>
                  <a:uFillTx/>
                  <a:latin typeface="Courier New" panose="02070309020205020404" pitchFamily="49" charset="0"/>
                  <a:ea typeface="ＭＳ Ｐゴシック" panose="020B0600070205080204" pitchFamily="34" charset="-128"/>
                  <a:cs typeface="+mn-cs"/>
                </a:rPr>
                <a:t>index.php</a:t>
              </a:r>
              <a:r>
                <a:rPr kumimoji="0" lang="en-US" altLang="en-US" sz="2000" b="1" i="0" u="none" strike="noStrike" kern="1200" cap="none" spc="0" normalizeH="0" baseline="0" noProof="0" dirty="0">
                  <a:ln>
                    <a:noFill/>
                  </a:ln>
                  <a:solidFill>
                    <a:srgbClr val="CC0000"/>
                  </a:solidFill>
                  <a:effectLst/>
                  <a:uLnTx/>
                  <a:uFillTx/>
                  <a:latin typeface="Courier New" panose="02070309020205020404" pitchFamily="49" charset="0"/>
                  <a:ea typeface="ＭＳ Ｐゴシック" panose="020B0600070205080204" pitchFamily="34" charset="-128"/>
                  <a:cs typeface="+mn-cs"/>
                </a:rPr>
                <a:t> HTTP/1.1</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000" b="1" i="0" u="none" strike="noStrike" kern="1200" cap="none" spc="0" normalizeH="0" baseline="0" noProof="0" dirty="0">
                  <a:ln>
                    <a:noFill/>
                  </a:ln>
                  <a:solidFill>
                    <a:srgbClr val="CC0000"/>
                  </a:solidFill>
                  <a:effectLst/>
                  <a:uLnTx/>
                  <a:uFillTx/>
                  <a:latin typeface="Courier New" panose="02070309020205020404" pitchFamily="49" charset="0"/>
                  <a:ea typeface="ＭＳ Ｐゴシック" panose="020B0600070205080204" pitchFamily="34" charset="-128"/>
                  <a:cs typeface="+mn-cs"/>
                </a:rPr>
                <a:t>Host: </a:t>
              </a:r>
              <a:r>
                <a:rPr kumimoji="0" lang="en-US" altLang="en-US" sz="2000" b="1" i="0" u="none" strike="noStrike" kern="1200" cap="none" spc="0" normalizeH="0" baseline="0" noProof="0" dirty="0" err="1">
                  <a:ln>
                    <a:noFill/>
                  </a:ln>
                  <a:solidFill>
                    <a:srgbClr val="CC0000"/>
                  </a:solidFill>
                  <a:effectLst/>
                  <a:uLnTx/>
                  <a:uFillTx/>
                  <a:latin typeface="Courier New" panose="02070309020205020404" pitchFamily="49" charset="0"/>
                  <a:ea typeface="ＭＳ Ｐゴシック" panose="020B0600070205080204" pitchFamily="34" charset="-128"/>
                  <a:cs typeface="+mn-cs"/>
                </a:rPr>
                <a:t>gaia.cs.umass.edu</a:t>
              </a:r>
              <a:endParaRPr kumimoji="0" lang="en-US" altLang="en-US" sz="2000" b="1" i="0" u="none" strike="noStrike" kern="1200" cap="none" spc="0" normalizeH="0" baseline="0" noProof="0" dirty="0">
                <a:ln>
                  <a:noFill/>
                </a:ln>
                <a:solidFill>
                  <a:srgbClr val="CC0000"/>
                </a:solidFill>
                <a:effectLst/>
                <a:uLnTx/>
                <a:uFillTx/>
                <a:latin typeface="Courier New" panose="02070309020205020404" pitchFamily="49" charset="0"/>
                <a:ea typeface="ＭＳ Ｐゴシック" panose="020B0600070205080204" pitchFamily="34" charset="-128"/>
                <a:cs typeface="+mn-cs"/>
              </a:endParaRPr>
            </a:p>
          </p:txBody>
        </p:sp>
        <p:sp>
          <p:nvSpPr>
            <p:cNvPr id="19" name="Text Box 5">
              <a:extLst>
                <a:ext uri="{FF2B5EF4-FFF2-40B4-BE49-F238E27FC236}">
                  <a16:creationId xmlns:a16="http://schemas.microsoft.com/office/drawing/2014/main" id="{A5628D90-F44C-0944-B370-D91518878697}"/>
                </a:ext>
              </a:extLst>
            </p:cNvPr>
            <p:cNvSpPr txBox="1">
              <a:spLocks noChangeArrowheads="1"/>
            </p:cNvSpPr>
            <p:nvPr/>
          </p:nvSpPr>
          <p:spPr bwMode="auto">
            <a:xfrm>
              <a:off x="5726792" y="4175073"/>
              <a:ext cx="6244187"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285750" marR="0" lvl="0" indent="-285750" algn="l" defTabSz="914400" rtl="0" eaLnBrk="1" fontAlgn="auto" latinLnBrk="0" hangingPunct="1">
                <a:lnSpc>
                  <a:spcPct val="100000"/>
                </a:lnSpc>
                <a:spcBef>
                  <a:spcPct val="0"/>
                </a:spcBef>
                <a:spcAft>
                  <a:spcPts val="0"/>
                </a:spcAft>
                <a:buClr>
                  <a:srgbClr val="0000A3"/>
                </a:buClr>
                <a:buSzTx/>
                <a:buFont typeface="Wingdings" pitchFamily="2" charset="2"/>
                <a:buChar char="§"/>
                <a:tabLst/>
                <a:defRPr/>
              </a:pP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by typing this in (hit carriage return twice), you send this minimal (but complete)  GET request to HTTP server</a:t>
              </a:r>
            </a:p>
          </p:txBody>
        </p:sp>
      </p:grpSp>
      <p:sp>
        <p:nvSpPr>
          <p:cNvPr id="13" name="Slide Number Placeholder 2">
            <a:extLst>
              <a:ext uri="{FF2B5EF4-FFF2-40B4-BE49-F238E27FC236}">
                <a16:creationId xmlns:a16="http://schemas.microsoft.com/office/drawing/2014/main" id="{C4905279-7B20-4F4C-AC34-18EB5C18F599}"/>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32</a:t>
            </a:fld>
            <a:endParaRPr lang="en-US" dirty="0"/>
          </a:p>
        </p:txBody>
      </p:sp>
    </p:spTree>
    <p:extLst>
      <p:ext uri="{BB962C8B-B14F-4D97-AF65-F5344CB8AC3E}">
        <p14:creationId xmlns:p14="http://schemas.microsoft.com/office/powerpoint/2010/main" val="3313424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altLang="en-US" sz="4400" dirty="0">
                <a:ea typeface="ＭＳ Ｐゴシック" panose="020B0600070205080204" pitchFamily="34" charset="-128"/>
              </a:rPr>
              <a:t>Maintaining user/server state: cookies</a:t>
            </a:r>
            <a:endParaRPr lang="en-US" sz="4400" dirty="0"/>
          </a:p>
        </p:txBody>
      </p:sp>
      <p:sp>
        <p:nvSpPr>
          <p:cNvPr id="12" name="Rectangle 3">
            <a:extLst>
              <a:ext uri="{FF2B5EF4-FFF2-40B4-BE49-F238E27FC236}">
                <a16:creationId xmlns:a16="http://schemas.microsoft.com/office/drawing/2014/main" id="{3635EFC9-A521-0240-B257-CD458B330808}"/>
              </a:ext>
            </a:extLst>
          </p:cNvPr>
          <p:cNvSpPr txBox="1">
            <a:spLocks noChangeArrowheads="1"/>
          </p:cNvSpPr>
          <p:nvPr/>
        </p:nvSpPr>
        <p:spPr>
          <a:xfrm>
            <a:off x="751523" y="1368109"/>
            <a:ext cx="5877880" cy="4836748"/>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Recall:  HTTP GET/response interaction is </a:t>
            </a:r>
            <a:r>
              <a:rPr kumimoji="0" lang="en-US" altLang="en-US" sz="3200" b="0" i="1"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stateless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no notion of multi-step exchanges of HTTP messages to complete a Web “transaction”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no need for client/server to track “state” of multi-step exchange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all HTTP requests are independent of each other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no need for client/server to “recover” from a partially-completed-but-never-completely-completed transaction</a:t>
            </a:r>
          </a:p>
        </p:txBody>
      </p:sp>
      <p:sp>
        <p:nvSpPr>
          <p:cNvPr id="2" name="TextBox 1">
            <a:extLst>
              <a:ext uri="{FF2B5EF4-FFF2-40B4-BE49-F238E27FC236}">
                <a16:creationId xmlns:a16="http://schemas.microsoft.com/office/drawing/2014/main" id="{F81F961A-6387-0345-9591-6D8E9EDB9801}"/>
              </a:ext>
            </a:extLst>
          </p:cNvPr>
          <p:cNvSpPr txBox="1"/>
          <p:nvPr/>
        </p:nvSpPr>
        <p:spPr>
          <a:xfrm>
            <a:off x="7777183" y="1266045"/>
            <a:ext cx="334734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A3"/>
                </a:solidFill>
                <a:effectLst/>
                <a:uLnTx/>
                <a:uFillTx/>
                <a:latin typeface="Calibri"/>
                <a:ea typeface="+mn-ea"/>
                <a:cs typeface="+mn-cs"/>
              </a:rPr>
              <a:t>a stateful protocol: </a:t>
            </a:r>
            <a:r>
              <a:rPr kumimoji="0" lang="en-US" sz="1800" b="0" i="0" u="none" strike="noStrike" kern="1200" cap="none" spc="0" normalizeH="0" baseline="0" noProof="0" dirty="0">
                <a:ln>
                  <a:noFill/>
                </a:ln>
                <a:solidFill>
                  <a:prstClr val="black"/>
                </a:solidFill>
                <a:effectLst/>
                <a:uLnTx/>
                <a:uFillTx/>
                <a:latin typeface="Calibri"/>
                <a:ea typeface="+mn-ea"/>
                <a:cs typeface="+mn-cs"/>
              </a:rPr>
              <a:t>client makes two changes to X, or none at all</a:t>
            </a:r>
          </a:p>
        </p:txBody>
      </p:sp>
      <p:sp>
        <p:nvSpPr>
          <p:cNvPr id="14" name="Line 15">
            <a:extLst>
              <a:ext uri="{FF2B5EF4-FFF2-40B4-BE49-F238E27FC236}">
                <a16:creationId xmlns:a16="http://schemas.microsoft.com/office/drawing/2014/main" id="{E1896121-77D8-FD42-BC74-F51FD18D8659}"/>
              </a:ext>
            </a:extLst>
          </p:cNvPr>
          <p:cNvSpPr>
            <a:spLocks noChangeShapeType="1"/>
          </p:cNvSpPr>
          <p:nvPr/>
        </p:nvSpPr>
        <p:spPr bwMode="auto">
          <a:xfrm>
            <a:off x="8211743" y="2818375"/>
            <a:ext cx="0" cy="2832100"/>
          </a:xfrm>
          <a:prstGeom prst="line">
            <a:avLst/>
          </a:prstGeom>
          <a:noFill/>
          <a:ln w="9525">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7" name="Line 16">
            <a:extLst>
              <a:ext uri="{FF2B5EF4-FFF2-40B4-BE49-F238E27FC236}">
                <a16:creationId xmlns:a16="http://schemas.microsoft.com/office/drawing/2014/main" id="{7668C468-5627-F641-A1D5-CCCD71D47636}"/>
              </a:ext>
            </a:extLst>
          </p:cNvPr>
          <p:cNvSpPr>
            <a:spLocks noChangeShapeType="1"/>
          </p:cNvSpPr>
          <p:nvPr/>
        </p:nvSpPr>
        <p:spPr bwMode="auto">
          <a:xfrm>
            <a:off x="9902430" y="2812025"/>
            <a:ext cx="0" cy="2881312"/>
          </a:xfrm>
          <a:prstGeom prst="line">
            <a:avLst/>
          </a:prstGeom>
          <a:noFill/>
          <a:ln w="9525">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34" name="Text Box 37">
            <a:extLst>
              <a:ext uri="{FF2B5EF4-FFF2-40B4-BE49-F238E27FC236}">
                <a16:creationId xmlns:a16="http://schemas.microsoft.com/office/drawing/2014/main" id="{4D29A06D-1A18-BA46-8999-A8C319B0650D}"/>
              </a:ext>
            </a:extLst>
          </p:cNvPr>
          <p:cNvSpPr txBox="1">
            <a:spLocks noChangeArrowheads="1"/>
          </p:cNvSpPr>
          <p:nvPr/>
        </p:nvSpPr>
        <p:spPr bwMode="auto">
          <a:xfrm>
            <a:off x="7986318" y="5664762"/>
            <a:ext cx="51969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white">
                    <a:lumMod val="65000"/>
                  </a:prstClr>
                </a:solidFill>
                <a:effectLst/>
                <a:uLnTx/>
                <a:uFillTx/>
                <a:latin typeface="Calibri"/>
                <a:ea typeface="ＭＳ Ｐゴシック" panose="020B0600070205080204" pitchFamily="34" charset="-128"/>
                <a:cs typeface="+mn-cs"/>
              </a:rPr>
              <a:t>time</a:t>
            </a:r>
          </a:p>
        </p:txBody>
      </p:sp>
      <p:sp>
        <p:nvSpPr>
          <p:cNvPr id="35" name="Text Box 38">
            <a:extLst>
              <a:ext uri="{FF2B5EF4-FFF2-40B4-BE49-F238E27FC236}">
                <a16:creationId xmlns:a16="http://schemas.microsoft.com/office/drawing/2014/main" id="{27466D26-729A-A04F-8FFC-34F73F8EF342}"/>
              </a:ext>
            </a:extLst>
          </p:cNvPr>
          <p:cNvSpPr txBox="1">
            <a:spLocks noChangeArrowheads="1"/>
          </p:cNvSpPr>
          <p:nvPr/>
        </p:nvSpPr>
        <p:spPr bwMode="auto">
          <a:xfrm>
            <a:off x="9664305" y="5647300"/>
            <a:ext cx="51969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white">
                    <a:lumMod val="65000"/>
                  </a:prstClr>
                </a:solidFill>
                <a:effectLst/>
                <a:uLnTx/>
                <a:uFillTx/>
                <a:latin typeface="Calibri"/>
                <a:ea typeface="ＭＳ Ｐゴシック" panose="020B0600070205080204" pitchFamily="34" charset="-128"/>
                <a:cs typeface="+mn-cs"/>
              </a:rPr>
              <a:t>time</a:t>
            </a:r>
          </a:p>
        </p:txBody>
      </p:sp>
      <p:grpSp>
        <p:nvGrpSpPr>
          <p:cNvPr id="36" name="Group 43">
            <a:extLst>
              <a:ext uri="{FF2B5EF4-FFF2-40B4-BE49-F238E27FC236}">
                <a16:creationId xmlns:a16="http://schemas.microsoft.com/office/drawing/2014/main" id="{FAE9785A-4169-E940-B94F-671A4AB9F406}"/>
              </a:ext>
            </a:extLst>
          </p:cNvPr>
          <p:cNvGrpSpPr>
            <a:grpSpLocks/>
          </p:cNvGrpSpPr>
          <p:nvPr/>
        </p:nvGrpSpPr>
        <p:grpSpPr bwMode="auto">
          <a:xfrm>
            <a:off x="9702405" y="2045262"/>
            <a:ext cx="423863" cy="684213"/>
            <a:chOff x="4140" y="429"/>
            <a:chExt cx="1425" cy="2396"/>
          </a:xfrm>
        </p:grpSpPr>
        <p:sp>
          <p:nvSpPr>
            <p:cNvPr id="37" name="Freeform 44">
              <a:extLst>
                <a:ext uri="{FF2B5EF4-FFF2-40B4-BE49-F238E27FC236}">
                  <a16:creationId xmlns:a16="http://schemas.microsoft.com/office/drawing/2014/main" id="{6CED6B20-429D-A742-A5A8-C560D22732CD}"/>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38" name="Rectangle 45">
              <a:extLst>
                <a:ext uri="{FF2B5EF4-FFF2-40B4-BE49-F238E27FC236}">
                  <a16:creationId xmlns:a16="http://schemas.microsoft.com/office/drawing/2014/main" id="{3217673F-28F2-7F49-B23F-A3ED64A0570B}"/>
                </a:ext>
              </a:extLst>
            </p:cNvPr>
            <p:cNvSpPr>
              <a:spLocks noChangeArrowheads="1"/>
            </p:cNvSpPr>
            <p:nvPr/>
          </p:nvSpPr>
          <p:spPr bwMode="auto">
            <a:xfrm>
              <a:off x="4204" y="429"/>
              <a:ext cx="1051"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9" name="Freeform 46">
              <a:extLst>
                <a:ext uri="{FF2B5EF4-FFF2-40B4-BE49-F238E27FC236}">
                  <a16:creationId xmlns:a16="http://schemas.microsoft.com/office/drawing/2014/main" id="{2C8F4947-7476-8140-9308-A091DA12515A}"/>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0" name="Freeform 47">
              <a:extLst>
                <a:ext uri="{FF2B5EF4-FFF2-40B4-BE49-F238E27FC236}">
                  <a16:creationId xmlns:a16="http://schemas.microsoft.com/office/drawing/2014/main" id="{C324215D-D2F8-D640-866A-AD06AEA388E7}"/>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1" name="Rectangle 48">
              <a:extLst>
                <a:ext uri="{FF2B5EF4-FFF2-40B4-BE49-F238E27FC236}">
                  <a16:creationId xmlns:a16="http://schemas.microsoft.com/office/drawing/2014/main" id="{AF16B93D-625D-BF47-B9C3-3122406F6C90}"/>
                </a:ext>
              </a:extLst>
            </p:cNvPr>
            <p:cNvSpPr>
              <a:spLocks noChangeArrowheads="1"/>
            </p:cNvSpPr>
            <p:nvPr/>
          </p:nvSpPr>
          <p:spPr bwMode="auto">
            <a:xfrm>
              <a:off x="4209" y="690"/>
              <a:ext cx="598"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42" name="Group 49">
              <a:extLst>
                <a:ext uri="{FF2B5EF4-FFF2-40B4-BE49-F238E27FC236}">
                  <a16:creationId xmlns:a16="http://schemas.microsoft.com/office/drawing/2014/main" id="{E5823F1D-E46B-E542-BA9A-BE7B2ADB2B86}"/>
                </a:ext>
              </a:extLst>
            </p:cNvPr>
            <p:cNvGrpSpPr>
              <a:grpSpLocks/>
            </p:cNvGrpSpPr>
            <p:nvPr/>
          </p:nvGrpSpPr>
          <p:grpSpPr bwMode="auto">
            <a:xfrm>
              <a:off x="4749" y="668"/>
              <a:ext cx="581" cy="145"/>
              <a:chOff x="614" y="2568"/>
              <a:chExt cx="725" cy="139"/>
            </a:xfrm>
          </p:grpSpPr>
          <p:sp>
            <p:nvSpPr>
              <p:cNvPr id="67" name="AutoShape 50">
                <a:extLst>
                  <a:ext uri="{FF2B5EF4-FFF2-40B4-BE49-F238E27FC236}">
                    <a16:creationId xmlns:a16="http://schemas.microsoft.com/office/drawing/2014/main" id="{5EDFB4BA-9ECC-1D4B-9DE1-6892D81BDDEF}"/>
                  </a:ext>
                </a:extLst>
              </p:cNvPr>
              <p:cNvSpPr>
                <a:spLocks noChangeArrowheads="1"/>
              </p:cNvSpPr>
              <p:nvPr/>
            </p:nvSpPr>
            <p:spPr bwMode="auto">
              <a:xfrm>
                <a:off x="613" y="2568"/>
                <a:ext cx="726"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8" name="AutoShape 51">
                <a:extLst>
                  <a:ext uri="{FF2B5EF4-FFF2-40B4-BE49-F238E27FC236}">
                    <a16:creationId xmlns:a16="http://schemas.microsoft.com/office/drawing/2014/main" id="{322B0365-5AB5-FB41-8CFB-D0A89CDC6CD0}"/>
                  </a:ext>
                </a:extLst>
              </p:cNvPr>
              <p:cNvSpPr>
                <a:spLocks noChangeArrowheads="1"/>
              </p:cNvSpPr>
              <p:nvPr/>
            </p:nvSpPr>
            <p:spPr bwMode="auto">
              <a:xfrm>
                <a:off x="627" y="2584"/>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43" name="Rectangle 52">
              <a:extLst>
                <a:ext uri="{FF2B5EF4-FFF2-40B4-BE49-F238E27FC236}">
                  <a16:creationId xmlns:a16="http://schemas.microsoft.com/office/drawing/2014/main" id="{29C26A51-8119-1C45-B765-0A6FDC420497}"/>
                </a:ext>
              </a:extLst>
            </p:cNvPr>
            <p:cNvSpPr>
              <a:spLocks noChangeArrowheads="1"/>
            </p:cNvSpPr>
            <p:nvPr/>
          </p:nvSpPr>
          <p:spPr bwMode="auto">
            <a:xfrm>
              <a:off x="4225" y="1018"/>
              <a:ext cx="592"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44" name="Group 53">
              <a:extLst>
                <a:ext uri="{FF2B5EF4-FFF2-40B4-BE49-F238E27FC236}">
                  <a16:creationId xmlns:a16="http://schemas.microsoft.com/office/drawing/2014/main" id="{A0E07450-02B5-944A-993E-ED4E720D6C10}"/>
                </a:ext>
              </a:extLst>
            </p:cNvPr>
            <p:cNvGrpSpPr>
              <a:grpSpLocks/>
            </p:cNvGrpSpPr>
            <p:nvPr/>
          </p:nvGrpSpPr>
          <p:grpSpPr bwMode="auto">
            <a:xfrm>
              <a:off x="4747" y="994"/>
              <a:ext cx="581" cy="134"/>
              <a:chOff x="614" y="2568"/>
              <a:chExt cx="725" cy="139"/>
            </a:xfrm>
          </p:grpSpPr>
          <p:sp>
            <p:nvSpPr>
              <p:cNvPr id="65" name="AutoShape 54">
                <a:extLst>
                  <a:ext uri="{FF2B5EF4-FFF2-40B4-BE49-F238E27FC236}">
                    <a16:creationId xmlns:a16="http://schemas.microsoft.com/office/drawing/2014/main" id="{B895EECE-8814-364B-ABEF-BDFDB5B6907F}"/>
                  </a:ext>
                </a:extLst>
              </p:cNvPr>
              <p:cNvSpPr>
                <a:spLocks noChangeArrowheads="1"/>
              </p:cNvSpPr>
              <p:nvPr/>
            </p:nvSpPr>
            <p:spPr bwMode="auto">
              <a:xfrm>
                <a:off x="616" y="2570"/>
                <a:ext cx="726"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6" name="AutoShape 55">
                <a:extLst>
                  <a:ext uri="{FF2B5EF4-FFF2-40B4-BE49-F238E27FC236}">
                    <a16:creationId xmlns:a16="http://schemas.microsoft.com/office/drawing/2014/main" id="{19862CEA-43CD-F949-9939-14C77DA0F5D1}"/>
                  </a:ext>
                </a:extLst>
              </p:cNvPr>
              <p:cNvSpPr>
                <a:spLocks noChangeArrowheads="1"/>
              </p:cNvSpPr>
              <p:nvPr/>
            </p:nvSpPr>
            <p:spPr bwMode="auto">
              <a:xfrm>
                <a:off x="629" y="2587"/>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45" name="Rectangle 56">
              <a:extLst>
                <a:ext uri="{FF2B5EF4-FFF2-40B4-BE49-F238E27FC236}">
                  <a16:creationId xmlns:a16="http://schemas.microsoft.com/office/drawing/2014/main" id="{AF3B098B-3C77-8047-942A-938B768ECD31}"/>
                </a:ext>
              </a:extLst>
            </p:cNvPr>
            <p:cNvSpPr>
              <a:spLocks noChangeArrowheads="1"/>
            </p:cNvSpPr>
            <p:nvPr/>
          </p:nvSpPr>
          <p:spPr bwMode="auto">
            <a:xfrm>
              <a:off x="4215" y="1357"/>
              <a:ext cx="598"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6" name="Rectangle 57">
              <a:extLst>
                <a:ext uri="{FF2B5EF4-FFF2-40B4-BE49-F238E27FC236}">
                  <a16:creationId xmlns:a16="http://schemas.microsoft.com/office/drawing/2014/main" id="{B55EF1A5-9C91-874D-A21C-9283813B9454}"/>
                </a:ext>
              </a:extLst>
            </p:cNvPr>
            <p:cNvSpPr>
              <a:spLocks noChangeArrowheads="1"/>
            </p:cNvSpPr>
            <p:nvPr/>
          </p:nvSpPr>
          <p:spPr bwMode="auto">
            <a:xfrm>
              <a:off x="4225" y="1658"/>
              <a:ext cx="598"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47" name="Group 58">
              <a:extLst>
                <a:ext uri="{FF2B5EF4-FFF2-40B4-BE49-F238E27FC236}">
                  <a16:creationId xmlns:a16="http://schemas.microsoft.com/office/drawing/2014/main" id="{4BE447F1-4065-604D-9C52-935316AF9073}"/>
                </a:ext>
              </a:extLst>
            </p:cNvPr>
            <p:cNvGrpSpPr>
              <a:grpSpLocks/>
            </p:cNvGrpSpPr>
            <p:nvPr/>
          </p:nvGrpSpPr>
          <p:grpSpPr bwMode="auto">
            <a:xfrm>
              <a:off x="4735" y="1627"/>
              <a:ext cx="582" cy="151"/>
              <a:chOff x="614" y="2568"/>
              <a:chExt cx="725" cy="139"/>
            </a:xfrm>
          </p:grpSpPr>
          <p:sp>
            <p:nvSpPr>
              <p:cNvPr id="63" name="AutoShape 59">
                <a:extLst>
                  <a:ext uri="{FF2B5EF4-FFF2-40B4-BE49-F238E27FC236}">
                    <a16:creationId xmlns:a16="http://schemas.microsoft.com/office/drawing/2014/main" id="{B6AF28E0-3DFD-B648-BA8B-C954368CED3E}"/>
                  </a:ext>
                </a:extLst>
              </p:cNvPr>
              <p:cNvSpPr>
                <a:spLocks noChangeArrowheads="1"/>
              </p:cNvSpPr>
              <p:nvPr/>
            </p:nvSpPr>
            <p:spPr bwMode="auto">
              <a:xfrm>
                <a:off x="611" y="2581"/>
                <a:ext cx="731" cy="12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4" name="AutoShape 60">
                <a:extLst>
                  <a:ext uri="{FF2B5EF4-FFF2-40B4-BE49-F238E27FC236}">
                    <a16:creationId xmlns:a16="http://schemas.microsoft.com/office/drawing/2014/main" id="{CD352178-7C9F-9247-ADEE-3A9C5EEDD12B}"/>
                  </a:ext>
                </a:extLst>
              </p:cNvPr>
              <p:cNvSpPr>
                <a:spLocks noChangeArrowheads="1"/>
              </p:cNvSpPr>
              <p:nvPr/>
            </p:nvSpPr>
            <p:spPr bwMode="auto">
              <a:xfrm>
                <a:off x="624" y="2586"/>
                <a:ext cx="698"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48" name="Freeform 61">
              <a:extLst>
                <a:ext uri="{FF2B5EF4-FFF2-40B4-BE49-F238E27FC236}">
                  <a16:creationId xmlns:a16="http://schemas.microsoft.com/office/drawing/2014/main" id="{167E2C73-34F7-5443-B80D-3E31BC266850}"/>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49" name="Group 62">
              <a:extLst>
                <a:ext uri="{FF2B5EF4-FFF2-40B4-BE49-F238E27FC236}">
                  <a16:creationId xmlns:a16="http://schemas.microsoft.com/office/drawing/2014/main" id="{FD3C1C1A-4BE2-8A4D-B7D1-6FE82CCD5E7C}"/>
                </a:ext>
              </a:extLst>
            </p:cNvPr>
            <p:cNvGrpSpPr>
              <a:grpSpLocks/>
            </p:cNvGrpSpPr>
            <p:nvPr/>
          </p:nvGrpSpPr>
          <p:grpSpPr bwMode="auto">
            <a:xfrm>
              <a:off x="4739" y="1327"/>
              <a:ext cx="582" cy="139"/>
              <a:chOff x="614" y="2568"/>
              <a:chExt cx="725" cy="139"/>
            </a:xfrm>
          </p:grpSpPr>
          <p:sp>
            <p:nvSpPr>
              <p:cNvPr id="61" name="AutoShape 63">
                <a:extLst>
                  <a:ext uri="{FF2B5EF4-FFF2-40B4-BE49-F238E27FC236}">
                    <a16:creationId xmlns:a16="http://schemas.microsoft.com/office/drawing/2014/main" id="{37F891D2-79F1-BA40-9E94-2CB7F92C3A86}"/>
                  </a:ext>
                </a:extLst>
              </p:cNvPr>
              <p:cNvSpPr>
                <a:spLocks noChangeArrowheads="1"/>
              </p:cNvSpPr>
              <p:nvPr/>
            </p:nvSpPr>
            <p:spPr bwMode="auto">
              <a:xfrm>
                <a:off x="612" y="2576"/>
                <a:ext cx="725"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2" name="AutoShape 64">
                <a:extLst>
                  <a:ext uri="{FF2B5EF4-FFF2-40B4-BE49-F238E27FC236}">
                    <a16:creationId xmlns:a16="http://schemas.microsoft.com/office/drawing/2014/main" id="{A6F14F93-50F0-1D44-A328-C58C4810E50F}"/>
                  </a:ext>
                </a:extLst>
              </p:cNvPr>
              <p:cNvSpPr>
                <a:spLocks noChangeArrowheads="1"/>
              </p:cNvSpPr>
              <p:nvPr/>
            </p:nvSpPr>
            <p:spPr bwMode="auto">
              <a:xfrm>
                <a:off x="626" y="2587"/>
                <a:ext cx="691"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50" name="Rectangle 65">
              <a:extLst>
                <a:ext uri="{FF2B5EF4-FFF2-40B4-BE49-F238E27FC236}">
                  <a16:creationId xmlns:a16="http://schemas.microsoft.com/office/drawing/2014/main" id="{002C4B61-E0A4-9947-A2B8-C5E4A183D589}"/>
                </a:ext>
              </a:extLst>
            </p:cNvPr>
            <p:cNvSpPr>
              <a:spLocks noChangeArrowheads="1"/>
            </p:cNvSpPr>
            <p:nvPr/>
          </p:nvSpPr>
          <p:spPr bwMode="auto">
            <a:xfrm>
              <a:off x="5250" y="429"/>
              <a:ext cx="69"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1" name="Freeform 66">
              <a:extLst>
                <a:ext uri="{FF2B5EF4-FFF2-40B4-BE49-F238E27FC236}">
                  <a16:creationId xmlns:a16="http://schemas.microsoft.com/office/drawing/2014/main" id="{03750C04-4651-264E-A820-846CC991E1DC}"/>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2" name="Freeform 67">
              <a:extLst>
                <a:ext uri="{FF2B5EF4-FFF2-40B4-BE49-F238E27FC236}">
                  <a16:creationId xmlns:a16="http://schemas.microsoft.com/office/drawing/2014/main" id="{8FAC3F30-F8EF-E042-AB16-84DEBD8CDD05}"/>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3" name="Oval 68">
              <a:extLst>
                <a:ext uri="{FF2B5EF4-FFF2-40B4-BE49-F238E27FC236}">
                  <a16:creationId xmlns:a16="http://schemas.microsoft.com/office/drawing/2014/main" id="{0AC7D83A-6568-AE4B-9387-52663F18F9CB}"/>
                </a:ext>
              </a:extLst>
            </p:cNvPr>
            <p:cNvSpPr>
              <a:spLocks noChangeArrowheads="1"/>
            </p:cNvSpPr>
            <p:nvPr/>
          </p:nvSpPr>
          <p:spPr bwMode="auto">
            <a:xfrm>
              <a:off x="5517" y="2614"/>
              <a:ext cx="48"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4" name="Freeform 69">
              <a:extLst>
                <a:ext uri="{FF2B5EF4-FFF2-40B4-BE49-F238E27FC236}">
                  <a16:creationId xmlns:a16="http://schemas.microsoft.com/office/drawing/2014/main" id="{1F36BF90-AD45-4E43-863B-F70935197C48}"/>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5" name="AutoShape 70">
              <a:extLst>
                <a:ext uri="{FF2B5EF4-FFF2-40B4-BE49-F238E27FC236}">
                  <a16:creationId xmlns:a16="http://schemas.microsoft.com/office/drawing/2014/main" id="{F5B54DD4-D0E2-AF41-9405-9DCDB2D7E8B8}"/>
                </a:ext>
              </a:extLst>
            </p:cNvPr>
            <p:cNvSpPr>
              <a:spLocks noChangeArrowheads="1"/>
            </p:cNvSpPr>
            <p:nvPr/>
          </p:nvSpPr>
          <p:spPr bwMode="auto">
            <a:xfrm>
              <a:off x="4140" y="2680"/>
              <a:ext cx="1201" cy="145"/>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6" name="AutoShape 71">
              <a:extLst>
                <a:ext uri="{FF2B5EF4-FFF2-40B4-BE49-F238E27FC236}">
                  <a16:creationId xmlns:a16="http://schemas.microsoft.com/office/drawing/2014/main" id="{23D73537-49F7-C342-B924-696A08B3BDD9}"/>
                </a:ext>
              </a:extLst>
            </p:cNvPr>
            <p:cNvSpPr>
              <a:spLocks noChangeArrowheads="1"/>
            </p:cNvSpPr>
            <p:nvPr/>
          </p:nvSpPr>
          <p:spPr bwMode="auto">
            <a:xfrm>
              <a:off x="4204" y="2708"/>
              <a:ext cx="1073"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7" name="Oval 72">
              <a:extLst>
                <a:ext uri="{FF2B5EF4-FFF2-40B4-BE49-F238E27FC236}">
                  <a16:creationId xmlns:a16="http://schemas.microsoft.com/office/drawing/2014/main" id="{BC45042D-B8F2-A44D-9D8F-FC3BBA5D975A}"/>
                </a:ext>
              </a:extLst>
            </p:cNvPr>
            <p:cNvSpPr>
              <a:spLocks noChangeArrowheads="1"/>
            </p:cNvSpPr>
            <p:nvPr/>
          </p:nvSpPr>
          <p:spPr bwMode="auto">
            <a:xfrm>
              <a:off x="4305" y="2380"/>
              <a:ext cx="160"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8" name="Oval 73">
              <a:extLst>
                <a:ext uri="{FF2B5EF4-FFF2-40B4-BE49-F238E27FC236}">
                  <a16:creationId xmlns:a16="http://schemas.microsoft.com/office/drawing/2014/main" id="{B9F22805-FC3E-6544-AABA-20E89AF95906}"/>
                </a:ext>
              </a:extLst>
            </p:cNvPr>
            <p:cNvSpPr>
              <a:spLocks noChangeArrowheads="1"/>
            </p:cNvSpPr>
            <p:nvPr/>
          </p:nvSpPr>
          <p:spPr bwMode="auto">
            <a:xfrm>
              <a:off x="4487" y="2386"/>
              <a:ext cx="160" cy="139"/>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FF0000"/>
                </a:solidFill>
                <a:effectLst/>
                <a:uLnTx/>
                <a:uFillTx/>
                <a:latin typeface="Calibri"/>
                <a:ea typeface="ＭＳ Ｐゴシック" panose="020B0600070205080204" pitchFamily="34" charset="-128"/>
                <a:cs typeface="Arial" panose="020B0604020202020204" pitchFamily="34" charset="0"/>
              </a:endParaRPr>
            </a:p>
          </p:txBody>
        </p:sp>
        <p:sp>
          <p:nvSpPr>
            <p:cNvPr id="59" name="Oval 74">
              <a:extLst>
                <a:ext uri="{FF2B5EF4-FFF2-40B4-BE49-F238E27FC236}">
                  <a16:creationId xmlns:a16="http://schemas.microsoft.com/office/drawing/2014/main" id="{EB68854B-BAC2-D941-B3A2-A5819DC3E9EC}"/>
                </a:ext>
              </a:extLst>
            </p:cNvPr>
            <p:cNvSpPr>
              <a:spLocks noChangeArrowheads="1"/>
            </p:cNvSpPr>
            <p:nvPr/>
          </p:nvSpPr>
          <p:spPr bwMode="auto">
            <a:xfrm>
              <a:off x="4663" y="2380"/>
              <a:ext cx="155"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0" name="Rectangle 75">
              <a:extLst>
                <a:ext uri="{FF2B5EF4-FFF2-40B4-BE49-F238E27FC236}">
                  <a16:creationId xmlns:a16="http://schemas.microsoft.com/office/drawing/2014/main" id="{D02DEB6D-1661-D243-AA4D-D82ACE64AE4F}"/>
                </a:ext>
              </a:extLst>
            </p:cNvPr>
            <p:cNvSpPr>
              <a:spLocks noChangeArrowheads="1"/>
            </p:cNvSpPr>
            <p:nvPr/>
          </p:nvSpPr>
          <p:spPr bwMode="auto">
            <a:xfrm>
              <a:off x="5063" y="1835"/>
              <a:ext cx="85" cy="762"/>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grpSp>
        <p:nvGrpSpPr>
          <p:cNvPr id="69" name="Group 76">
            <a:extLst>
              <a:ext uri="{FF2B5EF4-FFF2-40B4-BE49-F238E27FC236}">
                <a16:creationId xmlns:a16="http://schemas.microsoft.com/office/drawing/2014/main" id="{DCF55C78-47F8-BB4D-B7DC-932793317724}"/>
              </a:ext>
            </a:extLst>
          </p:cNvPr>
          <p:cNvGrpSpPr>
            <a:grpSpLocks/>
          </p:cNvGrpSpPr>
          <p:nvPr/>
        </p:nvGrpSpPr>
        <p:grpSpPr bwMode="auto">
          <a:xfrm>
            <a:off x="7700568" y="2067487"/>
            <a:ext cx="698500" cy="709613"/>
            <a:chOff x="-44" y="1473"/>
            <a:chExt cx="981" cy="1105"/>
          </a:xfrm>
        </p:grpSpPr>
        <p:pic>
          <p:nvPicPr>
            <p:cNvPr id="70" name="Picture 77" descr="desktop_computer_stylized_medium">
              <a:extLst>
                <a:ext uri="{FF2B5EF4-FFF2-40B4-BE49-F238E27FC236}">
                  <a16:creationId xmlns:a16="http://schemas.microsoft.com/office/drawing/2014/main" id="{DA88C7F5-3379-274A-B44E-AF12E56C27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 name="Freeform 78">
              <a:extLst>
                <a:ext uri="{FF2B5EF4-FFF2-40B4-BE49-F238E27FC236}">
                  <a16:creationId xmlns:a16="http://schemas.microsoft.com/office/drawing/2014/main" id="{FAA003F1-DCEB-8040-A71C-4C8DD7155DD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25" name="Group 124">
            <a:extLst>
              <a:ext uri="{FF2B5EF4-FFF2-40B4-BE49-F238E27FC236}">
                <a16:creationId xmlns:a16="http://schemas.microsoft.com/office/drawing/2014/main" id="{E2F7DE24-824D-8B4E-BB5F-5FEDF024EC8E}"/>
              </a:ext>
            </a:extLst>
          </p:cNvPr>
          <p:cNvGrpSpPr/>
          <p:nvPr/>
        </p:nvGrpSpPr>
        <p:grpSpPr>
          <a:xfrm>
            <a:off x="8211743" y="3942941"/>
            <a:ext cx="1673225" cy="337184"/>
            <a:chOff x="8211743" y="3942941"/>
            <a:chExt cx="1673225" cy="337184"/>
          </a:xfrm>
        </p:grpSpPr>
        <p:sp>
          <p:nvSpPr>
            <p:cNvPr id="77" name="Line 18">
              <a:extLst>
                <a:ext uri="{FF2B5EF4-FFF2-40B4-BE49-F238E27FC236}">
                  <a16:creationId xmlns:a16="http://schemas.microsoft.com/office/drawing/2014/main" id="{3D07B504-4294-484D-A15A-873F55BFA7A5}"/>
                </a:ext>
              </a:extLst>
            </p:cNvPr>
            <p:cNvSpPr>
              <a:spLocks noChangeShapeType="1"/>
            </p:cNvSpPr>
            <p:nvPr/>
          </p:nvSpPr>
          <p:spPr bwMode="auto">
            <a:xfrm flipH="1">
              <a:off x="8211743" y="3942941"/>
              <a:ext cx="1673225" cy="242211"/>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78" name="TextBox 77">
              <a:extLst>
                <a:ext uri="{FF2B5EF4-FFF2-40B4-BE49-F238E27FC236}">
                  <a16:creationId xmlns:a16="http://schemas.microsoft.com/office/drawing/2014/main" id="{DC44DF33-D418-CB41-BFC5-96705F979CCC}"/>
                </a:ext>
              </a:extLst>
            </p:cNvPr>
            <p:cNvSpPr txBox="1"/>
            <p:nvPr/>
          </p:nvSpPr>
          <p:spPr>
            <a:xfrm rot="21106037">
              <a:off x="9382305" y="3972348"/>
              <a:ext cx="462053"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OK</a:t>
              </a:r>
              <a:endParaRPr kumimoji="0" lang="en-US" sz="1400" b="0" i="1"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7" name="Group 126">
            <a:extLst>
              <a:ext uri="{FF2B5EF4-FFF2-40B4-BE49-F238E27FC236}">
                <a16:creationId xmlns:a16="http://schemas.microsoft.com/office/drawing/2014/main" id="{9C6582D8-E5C3-E94C-91FA-DD082657187F}"/>
              </a:ext>
            </a:extLst>
          </p:cNvPr>
          <p:cNvGrpSpPr/>
          <p:nvPr/>
        </p:nvGrpSpPr>
        <p:grpSpPr>
          <a:xfrm>
            <a:off x="8220565" y="4654247"/>
            <a:ext cx="1673225" cy="307777"/>
            <a:chOff x="8220565" y="4654247"/>
            <a:chExt cx="1673225" cy="307777"/>
          </a:xfrm>
        </p:grpSpPr>
        <p:sp>
          <p:nvSpPr>
            <p:cNvPr id="82" name="Line 18">
              <a:extLst>
                <a:ext uri="{FF2B5EF4-FFF2-40B4-BE49-F238E27FC236}">
                  <a16:creationId xmlns:a16="http://schemas.microsoft.com/office/drawing/2014/main" id="{4C9BF12C-724F-3C4B-9FC7-C0EB27409192}"/>
                </a:ext>
              </a:extLst>
            </p:cNvPr>
            <p:cNvSpPr>
              <a:spLocks noChangeShapeType="1"/>
            </p:cNvSpPr>
            <p:nvPr/>
          </p:nvSpPr>
          <p:spPr bwMode="auto">
            <a:xfrm flipH="1">
              <a:off x="8220565" y="4655320"/>
              <a:ext cx="1673225" cy="242211"/>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83" name="TextBox 82">
              <a:extLst>
                <a:ext uri="{FF2B5EF4-FFF2-40B4-BE49-F238E27FC236}">
                  <a16:creationId xmlns:a16="http://schemas.microsoft.com/office/drawing/2014/main" id="{DF7DB85B-1569-344D-AC0D-B969F2CD0B87}"/>
                </a:ext>
              </a:extLst>
            </p:cNvPr>
            <p:cNvSpPr txBox="1"/>
            <p:nvPr/>
          </p:nvSpPr>
          <p:spPr>
            <a:xfrm rot="21106037">
              <a:off x="9360647" y="4654247"/>
              <a:ext cx="462053"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OK</a:t>
              </a:r>
              <a:endParaRPr kumimoji="0" lang="en-US" sz="1400" b="0" i="1"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8" name="Group 127">
            <a:extLst>
              <a:ext uri="{FF2B5EF4-FFF2-40B4-BE49-F238E27FC236}">
                <a16:creationId xmlns:a16="http://schemas.microsoft.com/office/drawing/2014/main" id="{6AAF2513-9DD5-1A4B-B41D-1AFE8BDB247D}"/>
              </a:ext>
            </a:extLst>
          </p:cNvPr>
          <p:cNvGrpSpPr/>
          <p:nvPr/>
        </p:nvGrpSpPr>
        <p:grpSpPr>
          <a:xfrm>
            <a:off x="8226030" y="4881121"/>
            <a:ext cx="1684338" cy="344172"/>
            <a:chOff x="8226030" y="4881121"/>
            <a:chExt cx="1684338" cy="344172"/>
          </a:xfrm>
        </p:grpSpPr>
        <p:sp>
          <p:nvSpPr>
            <p:cNvPr id="86" name="Line 17">
              <a:extLst>
                <a:ext uri="{FF2B5EF4-FFF2-40B4-BE49-F238E27FC236}">
                  <a16:creationId xmlns:a16="http://schemas.microsoft.com/office/drawing/2014/main" id="{33143F67-A599-EE4C-988D-1E52584BCBD9}"/>
                </a:ext>
              </a:extLst>
            </p:cNvPr>
            <p:cNvSpPr>
              <a:spLocks noChangeShapeType="1"/>
            </p:cNvSpPr>
            <p:nvPr/>
          </p:nvSpPr>
          <p:spPr bwMode="auto">
            <a:xfrm>
              <a:off x="8226030" y="4990711"/>
              <a:ext cx="1684338" cy="23458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88" name="TextBox 87">
              <a:extLst>
                <a:ext uri="{FF2B5EF4-FFF2-40B4-BE49-F238E27FC236}">
                  <a16:creationId xmlns:a16="http://schemas.microsoft.com/office/drawing/2014/main" id="{6F421034-4844-1843-9EDF-80D2D2191FFC}"/>
                </a:ext>
              </a:extLst>
            </p:cNvPr>
            <p:cNvSpPr txBox="1"/>
            <p:nvPr/>
          </p:nvSpPr>
          <p:spPr>
            <a:xfrm rot="460210">
              <a:off x="8601378" y="4881121"/>
              <a:ext cx="1126989"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unlock </a:t>
              </a:r>
              <a:r>
                <a:rPr kumimoji="0" lang="en-US" sz="1400" b="0" i="1" u="none" strike="noStrike" kern="1200" cap="none" spc="0" normalizeH="0" baseline="0" noProof="0" dirty="0">
                  <a:ln>
                    <a:noFill/>
                  </a:ln>
                  <a:solidFill>
                    <a:prstClr val="black"/>
                  </a:solidFill>
                  <a:effectLst/>
                  <a:uLnTx/>
                  <a:uFillTx/>
                  <a:latin typeface="Calibri"/>
                  <a:ea typeface="+mn-ea"/>
                  <a:cs typeface="+mn-cs"/>
                </a:rPr>
                <a:t>X</a:t>
              </a:r>
            </a:p>
          </p:txBody>
        </p:sp>
      </p:grpSp>
      <p:grpSp>
        <p:nvGrpSpPr>
          <p:cNvPr id="129" name="Group 128">
            <a:extLst>
              <a:ext uri="{FF2B5EF4-FFF2-40B4-BE49-F238E27FC236}">
                <a16:creationId xmlns:a16="http://schemas.microsoft.com/office/drawing/2014/main" id="{02E6B42D-EC51-CD42-8E76-639F17FF9C82}"/>
              </a:ext>
            </a:extLst>
          </p:cNvPr>
          <p:cNvGrpSpPr/>
          <p:nvPr/>
        </p:nvGrpSpPr>
        <p:grpSpPr>
          <a:xfrm>
            <a:off x="8211743" y="5253900"/>
            <a:ext cx="1673225" cy="336684"/>
            <a:chOff x="8211743" y="5253900"/>
            <a:chExt cx="1673225" cy="336684"/>
          </a:xfrm>
        </p:grpSpPr>
        <p:sp>
          <p:nvSpPr>
            <p:cNvPr id="87" name="Line 18">
              <a:extLst>
                <a:ext uri="{FF2B5EF4-FFF2-40B4-BE49-F238E27FC236}">
                  <a16:creationId xmlns:a16="http://schemas.microsoft.com/office/drawing/2014/main" id="{981C6A97-493C-1541-8F46-FB6401EE6D04}"/>
                </a:ext>
              </a:extLst>
            </p:cNvPr>
            <p:cNvSpPr>
              <a:spLocks noChangeShapeType="1"/>
            </p:cNvSpPr>
            <p:nvPr/>
          </p:nvSpPr>
          <p:spPr bwMode="auto">
            <a:xfrm flipH="1">
              <a:off x="8211743" y="5253900"/>
              <a:ext cx="1673225" cy="242211"/>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89" name="TextBox 88">
              <a:extLst>
                <a:ext uri="{FF2B5EF4-FFF2-40B4-BE49-F238E27FC236}">
                  <a16:creationId xmlns:a16="http://schemas.microsoft.com/office/drawing/2014/main" id="{4E6BC057-143C-EA4C-9758-617A540239BE}"/>
                </a:ext>
              </a:extLst>
            </p:cNvPr>
            <p:cNvSpPr txBox="1"/>
            <p:nvPr/>
          </p:nvSpPr>
          <p:spPr>
            <a:xfrm rot="21106037">
              <a:off x="9373746" y="5282807"/>
              <a:ext cx="462053"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OK</a:t>
              </a:r>
              <a:endParaRPr kumimoji="0" lang="en-US" sz="1400" b="0" i="1"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30" name="Group 129">
            <a:extLst>
              <a:ext uri="{FF2B5EF4-FFF2-40B4-BE49-F238E27FC236}">
                <a16:creationId xmlns:a16="http://schemas.microsoft.com/office/drawing/2014/main" id="{812585BB-270F-6343-8338-140BA89C7E52}"/>
              </a:ext>
            </a:extLst>
          </p:cNvPr>
          <p:cNvGrpSpPr/>
          <p:nvPr/>
        </p:nvGrpSpPr>
        <p:grpSpPr>
          <a:xfrm>
            <a:off x="8226030" y="3575737"/>
            <a:ext cx="1696234" cy="338597"/>
            <a:chOff x="8226030" y="3575737"/>
            <a:chExt cx="1696234" cy="338597"/>
          </a:xfrm>
        </p:grpSpPr>
        <p:sp>
          <p:nvSpPr>
            <p:cNvPr id="76" name="Line 17">
              <a:extLst>
                <a:ext uri="{FF2B5EF4-FFF2-40B4-BE49-F238E27FC236}">
                  <a16:creationId xmlns:a16="http://schemas.microsoft.com/office/drawing/2014/main" id="{06976B72-BDF3-7C48-82E3-924EF74F53B8}"/>
                </a:ext>
              </a:extLst>
            </p:cNvPr>
            <p:cNvSpPr>
              <a:spLocks noChangeShapeType="1"/>
            </p:cNvSpPr>
            <p:nvPr/>
          </p:nvSpPr>
          <p:spPr bwMode="auto">
            <a:xfrm>
              <a:off x="8226030" y="3679752"/>
              <a:ext cx="1684338" cy="23458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79" name="TextBox 78">
              <a:extLst>
                <a:ext uri="{FF2B5EF4-FFF2-40B4-BE49-F238E27FC236}">
                  <a16:creationId xmlns:a16="http://schemas.microsoft.com/office/drawing/2014/main" id="{A7D38CDC-448B-6D46-8D67-92FCAC24452A}"/>
                </a:ext>
              </a:extLst>
            </p:cNvPr>
            <p:cNvSpPr txBox="1"/>
            <p:nvPr/>
          </p:nvSpPr>
          <p:spPr>
            <a:xfrm rot="460210">
              <a:off x="8589335" y="3575737"/>
              <a:ext cx="1332929"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update </a:t>
              </a:r>
              <a:r>
                <a:rPr kumimoji="0" lang="en-US" sz="1400" b="0" i="1" u="none" strike="noStrike" kern="1200" cap="none" spc="0" normalizeH="0" baseline="0" noProof="0" dirty="0">
                  <a:ln>
                    <a:noFill/>
                  </a:ln>
                  <a:solidFill>
                    <a:prstClr val="black"/>
                  </a:solidFill>
                  <a:effectLst/>
                  <a:uLnTx/>
                  <a:uFillTx/>
                  <a:latin typeface="Calibri"/>
                  <a:ea typeface="+mn-ea"/>
                  <a:cs typeface="+mn-cs"/>
                </a:rPr>
                <a:t>X      X’</a:t>
              </a:r>
            </a:p>
          </p:txBody>
        </p:sp>
        <p:cxnSp>
          <p:nvCxnSpPr>
            <p:cNvPr id="92" name="Straight Arrow Connector 91">
              <a:extLst>
                <a:ext uri="{FF2B5EF4-FFF2-40B4-BE49-F238E27FC236}">
                  <a16:creationId xmlns:a16="http://schemas.microsoft.com/office/drawing/2014/main" id="{196C1467-1B22-FD48-8EA3-AAA9DBA798B4}"/>
                </a:ext>
              </a:extLst>
            </p:cNvPr>
            <p:cNvCxnSpPr>
              <a:cxnSpLocks/>
            </p:cNvCxnSpPr>
            <p:nvPr/>
          </p:nvCxnSpPr>
          <p:spPr>
            <a:xfrm flipH="1" flipV="1">
              <a:off x="9331367" y="3750644"/>
              <a:ext cx="221806" cy="2811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31" name="Group 130">
            <a:extLst>
              <a:ext uri="{FF2B5EF4-FFF2-40B4-BE49-F238E27FC236}">
                <a16:creationId xmlns:a16="http://schemas.microsoft.com/office/drawing/2014/main" id="{0BE549BD-AAEC-8444-851F-3374194952CD}"/>
              </a:ext>
            </a:extLst>
          </p:cNvPr>
          <p:cNvGrpSpPr/>
          <p:nvPr/>
        </p:nvGrpSpPr>
        <p:grpSpPr>
          <a:xfrm>
            <a:off x="8234852" y="4259764"/>
            <a:ext cx="1684338" cy="366949"/>
            <a:chOff x="8234852" y="4259764"/>
            <a:chExt cx="1684338" cy="366949"/>
          </a:xfrm>
        </p:grpSpPr>
        <p:sp>
          <p:nvSpPr>
            <p:cNvPr id="81" name="Line 17">
              <a:extLst>
                <a:ext uri="{FF2B5EF4-FFF2-40B4-BE49-F238E27FC236}">
                  <a16:creationId xmlns:a16="http://schemas.microsoft.com/office/drawing/2014/main" id="{BD9CD2B5-5BAD-F64E-ABCA-CBF632B90A4C}"/>
                </a:ext>
              </a:extLst>
            </p:cNvPr>
            <p:cNvSpPr>
              <a:spLocks noChangeShapeType="1"/>
            </p:cNvSpPr>
            <p:nvPr/>
          </p:nvSpPr>
          <p:spPr bwMode="auto">
            <a:xfrm>
              <a:off x="8234852" y="4392131"/>
              <a:ext cx="1684338" cy="23458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84" name="TextBox 83">
              <a:extLst>
                <a:ext uri="{FF2B5EF4-FFF2-40B4-BE49-F238E27FC236}">
                  <a16:creationId xmlns:a16="http://schemas.microsoft.com/office/drawing/2014/main" id="{9C94E783-4022-4840-9168-04845DD3C6E1}"/>
                </a:ext>
              </a:extLst>
            </p:cNvPr>
            <p:cNvSpPr txBox="1"/>
            <p:nvPr/>
          </p:nvSpPr>
          <p:spPr>
            <a:xfrm rot="460210">
              <a:off x="8600615" y="4259764"/>
              <a:ext cx="12570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update </a:t>
              </a:r>
              <a:r>
                <a:rPr kumimoji="0" lang="en-US" sz="1400" b="0" i="1" u="none" strike="noStrike" kern="1200" cap="none" spc="0" normalizeH="0" baseline="0" noProof="0" dirty="0">
                  <a:ln>
                    <a:noFill/>
                  </a:ln>
                  <a:solidFill>
                    <a:prstClr val="black"/>
                  </a:solidFill>
                  <a:effectLst/>
                  <a:uLnTx/>
                  <a:uFillTx/>
                  <a:latin typeface="Calibri"/>
                  <a:ea typeface="+mn-ea"/>
                  <a:cs typeface="+mn-cs"/>
                </a:rPr>
                <a:t>X      X’’</a:t>
              </a:r>
            </a:p>
          </p:txBody>
        </p:sp>
        <p:cxnSp>
          <p:nvCxnSpPr>
            <p:cNvPr id="96" name="Straight Arrow Connector 95">
              <a:extLst>
                <a:ext uri="{FF2B5EF4-FFF2-40B4-BE49-F238E27FC236}">
                  <a16:creationId xmlns:a16="http://schemas.microsoft.com/office/drawing/2014/main" id="{E91273DD-2DB7-7D46-A38E-BB2C165693F5}"/>
                </a:ext>
              </a:extLst>
            </p:cNvPr>
            <p:cNvCxnSpPr>
              <a:cxnSpLocks/>
            </p:cNvCxnSpPr>
            <p:nvPr/>
          </p:nvCxnSpPr>
          <p:spPr>
            <a:xfrm flipH="1" flipV="1">
              <a:off x="9339955" y="4436145"/>
              <a:ext cx="221806" cy="2811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1" name="Group 120">
            <a:extLst>
              <a:ext uri="{FF2B5EF4-FFF2-40B4-BE49-F238E27FC236}">
                <a16:creationId xmlns:a16="http://schemas.microsoft.com/office/drawing/2014/main" id="{67AF7376-17A3-D741-91E5-0D8534607D08}"/>
              </a:ext>
            </a:extLst>
          </p:cNvPr>
          <p:cNvGrpSpPr/>
          <p:nvPr/>
        </p:nvGrpSpPr>
        <p:grpSpPr>
          <a:xfrm>
            <a:off x="8226030" y="2820539"/>
            <a:ext cx="1684338" cy="362594"/>
            <a:chOff x="8226030" y="2820539"/>
            <a:chExt cx="1684338" cy="362594"/>
          </a:xfrm>
        </p:grpSpPr>
        <p:sp>
          <p:nvSpPr>
            <p:cNvPr id="5" name="TextBox 4">
              <a:extLst>
                <a:ext uri="{FF2B5EF4-FFF2-40B4-BE49-F238E27FC236}">
                  <a16:creationId xmlns:a16="http://schemas.microsoft.com/office/drawing/2014/main" id="{0770E437-30BF-E34D-A36A-B1465B8979C1}"/>
                </a:ext>
              </a:extLst>
            </p:cNvPr>
            <p:cNvSpPr txBox="1"/>
            <p:nvPr/>
          </p:nvSpPr>
          <p:spPr>
            <a:xfrm rot="460210">
              <a:off x="8283881" y="2820539"/>
              <a:ext cx="1560697"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lock data record </a:t>
              </a:r>
              <a:r>
                <a:rPr kumimoji="0" lang="en-US" sz="1400" b="0" i="1" u="none" strike="noStrike" kern="1200" cap="none" spc="0" normalizeH="0" baseline="0" noProof="0" dirty="0">
                  <a:ln>
                    <a:noFill/>
                  </a:ln>
                  <a:solidFill>
                    <a:prstClr val="black"/>
                  </a:solidFill>
                  <a:effectLst/>
                  <a:uLnTx/>
                  <a:uFillTx/>
                  <a:latin typeface="Calibri"/>
                  <a:ea typeface="+mn-ea"/>
                  <a:cs typeface="+mn-cs"/>
                </a:rPr>
                <a:t>X</a:t>
              </a:r>
            </a:p>
          </p:txBody>
        </p:sp>
        <p:sp>
          <p:nvSpPr>
            <p:cNvPr id="18" name="Line 17">
              <a:extLst>
                <a:ext uri="{FF2B5EF4-FFF2-40B4-BE49-F238E27FC236}">
                  <a16:creationId xmlns:a16="http://schemas.microsoft.com/office/drawing/2014/main" id="{226EF0C1-2237-8E46-AB56-8D689EE5CD53}"/>
                </a:ext>
              </a:extLst>
            </p:cNvPr>
            <p:cNvSpPr>
              <a:spLocks noChangeShapeType="1"/>
            </p:cNvSpPr>
            <p:nvPr/>
          </p:nvSpPr>
          <p:spPr bwMode="auto">
            <a:xfrm>
              <a:off x="8226030" y="2948551"/>
              <a:ext cx="1684338" cy="23458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23" name="Group 122">
            <a:extLst>
              <a:ext uri="{FF2B5EF4-FFF2-40B4-BE49-F238E27FC236}">
                <a16:creationId xmlns:a16="http://schemas.microsoft.com/office/drawing/2014/main" id="{6D140EC4-5DA8-F040-BC23-C3A90A90AE49}"/>
              </a:ext>
            </a:extLst>
          </p:cNvPr>
          <p:cNvGrpSpPr/>
          <p:nvPr/>
        </p:nvGrpSpPr>
        <p:grpSpPr>
          <a:xfrm>
            <a:off x="8211743" y="3211740"/>
            <a:ext cx="1673225" cy="326272"/>
            <a:chOff x="8211743" y="3211740"/>
            <a:chExt cx="1673225" cy="326272"/>
          </a:xfrm>
        </p:grpSpPr>
        <p:sp>
          <p:nvSpPr>
            <p:cNvPr id="20" name="Line 18">
              <a:extLst>
                <a:ext uri="{FF2B5EF4-FFF2-40B4-BE49-F238E27FC236}">
                  <a16:creationId xmlns:a16="http://schemas.microsoft.com/office/drawing/2014/main" id="{C78912E7-84E1-824B-B855-60DAC36E529C}"/>
                </a:ext>
              </a:extLst>
            </p:cNvPr>
            <p:cNvSpPr>
              <a:spLocks noChangeShapeType="1"/>
            </p:cNvSpPr>
            <p:nvPr/>
          </p:nvSpPr>
          <p:spPr bwMode="auto">
            <a:xfrm flipH="1">
              <a:off x="8211743" y="3211740"/>
              <a:ext cx="1673225" cy="242211"/>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74" name="TextBox 73">
              <a:extLst>
                <a:ext uri="{FF2B5EF4-FFF2-40B4-BE49-F238E27FC236}">
                  <a16:creationId xmlns:a16="http://schemas.microsoft.com/office/drawing/2014/main" id="{839CDE70-7C81-BB40-B7E7-D376841A3505}"/>
                </a:ext>
              </a:extLst>
            </p:cNvPr>
            <p:cNvSpPr txBox="1"/>
            <p:nvPr/>
          </p:nvSpPr>
          <p:spPr>
            <a:xfrm rot="21106037">
              <a:off x="9368027" y="3230235"/>
              <a:ext cx="462053"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OK</a:t>
              </a:r>
              <a:endParaRPr kumimoji="0" lang="en-US" sz="1400" b="0" i="1"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 name="Group 121">
            <a:extLst>
              <a:ext uri="{FF2B5EF4-FFF2-40B4-BE49-F238E27FC236}">
                <a16:creationId xmlns:a16="http://schemas.microsoft.com/office/drawing/2014/main" id="{3FE3FF41-4F60-4C4F-85AB-4CC4494FF63A}"/>
              </a:ext>
            </a:extLst>
          </p:cNvPr>
          <p:cNvGrpSpPr/>
          <p:nvPr/>
        </p:nvGrpSpPr>
        <p:grpSpPr>
          <a:xfrm>
            <a:off x="10136156" y="2957082"/>
            <a:ext cx="522425" cy="400110"/>
            <a:chOff x="10136156" y="2957082"/>
            <a:chExt cx="522425" cy="400110"/>
          </a:xfrm>
        </p:grpSpPr>
        <p:sp>
          <p:nvSpPr>
            <p:cNvPr id="91" name="AutoShape 327">
              <a:extLst>
                <a:ext uri="{FF2B5EF4-FFF2-40B4-BE49-F238E27FC236}">
                  <a16:creationId xmlns:a16="http://schemas.microsoft.com/office/drawing/2014/main" id="{819E3430-D00B-DE4A-BF76-DA4F707FA9D4}"/>
                </a:ext>
              </a:extLst>
            </p:cNvPr>
            <p:cNvSpPr>
              <a:spLocks noChangeArrowheads="1"/>
            </p:cNvSpPr>
            <p:nvPr/>
          </p:nvSpPr>
          <p:spPr bwMode="auto">
            <a:xfrm>
              <a:off x="10138333" y="2957082"/>
              <a:ext cx="510086" cy="400110"/>
            </a:xfrm>
            <a:prstGeom prst="can">
              <a:avLst>
                <a:gd name="adj" fmla="val 31004"/>
              </a:avLst>
            </a:prstGeom>
            <a:gradFill rotWithShape="1">
              <a:gsLst>
                <a:gs pos="0">
                  <a:schemeClr val="accent5">
                    <a:lumMod val="75000"/>
                  </a:schemeClr>
                </a:gs>
                <a:gs pos="100000">
                  <a:srgbClr val="FFFFFF"/>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97" name="TextBox 96">
              <a:extLst>
                <a:ext uri="{FF2B5EF4-FFF2-40B4-BE49-F238E27FC236}">
                  <a16:creationId xmlns:a16="http://schemas.microsoft.com/office/drawing/2014/main" id="{9A7AE3A8-B4B7-5D45-9040-2EECD223536E}"/>
                </a:ext>
              </a:extLst>
            </p:cNvPr>
            <p:cNvSpPr txBox="1"/>
            <p:nvPr/>
          </p:nvSpPr>
          <p:spPr>
            <a:xfrm>
              <a:off x="10364121" y="3049415"/>
              <a:ext cx="29446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Calibri"/>
                  <a:ea typeface="+mn-ea"/>
                  <a:cs typeface="+mn-cs"/>
                </a:rPr>
                <a:t>X</a:t>
              </a:r>
            </a:p>
          </p:txBody>
        </p:sp>
        <p:pic>
          <p:nvPicPr>
            <p:cNvPr id="101" name="Picture 100">
              <a:extLst>
                <a:ext uri="{FF2B5EF4-FFF2-40B4-BE49-F238E27FC236}">
                  <a16:creationId xmlns:a16="http://schemas.microsoft.com/office/drawing/2014/main" id="{E64171ED-8243-0748-A18D-E9E66AB8CC64}"/>
                </a:ext>
              </a:extLst>
            </p:cNvPr>
            <p:cNvPicPr>
              <a:picLocks noChangeAspect="1"/>
            </p:cNvPicPr>
            <p:nvPr/>
          </p:nvPicPr>
          <p:blipFill>
            <a:blip r:embed="rId4"/>
            <a:stretch>
              <a:fillRect/>
            </a:stretch>
          </p:blipFill>
          <p:spPr>
            <a:xfrm>
              <a:off x="10136156" y="2995160"/>
              <a:ext cx="307778" cy="307778"/>
            </a:xfrm>
            <a:prstGeom prst="rect">
              <a:avLst/>
            </a:prstGeom>
          </p:spPr>
        </p:pic>
      </p:grpSp>
      <p:sp>
        <p:nvSpPr>
          <p:cNvPr id="102" name="AutoShape 327">
            <a:extLst>
              <a:ext uri="{FF2B5EF4-FFF2-40B4-BE49-F238E27FC236}">
                <a16:creationId xmlns:a16="http://schemas.microsoft.com/office/drawing/2014/main" id="{94D2C5FA-36D2-234A-8CDE-D9DE43DC6B37}"/>
              </a:ext>
            </a:extLst>
          </p:cNvPr>
          <p:cNvSpPr>
            <a:spLocks noChangeArrowheads="1"/>
          </p:cNvSpPr>
          <p:nvPr/>
        </p:nvSpPr>
        <p:spPr bwMode="auto">
          <a:xfrm>
            <a:off x="10157378" y="2195369"/>
            <a:ext cx="510086" cy="400110"/>
          </a:xfrm>
          <a:prstGeom prst="can">
            <a:avLst>
              <a:gd name="adj" fmla="val 31004"/>
            </a:avLst>
          </a:prstGeom>
          <a:gradFill rotWithShape="1">
            <a:gsLst>
              <a:gs pos="0">
                <a:schemeClr val="accent5">
                  <a:lumMod val="75000"/>
                </a:schemeClr>
              </a:gs>
              <a:gs pos="100000">
                <a:srgbClr val="FFFFFF"/>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03" name="TextBox 102">
            <a:extLst>
              <a:ext uri="{FF2B5EF4-FFF2-40B4-BE49-F238E27FC236}">
                <a16:creationId xmlns:a16="http://schemas.microsoft.com/office/drawing/2014/main" id="{0E67923B-2554-D94F-98BF-5970F66E0A80}"/>
              </a:ext>
            </a:extLst>
          </p:cNvPr>
          <p:cNvSpPr txBox="1"/>
          <p:nvPr/>
        </p:nvSpPr>
        <p:spPr>
          <a:xfrm>
            <a:off x="10383166" y="2287702"/>
            <a:ext cx="29446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Calibri"/>
                <a:ea typeface="+mn-ea"/>
                <a:cs typeface="+mn-cs"/>
              </a:rPr>
              <a:t>X</a:t>
            </a:r>
          </a:p>
        </p:txBody>
      </p:sp>
      <p:grpSp>
        <p:nvGrpSpPr>
          <p:cNvPr id="106" name="Group 105">
            <a:extLst>
              <a:ext uri="{FF2B5EF4-FFF2-40B4-BE49-F238E27FC236}">
                <a16:creationId xmlns:a16="http://schemas.microsoft.com/office/drawing/2014/main" id="{2B5B74FE-39C8-5B43-9432-6DE5518154FD}"/>
              </a:ext>
            </a:extLst>
          </p:cNvPr>
          <p:cNvGrpSpPr/>
          <p:nvPr/>
        </p:nvGrpSpPr>
        <p:grpSpPr>
          <a:xfrm>
            <a:off x="10132163" y="3702128"/>
            <a:ext cx="592569" cy="400110"/>
            <a:chOff x="10136156" y="2957082"/>
            <a:chExt cx="592569" cy="400110"/>
          </a:xfrm>
        </p:grpSpPr>
        <p:sp>
          <p:nvSpPr>
            <p:cNvPr id="107" name="AutoShape 327">
              <a:extLst>
                <a:ext uri="{FF2B5EF4-FFF2-40B4-BE49-F238E27FC236}">
                  <a16:creationId xmlns:a16="http://schemas.microsoft.com/office/drawing/2014/main" id="{8B16F450-5DEA-8B45-B210-945CA6750CB0}"/>
                </a:ext>
              </a:extLst>
            </p:cNvPr>
            <p:cNvSpPr>
              <a:spLocks noChangeArrowheads="1"/>
            </p:cNvSpPr>
            <p:nvPr/>
          </p:nvSpPr>
          <p:spPr bwMode="auto">
            <a:xfrm>
              <a:off x="10138333" y="2957082"/>
              <a:ext cx="510086" cy="400110"/>
            </a:xfrm>
            <a:prstGeom prst="can">
              <a:avLst>
                <a:gd name="adj" fmla="val 31004"/>
              </a:avLst>
            </a:prstGeom>
            <a:gradFill rotWithShape="1">
              <a:gsLst>
                <a:gs pos="0">
                  <a:schemeClr val="accent5">
                    <a:lumMod val="75000"/>
                  </a:schemeClr>
                </a:gs>
                <a:gs pos="100000">
                  <a:srgbClr val="FFFFFF"/>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08" name="TextBox 107">
              <a:extLst>
                <a:ext uri="{FF2B5EF4-FFF2-40B4-BE49-F238E27FC236}">
                  <a16:creationId xmlns:a16="http://schemas.microsoft.com/office/drawing/2014/main" id="{72167ECA-B9B2-4E40-82B0-9F43976F24FE}"/>
                </a:ext>
              </a:extLst>
            </p:cNvPr>
            <p:cNvSpPr txBox="1"/>
            <p:nvPr/>
          </p:nvSpPr>
          <p:spPr>
            <a:xfrm>
              <a:off x="10364121" y="3049415"/>
              <a:ext cx="364604"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Calibri"/>
                  <a:ea typeface="+mn-ea"/>
                  <a:cs typeface="+mn-cs"/>
                </a:rPr>
                <a:t>X’</a:t>
              </a:r>
            </a:p>
          </p:txBody>
        </p:sp>
        <p:pic>
          <p:nvPicPr>
            <p:cNvPr id="109" name="Picture 108">
              <a:extLst>
                <a:ext uri="{FF2B5EF4-FFF2-40B4-BE49-F238E27FC236}">
                  <a16:creationId xmlns:a16="http://schemas.microsoft.com/office/drawing/2014/main" id="{06DE726C-08C5-5346-B762-9B140BCB8885}"/>
                </a:ext>
              </a:extLst>
            </p:cNvPr>
            <p:cNvPicPr>
              <a:picLocks noChangeAspect="1"/>
            </p:cNvPicPr>
            <p:nvPr/>
          </p:nvPicPr>
          <p:blipFill>
            <a:blip r:embed="rId4"/>
            <a:stretch>
              <a:fillRect/>
            </a:stretch>
          </p:blipFill>
          <p:spPr>
            <a:xfrm>
              <a:off x="10136156" y="2995160"/>
              <a:ext cx="307778" cy="307778"/>
            </a:xfrm>
            <a:prstGeom prst="rect">
              <a:avLst/>
            </a:prstGeom>
          </p:spPr>
        </p:pic>
      </p:grpSp>
      <p:grpSp>
        <p:nvGrpSpPr>
          <p:cNvPr id="110" name="Group 109">
            <a:extLst>
              <a:ext uri="{FF2B5EF4-FFF2-40B4-BE49-F238E27FC236}">
                <a16:creationId xmlns:a16="http://schemas.microsoft.com/office/drawing/2014/main" id="{6E55A0D6-71A5-1D45-8A52-331867F92A1A}"/>
              </a:ext>
            </a:extLst>
          </p:cNvPr>
          <p:cNvGrpSpPr/>
          <p:nvPr/>
        </p:nvGrpSpPr>
        <p:grpSpPr>
          <a:xfrm>
            <a:off x="10128170" y="4447174"/>
            <a:ext cx="592569" cy="400110"/>
            <a:chOff x="10136156" y="2957082"/>
            <a:chExt cx="592569" cy="400110"/>
          </a:xfrm>
        </p:grpSpPr>
        <p:sp>
          <p:nvSpPr>
            <p:cNvPr id="111" name="AutoShape 327">
              <a:extLst>
                <a:ext uri="{FF2B5EF4-FFF2-40B4-BE49-F238E27FC236}">
                  <a16:creationId xmlns:a16="http://schemas.microsoft.com/office/drawing/2014/main" id="{AD90F81E-B5AA-6341-8460-5E051080AABB}"/>
                </a:ext>
              </a:extLst>
            </p:cNvPr>
            <p:cNvSpPr>
              <a:spLocks noChangeArrowheads="1"/>
            </p:cNvSpPr>
            <p:nvPr/>
          </p:nvSpPr>
          <p:spPr bwMode="auto">
            <a:xfrm>
              <a:off x="10138333" y="2957082"/>
              <a:ext cx="510086" cy="400110"/>
            </a:xfrm>
            <a:prstGeom prst="can">
              <a:avLst>
                <a:gd name="adj" fmla="val 31004"/>
              </a:avLst>
            </a:prstGeom>
            <a:gradFill rotWithShape="1">
              <a:gsLst>
                <a:gs pos="0">
                  <a:schemeClr val="accent5">
                    <a:lumMod val="75000"/>
                  </a:schemeClr>
                </a:gs>
                <a:gs pos="100000">
                  <a:srgbClr val="FFFFFF"/>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12" name="TextBox 111">
              <a:extLst>
                <a:ext uri="{FF2B5EF4-FFF2-40B4-BE49-F238E27FC236}">
                  <a16:creationId xmlns:a16="http://schemas.microsoft.com/office/drawing/2014/main" id="{C02956FF-BB8D-6149-9012-24692DD7049D}"/>
                </a:ext>
              </a:extLst>
            </p:cNvPr>
            <p:cNvSpPr txBox="1"/>
            <p:nvPr/>
          </p:nvSpPr>
          <p:spPr>
            <a:xfrm>
              <a:off x="10364121" y="3049415"/>
              <a:ext cx="364604"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Calibri"/>
                  <a:ea typeface="+mn-ea"/>
                  <a:cs typeface="+mn-cs"/>
                </a:rPr>
                <a:t>X’’</a:t>
              </a:r>
            </a:p>
          </p:txBody>
        </p:sp>
        <p:pic>
          <p:nvPicPr>
            <p:cNvPr id="113" name="Picture 112">
              <a:extLst>
                <a:ext uri="{FF2B5EF4-FFF2-40B4-BE49-F238E27FC236}">
                  <a16:creationId xmlns:a16="http://schemas.microsoft.com/office/drawing/2014/main" id="{7E37BA2D-D932-D14B-9FD2-5FE1BA0B7217}"/>
                </a:ext>
              </a:extLst>
            </p:cNvPr>
            <p:cNvPicPr>
              <a:picLocks noChangeAspect="1"/>
            </p:cNvPicPr>
            <p:nvPr/>
          </p:nvPicPr>
          <p:blipFill>
            <a:blip r:embed="rId4"/>
            <a:stretch>
              <a:fillRect/>
            </a:stretch>
          </p:blipFill>
          <p:spPr>
            <a:xfrm>
              <a:off x="10136156" y="2995160"/>
              <a:ext cx="307778" cy="307778"/>
            </a:xfrm>
            <a:prstGeom prst="rect">
              <a:avLst/>
            </a:prstGeom>
          </p:spPr>
        </p:pic>
      </p:grpSp>
      <p:grpSp>
        <p:nvGrpSpPr>
          <p:cNvPr id="114" name="Group 113">
            <a:extLst>
              <a:ext uri="{FF2B5EF4-FFF2-40B4-BE49-F238E27FC236}">
                <a16:creationId xmlns:a16="http://schemas.microsoft.com/office/drawing/2014/main" id="{CEB7CAB0-F376-054D-A184-1987E69E5578}"/>
              </a:ext>
            </a:extLst>
          </p:cNvPr>
          <p:cNvGrpSpPr/>
          <p:nvPr/>
        </p:nvGrpSpPr>
        <p:grpSpPr>
          <a:xfrm>
            <a:off x="10126354" y="5192220"/>
            <a:ext cx="726072" cy="400110"/>
            <a:chOff x="10138333" y="2957082"/>
            <a:chExt cx="726072" cy="400110"/>
          </a:xfrm>
        </p:grpSpPr>
        <p:sp>
          <p:nvSpPr>
            <p:cNvPr id="115" name="AutoShape 327">
              <a:extLst>
                <a:ext uri="{FF2B5EF4-FFF2-40B4-BE49-F238E27FC236}">
                  <a16:creationId xmlns:a16="http://schemas.microsoft.com/office/drawing/2014/main" id="{0D7E10F2-D009-F14B-82D2-F08AB22187D5}"/>
                </a:ext>
              </a:extLst>
            </p:cNvPr>
            <p:cNvSpPr>
              <a:spLocks noChangeArrowheads="1"/>
            </p:cNvSpPr>
            <p:nvPr/>
          </p:nvSpPr>
          <p:spPr bwMode="auto">
            <a:xfrm>
              <a:off x="10138333" y="2957082"/>
              <a:ext cx="510086" cy="400110"/>
            </a:xfrm>
            <a:prstGeom prst="can">
              <a:avLst>
                <a:gd name="adj" fmla="val 31004"/>
              </a:avLst>
            </a:prstGeom>
            <a:gradFill rotWithShape="1">
              <a:gsLst>
                <a:gs pos="0">
                  <a:schemeClr val="accent5">
                    <a:lumMod val="75000"/>
                  </a:schemeClr>
                </a:gs>
                <a:gs pos="100000">
                  <a:srgbClr val="FFFFFF"/>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16" name="TextBox 115">
              <a:extLst>
                <a:ext uri="{FF2B5EF4-FFF2-40B4-BE49-F238E27FC236}">
                  <a16:creationId xmlns:a16="http://schemas.microsoft.com/office/drawing/2014/main" id="{87935EAA-1BE1-5D4A-BB6F-A7C69F071ADD}"/>
                </a:ext>
              </a:extLst>
            </p:cNvPr>
            <p:cNvSpPr txBox="1"/>
            <p:nvPr/>
          </p:nvSpPr>
          <p:spPr>
            <a:xfrm>
              <a:off x="10364121" y="3049415"/>
              <a:ext cx="500284"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Calibri"/>
                  <a:ea typeface="+mn-ea"/>
                  <a:cs typeface="+mn-cs"/>
                </a:rPr>
                <a:t>X’’</a:t>
              </a:r>
            </a:p>
          </p:txBody>
        </p:sp>
      </p:grpSp>
      <p:sp>
        <p:nvSpPr>
          <p:cNvPr id="118" name="TextBox 117">
            <a:extLst>
              <a:ext uri="{FF2B5EF4-FFF2-40B4-BE49-F238E27FC236}">
                <a16:creationId xmlns:a16="http://schemas.microsoft.com/office/drawing/2014/main" id="{6F306746-EF4C-B446-9F1D-1D85D8A99FAC}"/>
              </a:ext>
            </a:extLst>
          </p:cNvPr>
          <p:cNvSpPr txBox="1"/>
          <p:nvPr/>
        </p:nvSpPr>
        <p:spPr>
          <a:xfrm>
            <a:off x="7895870" y="4140346"/>
            <a:ext cx="41429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0000A3"/>
                </a:solidFill>
                <a:effectLst/>
                <a:uLnTx/>
                <a:uFillTx/>
                <a:latin typeface="Calibri"/>
                <a:ea typeface="+mn-ea"/>
                <a:cs typeface="+mn-cs"/>
              </a:rPr>
              <a:t>t’</a:t>
            </a:r>
            <a:endParaRPr kumimoji="0" lang="en-US" sz="1600" b="0" i="1" u="none" strike="noStrike" kern="1200" cap="none" spc="0" normalizeH="0" baseline="0" noProof="0" dirty="0">
              <a:ln>
                <a:noFill/>
              </a:ln>
              <a:solidFill>
                <a:prstClr val="black"/>
              </a:solidFill>
              <a:effectLst/>
              <a:uLnTx/>
              <a:uFillTx/>
              <a:latin typeface="Calibri"/>
              <a:ea typeface="+mn-ea"/>
              <a:cs typeface="+mn-cs"/>
            </a:endParaRPr>
          </a:p>
        </p:txBody>
      </p:sp>
      <p:sp>
        <p:nvSpPr>
          <p:cNvPr id="119" name="TextBox 118">
            <a:extLst>
              <a:ext uri="{FF2B5EF4-FFF2-40B4-BE49-F238E27FC236}">
                <a16:creationId xmlns:a16="http://schemas.microsoft.com/office/drawing/2014/main" id="{80C0AC55-7635-2346-85C0-10B75BF4C445}"/>
              </a:ext>
            </a:extLst>
          </p:cNvPr>
          <p:cNvSpPr txBox="1"/>
          <p:nvPr/>
        </p:nvSpPr>
        <p:spPr>
          <a:xfrm>
            <a:off x="7384517" y="5969340"/>
            <a:ext cx="4115505"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C00000"/>
                </a:solidFill>
                <a:effectLst/>
                <a:uLnTx/>
                <a:uFillTx/>
                <a:latin typeface="Calibri"/>
                <a:ea typeface="+mn-ea"/>
                <a:cs typeface="+mn-cs"/>
              </a:rPr>
              <a:t>Q: </a:t>
            </a:r>
            <a:r>
              <a:rPr kumimoji="0" lang="en-US" sz="1600" b="0" i="0" u="none" strike="noStrike" kern="1200" cap="none" spc="0" normalizeH="0" baseline="0" noProof="0" dirty="0">
                <a:ln>
                  <a:noFill/>
                </a:ln>
                <a:solidFill>
                  <a:prstClr val="black"/>
                </a:solidFill>
                <a:effectLst/>
                <a:uLnTx/>
                <a:uFillTx/>
                <a:latin typeface="Calibri"/>
                <a:ea typeface="+mn-ea"/>
                <a:cs typeface="+mn-cs"/>
              </a:rPr>
              <a:t>what happens if network connection or client crashes at </a:t>
            </a:r>
            <a:r>
              <a:rPr kumimoji="0" lang="en-US" sz="1600" b="0" i="1" u="none" strike="noStrike" kern="1200" cap="none" spc="0" normalizeH="0" baseline="0" noProof="0" dirty="0">
                <a:ln>
                  <a:noFill/>
                </a:ln>
                <a:solidFill>
                  <a:prstClr val="black"/>
                </a:solidFill>
                <a:effectLst/>
                <a:uLnTx/>
                <a:uFillTx/>
                <a:latin typeface="Calibri"/>
                <a:ea typeface="+mn-ea"/>
                <a:cs typeface="+mn-cs"/>
              </a:rPr>
              <a:t>t’ </a:t>
            </a:r>
            <a:r>
              <a:rPr kumimoji="0" lang="en-US" sz="1600" b="0" i="0" u="none" strike="noStrike" kern="1200" cap="none" spc="0" normalizeH="0" baseline="0" noProof="0" dirty="0">
                <a:ln>
                  <a:noFill/>
                </a:ln>
                <a:solidFill>
                  <a:prstClr val="black"/>
                </a:solidFill>
                <a:effectLst/>
                <a:uLnTx/>
                <a:uFillTx/>
                <a:latin typeface="Calibri"/>
                <a:ea typeface="+mn-ea"/>
                <a:cs typeface="+mn-cs"/>
              </a:rPr>
              <a:t>?</a:t>
            </a:r>
          </a:p>
        </p:txBody>
      </p:sp>
      <p:sp>
        <p:nvSpPr>
          <p:cNvPr id="90" name="Slide Number Placeholder 2">
            <a:extLst>
              <a:ext uri="{FF2B5EF4-FFF2-40B4-BE49-F238E27FC236}">
                <a16:creationId xmlns:a16="http://schemas.microsoft.com/office/drawing/2014/main" id="{FF729FF4-43F7-A040-B78F-BE4EC8E9855E}"/>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33</a:t>
            </a:fld>
            <a:endParaRPr lang="en-US" dirty="0"/>
          </a:p>
        </p:txBody>
      </p:sp>
    </p:spTree>
    <p:extLst>
      <p:ext uri="{BB962C8B-B14F-4D97-AF65-F5344CB8AC3E}">
        <p14:creationId xmlns:p14="http://schemas.microsoft.com/office/powerpoint/2010/main" val="2645911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wipe(left)">
                                      <p:cBhvr>
                                        <p:cTn id="7" dur="500"/>
                                        <p:tgtEl>
                                          <p:spTgt spid="121"/>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122"/>
                                        </p:tgtEl>
                                        <p:attrNameLst>
                                          <p:attrName>style.visibility</p:attrName>
                                        </p:attrNameLst>
                                      </p:cBhvr>
                                      <p:to>
                                        <p:strVal val="visible"/>
                                      </p:to>
                                    </p:set>
                                    <p:animEffect transition="in" filter="dissolve">
                                      <p:cBhvr>
                                        <p:cTn id="11" dur="500"/>
                                        <p:tgtEl>
                                          <p:spTgt spid="122"/>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123"/>
                                        </p:tgtEl>
                                        <p:attrNameLst>
                                          <p:attrName>style.visibility</p:attrName>
                                        </p:attrNameLst>
                                      </p:cBhvr>
                                      <p:to>
                                        <p:strVal val="visible"/>
                                      </p:to>
                                    </p:set>
                                    <p:animEffect transition="in" filter="wipe(right)">
                                      <p:cBhvr>
                                        <p:cTn id="15" dur="500"/>
                                        <p:tgtEl>
                                          <p:spTgt spid="12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30"/>
                                        </p:tgtEl>
                                        <p:attrNameLst>
                                          <p:attrName>style.visibility</p:attrName>
                                        </p:attrNameLst>
                                      </p:cBhvr>
                                      <p:to>
                                        <p:strVal val="visible"/>
                                      </p:to>
                                    </p:set>
                                    <p:animEffect transition="in" filter="wipe(left)">
                                      <p:cBhvr>
                                        <p:cTn id="20" dur="500"/>
                                        <p:tgtEl>
                                          <p:spTgt spid="130"/>
                                        </p:tgtEl>
                                      </p:cBhvr>
                                    </p:animEffect>
                                  </p:childTnLst>
                                </p:cTn>
                              </p:par>
                            </p:childTnLst>
                          </p:cTn>
                        </p:par>
                        <p:par>
                          <p:cTn id="21" fill="hold">
                            <p:stCondLst>
                              <p:cond delay="500"/>
                            </p:stCondLst>
                            <p:childTnLst>
                              <p:par>
                                <p:cTn id="22" presetID="9" presetClass="entr" presetSubtype="0" fill="hold" nodeType="afterEffect">
                                  <p:stCondLst>
                                    <p:cond delay="0"/>
                                  </p:stCondLst>
                                  <p:childTnLst>
                                    <p:set>
                                      <p:cBhvr>
                                        <p:cTn id="23" dur="1" fill="hold">
                                          <p:stCondLst>
                                            <p:cond delay="0"/>
                                          </p:stCondLst>
                                        </p:cTn>
                                        <p:tgtEl>
                                          <p:spTgt spid="106"/>
                                        </p:tgtEl>
                                        <p:attrNameLst>
                                          <p:attrName>style.visibility</p:attrName>
                                        </p:attrNameLst>
                                      </p:cBhvr>
                                      <p:to>
                                        <p:strVal val="visible"/>
                                      </p:to>
                                    </p:set>
                                    <p:animEffect transition="in" filter="dissolve">
                                      <p:cBhvr>
                                        <p:cTn id="24" dur="500"/>
                                        <p:tgtEl>
                                          <p:spTgt spid="106"/>
                                        </p:tgtEl>
                                      </p:cBhvr>
                                    </p:animEffect>
                                  </p:childTnLst>
                                </p:cTn>
                              </p:par>
                            </p:childTnLst>
                          </p:cTn>
                        </p:par>
                        <p:par>
                          <p:cTn id="25" fill="hold">
                            <p:stCondLst>
                              <p:cond delay="1000"/>
                            </p:stCondLst>
                            <p:childTnLst>
                              <p:par>
                                <p:cTn id="26" presetID="22" presetClass="entr" presetSubtype="2" fill="hold" nodeType="afterEffect">
                                  <p:stCondLst>
                                    <p:cond delay="0"/>
                                  </p:stCondLst>
                                  <p:childTnLst>
                                    <p:set>
                                      <p:cBhvr>
                                        <p:cTn id="27" dur="1" fill="hold">
                                          <p:stCondLst>
                                            <p:cond delay="0"/>
                                          </p:stCondLst>
                                        </p:cTn>
                                        <p:tgtEl>
                                          <p:spTgt spid="125"/>
                                        </p:tgtEl>
                                        <p:attrNameLst>
                                          <p:attrName>style.visibility</p:attrName>
                                        </p:attrNameLst>
                                      </p:cBhvr>
                                      <p:to>
                                        <p:strVal val="visible"/>
                                      </p:to>
                                    </p:set>
                                    <p:animEffect transition="in" filter="wipe(right)">
                                      <p:cBhvr>
                                        <p:cTn id="28" dur="500"/>
                                        <p:tgtEl>
                                          <p:spTgt spid="125"/>
                                        </p:tgtEl>
                                      </p:cBhvr>
                                    </p:animEffect>
                                  </p:childTnLst>
                                </p:cTn>
                              </p:par>
                            </p:childTnLst>
                          </p:cTn>
                        </p:par>
                        <p:par>
                          <p:cTn id="29" fill="hold">
                            <p:stCondLst>
                              <p:cond delay="1500"/>
                            </p:stCondLst>
                            <p:childTnLst>
                              <p:par>
                                <p:cTn id="30" presetID="22" presetClass="entr" presetSubtype="8" fill="hold" nodeType="afterEffect">
                                  <p:stCondLst>
                                    <p:cond delay="0"/>
                                  </p:stCondLst>
                                  <p:childTnLst>
                                    <p:set>
                                      <p:cBhvr>
                                        <p:cTn id="31" dur="1" fill="hold">
                                          <p:stCondLst>
                                            <p:cond delay="0"/>
                                          </p:stCondLst>
                                        </p:cTn>
                                        <p:tgtEl>
                                          <p:spTgt spid="131"/>
                                        </p:tgtEl>
                                        <p:attrNameLst>
                                          <p:attrName>style.visibility</p:attrName>
                                        </p:attrNameLst>
                                      </p:cBhvr>
                                      <p:to>
                                        <p:strVal val="visible"/>
                                      </p:to>
                                    </p:set>
                                    <p:animEffect transition="in" filter="wipe(left)">
                                      <p:cBhvr>
                                        <p:cTn id="32" dur="500"/>
                                        <p:tgtEl>
                                          <p:spTgt spid="131"/>
                                        </p:tgtEl>
                                      </p:cBhvr>
                                    </p:animEffect>
                                  </p:childTnLst>
                                </p:cTn>
                              </p:par>
                            </p:childTnLst>
                          </p:cTn>
                        </p:par>
                        <p:par>
                          <p:cTn id="33" fill="hold">
                            <p:stCondLst>
                              <p:cond delay="2000"/>
                            </p:stCondLst>
                            <p:childTnLst>
                              <p:par>
                                <p:cTn id="34" presetID="9" presetClass="entr" presetSubtype="0" fill="hold" nodeType="afterEffect">
                                  <p:stCondLst>
                                    <p:cond delay="0"/>
                                  </p:stCondLst>
                                  <p:childTnLst>
                                    <p:set>
                                      <p:cBhvr>
                                        <p:cTn id="35" dur="1" fill="hold">
                                          <p:stCondLst>
                                            <p:cond delay="0"/>
                                          </p:stCondLst>
                                        </p:cTn>
                                        <p:tgtEl>
                                          <p:spTgt spid="110"/>
                                        </p:tgtEl>
                                        <p:attrNameLst>
                                          <p:attrName>style.visibility</p:attrName>
                                        </p:attrNameLst>
                                      </p:cBhvr>
                                      <p:to>
                                        <p:strVal val="visible"/>
                                      </p:to>
                                    </p:set>
                                    <p:animEffect transition="in" filter="dissolve">
                                      <p:cBhvr>
                                        <p:cTn id="36" dur="500"/>
                                        <p:tgtEl>
                                          <p:spTgt spid="110"/>
                                        </p:tgtEl>
                                      </p:cBhvr>
                                    </p:animEffect>
                                  </p:childTnLst>
                                </p:cTn>
                              </p:par>
                            </p:childTnLst>
                          </p:cTn>
                        </p:par>
                        <p:par>
                          <p:cTn id="37" fill="hold">
                            <p:stCondLst>
                              <p:cond delay="2500"/>
                            </p:stCondLst>
                            <p:childTnLst>
                              <p:par>
                                <p:cTn id="38" presetID="22" presetClass="entr" presetSubtype="2" fill="hold" nodeType="afterEffect">
                                  <p:stCondLst>
                                    <p:cond delay="0"/>
                                  </p:stCondLst>
                                  <p:childTnLst>
                                    <p:set>
                                      <p:cBhvr>
                                        <p:cTn id="39" dur="1" fill="hold">
                                          <p:stCondLst>
                                            <p:cond delay="0"/>
                                          </p:stCondLst>
                                        </p:cTn>
                                        <p:tgtEl>
                                          <p:spTgt spid="127"/>
                                        </p:tgtEl>
                                        <p:attrNameLst>
                                          <p:attrName>style.visibility</p:attrName>
                                        </p:attrNameLst>
                                      </p:cBhvr>
                                      <p:to>
                                        <p:strVal val="visible"/>
                                      </p:to>
                                    </p:set>
                                    <p:animEffect transition="in" filter="wipe(right)">
                                      <p:cBhvr>
                                        <p:cTn id="40" dur="500"/>
                                        <p:tgtEl>
                                          <p:spTgt spid="127"/>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28"/>
                                        </p:tgtEl>
                                        <p:attrNameLst>
                                          <p:attrName>style.visibility</p:attrName>
                                        </p:attrNameLst>
                                      </p:cBhvr>
                                      <p:to>
                                        <p:strVal val="visible"/>
                                      </p:to>
                                    </p:set>
                                    <p:animEffect transition="in" filter="wipe(left)">
                                      <p:cBhvr>
                                        <p:cTn id="45" dur="500"/>
                                        <p:tgtEl>
                                          <p:spTgt spid="128"/>
                                        </p:tgtEl>
                                      </p:cBhvr>
                                    </p:animEffect>
                                  </p:childTnLst>
                                </p:cTn>
                              </p:par>
                            </p:childTnLst>
                          </p:cTn>
                        </p:par>
                        <p:par>
                          <p:cTn id="46" fill="hold">
                            <p:stCondLst>
                              <p:cond delay="500"/>
                            </p:stCondLst>
                            <p:childTnLst>
                              <p:par>
                                <p:cTn id="47" presetID="9" presetClass="entr" presetSubtype="0" fill="hold" nodeType="afterEffect">
                                  <p:stCondLst>
                                    <p:cond delay="0"/>
                                  </p:stCondLst>
                                  <p:childTnLst>
                                    <p:set>
                                      <p:cBhvr>
                                        <p:cTn id="48" dur="1" fill="hold">
                                          <p:stCondLst>
                                            <p:cond delay="0"/>
                                          </p:stCondLst>
                                        </p:cTn>
                                        <p:tgtEl>
                                          <p:spTgt spid="114"/>
                                        </p:tgtEl>
                                        <p:attrNameLst>
                                          <p:attrName>style.visibility</p:attrName>
                                        </p:attrNameLst>
                                      </p:cBhvr>
                                      <p:to>
                                        <p:strVal val="visible"/>
                                      </p:to>
                                    </p:set>
                                    <p:animEffect transition="in" filter="dissolve">
                                      <p:cBhvr>
                                        <p:cTn id="49" dur="500"/>
                                        <p:tgtEl>
                                          <p:spTgt spid="114"/>
                                        </p:tgtEl>
                                      </p:cBhvr>
                                    </p:animEffect>
                                  </p:childTnLst>
                                </p:cTn>
                              </p:par>
                            </p:childTnLst>
                          </p:cTn>
                        </p:par>
                        <p:par>
                          <p:cTn id="50" fill="hold">
                            <p:stCondLst>
                              <p:cond delay="1000"/>
                            </p:stCondLst>
                            <p:childTnLst>
                              <p:par>
                                <p:cTn id="51" presetID="22" presetClass="entr" presetSubtype="2" fill="hold" nodeType="afterEffect">
                                  <p:stCondLst>
                                    <p:cond delay="0"/>
                                  </p:stCondLst>
                                  <p:childTnLst>
                                    <p:set>
                                      <p:cBhvr>
                                        <p:cTn id="52" dur="1" fill="hold">
                                          <p:stCondLst>
                                            <p:cond delay="0"/>
                                          </p:stCondLst>
                                        </p:cTn>
                                        <p:tgtEl>
                                          <p:spTgt spid="129"/>
                                        </p:tgtEl>
                                        <p:attrNameLst>
                                          <p:attrName>style.visibility</p:attrName>
                                        </p:attrNameLst>
                                      </p:cBhvr>
                                      <p:to>
                                        <p:strVal val="visible"/>
                                      </p:to>
                                    </p:set>
                                    <p:animEffect transition="in" filter="wipe(right)">
                                      <p:cBhvr>
                                        <p:cTn id="53" dur="500"/>
                                        <p:tgtEl>
                                          <p:spTgt spid="129"/>
                                        </p:tgtEl>
                                      </p:cBhvr>
                                    </p:animEffec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grpId="0" nodeType="clickEffect">
                                  <p:stCondLst>
                                    <p:cond delay="0"/>
                                  </p:stCondLst>
                                  <p:childTnLst>
                                    <p:set>
                                      <p:cBhvr>
                                        <p:cTn id="57" dur="1" fill="hold">
                                          <p:stCondLst>
                                            <p:cond delay="0"/>
                                          </p:stCondLst>
                                        </p:cTn>
                                        <p:tgtEl>
                                          <p:spTgt spid="119"/>
                                        </p:tgtEl>
                                        <p:attrNameLst>
                                          <p:attrName>style.visibility</p:attrName>
                                        </p:attrNameLst>
                                      </p:cBhvr>
                                      <p:to>
                                        <p:strVal val="visible"/>
                                      </p:to>
                                    </p:set>
                                    <p:animEffect transition="in" filter="dissolve">
                                      <p:cBhvr>
                                        <p:cTn id="58" dur="500"/>
                                        <p:tgtEl>
                                          <p:spTgt spid="119"/>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nodeType="clickEffect">
                                  <p:stCondLst>
                                    <p:cond delay="0"/>
                                  </p:stCondLst>
                                  <p:childTnLst>
                                    <p:set>
                                      <p:cBhvr>
                                        <p:cTn id="62" dur="1" fill="hold">
                                          <p:stCondLst>
                                            <p:cond delay="0"/>
                                          </p:stCondLst>
                                        </p:cTn>
                                        <p:tgtEl>
                                          <p:spTgt spid="12">
                                            <p:txEl>
                                              <p:pRg st="2" end="2"/>
                                            </p:txEl>
                                          </p:spTgt>
                                        </p:tgtEl>
                                        <p:attrNameLst>
                                          <p:attrName>style.visibility</p:attrName>
                                        </p:attrNameLst>
                                      </p:cBhvr>
                                      <p:to>
                                        <p:strVal val="visible"/>
                                      </p:to>
                                    </p:set>
                                    <p:animEffect transition="in" filter="dissolve">
                                      <p:cBhvr>
                                        <p:cTn id="63" dur="500"/>
                                        <p:tgtEl>
                                          <p:spTgt spid="12">
                                            <p:txEl>
                                              <p:pRg st="2" end="2"/>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nodeType="clickEffect">
                                  <p:stCondLst>
                                    <p:cond delay="0"/>
                                  </p:stCondLst>
                                  <p:childTnLst>
                                    <p:set>
                                      <p:cBhvr>
                                        <p:cTn id="67" dur="1" fill="hold">
                                          <p:stCondLst>
                                            <p:cond delay="0"/>
                                          </p:stCondLst>
                                        </p:cTn>
                                        <p:tgtEl>
                                          <p:spTgt spid="12">
                                            <p:txEl>
                                              <p:pRg st="3" end="3"/>
                                            </p:txEl>
                                          </p:spTgt>
                                        </p:tgtEl>
                                        <p:attrNameLst>
                                          <p:attrName>style.visibility</p:attrName>
                                        </p:attrNameLst>
                                      </p:cBhvr>
                                      <p:to>
                                        <p:strVal val="visible"/>
                                      </p:to>
                                    </p:set>
                                    <p:animEffect transition="in" filter="dissolve">
                                      <p:cBhvr>
                                        <p:cTn id="68" dur="500"/>
                                        <p:tgtEl>
                                          <p:spTgt spid="12">
                                            <p:txEl>
                                              <p:pRg st="3" end="3"/>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9" presetClass="entr" presetSubtype="0" fill="hold" nodeType="clickEffect">
                                  <p:stCondLst>
                                    <p:cond delay="0"/>
                                  </p:stCondLst>
                                  <p:childTnLst>
                                    <p:set>
                                      <p:cBhvr>
                                        <p:cTn id="72" dur="1" fill="hold">
                                          <p:stCondLst>
                                            <p:cond delay="0"/>
                                          </p:stCondLst>
                                        </p:cTn>
                                        <p:tgtEl>
                                          <p:spTgt spid="12">
                                            <p:txEl>
                                              <p:pRg st="4" end="4"/>
                                            </p:txEl>
                                          </p:spTgt>
                                        </p:tgtEl>
                                        <p:attrNameLst>
                                          <p:attrName>style.visibility</p:attrName>
                                        </p:attrNameLst>
                                      </p:cBhvr>
                                      <p:to>
                                        <p:strVal val="visible"/>
                                      </p:to>
                                    </p:set>
                                    <p:animEffect transition="in" filter="dissolve">
                                      <p:cBhvr>
                                        <p:cTn id="73"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altLang="en-US" sz="4400" dirty="0">
                <a:ea typeface="ＭＳ Ｐゴシック" panose="020B0600070205080204" pitchFamily="34" charset="-128"/>
              </a:rPr>
              <a:t>Maintaining user/server state: cookies</a:t>
            </a:r>
            <a:endParaRPr lang="en-US" sz="4400" dirty="0"/>
          </a:p>
        </p:txBody>
      </p:sp>
      <p:sp>
        <p:nvSpPr>
          <p:cNvPr id="93" name="Rectangle 3">
            <a:extLst>
              <a:ext uri="{FF2B5EF4-FFF2-40B4-BE49-F238E27FC236}">
                <a16:creationId xmlns:a16="http://schemas.microsoft.com/office/drawing/2014/main" id="{044314F4-5E29-A342-9469-ED1D194C2BEE}"/>
              </a:ext>
            </a:extLst>
          </p:cNvPr>
          <p:cNvSpPr txBox="1">
            <a:spLocks noChangeArrowheads="1"/>
          </p:cNvSpPr>
          <p:nvPr/>
        </p:nvSpPr>
        <p:spPr>
          <a:xfrm>
            <a:off x="622608" y="1452389"/>
            <a:ext cx="6335547" cy="4887912"/>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Web sites and client browser  use </a:t>
            </a:r>
            <a:r>
              <a:rPr kumimoji="0" lang="en-US" altLang="en-US" sz="3200" b="0" i="1"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cookies</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to maintain some state between transactions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four components: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1) cookie header line of HTTP </a:t>
            </a:r>
            <a:r>
              <a:rPr kumimoji="0" lang="en-US" altLang="en-US" sz="28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response</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message</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2) cookie header line in next HTTP </a:t>
            </a:r>
            <a:r>
              <a:rPr kumimoji="0" lang="en-US" altLang="en-US" sz="28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request</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message</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3) cookie file kept on user</a:t>
            </a:r>
            <a:r>
              <a:rPr kumimoji="0" lang="ja-JP"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a:t>
            </a:r>
            <a:r>
              <a:rPr kumimoji="0"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 host, managed by user</a:t>
            </a:r>
            <a:r>
              <a:rPr kumimoji="0" lang="ja-JP" altLang="en-US" sz="2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a:t>
            </a:r>
            <a:r>
              <a:rPr kumimoji="0"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 browser</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4) back-end database at Web site</a:t>
            </a:r>
          </a:p>
        </p:txBody>
      </p:sp>
      <p:sp>
        <p:nvSpPr>
          <p:cNvPr id="94" name="Rectangle 4">
            <a:extLst>
              <a:ext uri="{FF2B5EF4-FFF2-40B4-BE49-F238E27FC236}">
                <a16:creationId xmlns:a16="http://schemas.microsoft.com/office/drawing/2014/main" id="{26408C84-4366-9C43-B55D-97AC8C9FA33A}"/>
              </a:ext>
            </a:extLst>
          </p:cNvPr>
          <p:cNvSpPr txBox="1">
            <a:spLocks noChangeArrowheads="1"/>
          </p:cNvSpPr>
          <p:nvPr/>
        </p:nvSpPr>
        <p:spPr>
          <a:xfrm>
            <a:off x="7599363" y="1452389"/>
            <a:ext cx="4363453" cy="5025732"/>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marR="0" lvl="0" indent="11113"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0000A3"/>
                </a:solidFill>
                <a:effectLst/>
                <a:uLnTx/>
                <a:uFillTx/>
                <a:latin typeface="Calibri"/>
                <a:ea typeface="+mn-ea"/>
                <a:cs typeface="+mn-cs"/>
              </a:rPr>
              <a:t>Example:</a:t>
            </a:r>
          </a:p>
          <a:p>
            <a:pPr marL="233363" marR="0" lvl="0" indent="-233363" algn="l" defTabSz="914400" rtl="0" eaLnBrk="1" fontAlgn="auto" latinLnBrk="0" hangingPunct="1">
              <a:lnSpc>
                <a:spcPct val="90000"/>
              </a:lnSpc>
              <a:spcBef>
                <a:spcPts val="6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Susan uses browser on laptop, visits specific e-commerce site for first time</a:t>
            </a:r>
          </a:p>
          <a:p>
            <a:pPr marL="233363" marR="0" lvl="0" indent="-233363" algn="l" defTabSz="914400" rtl="0" eaLnBrk="1" fontAlgn="auto" latinLnBrk="0" hangingPunct="1">
              <a:lnSpc>
                <a:spcPct val="90000"/>
              </a:lnSpc>
              <a:spcBef>
                <a:spcPts val="6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when initial HTTP requests arrives at site, site creates: </a:t>
            </a:r>
          </a:p>
          <a:p>
            <a:pPr marL="685800" marR="0" lvl="1" indent="-228600" algn="l" defTabSz="914400" rtl="0" eaLnBrk="1" fontAlgn="auto" latinLnBrk="0" hangingPunct="1">
              <a:lnSpc>
                <a:spcPct val="90000"/>
              </a:lnSpc>
              <a:spcBef>
                <a:spcPts val="6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unique ID (aka “cookie”)</a:t>
            </a:r>
          </a:p>
          <a:p>
            <a:pPr marL="685800" marR="0" lvl="1" indent="-228600" algn="l" defTabSz="914400" rtl="0" eaLnBrk="1" fontAlgn="auto" latinLnBrk="0" hangingPunct="1">
              <a:lnSpc>
                <a:spcPct val="90000"/>
              </a:lnSpc>
              <a:spcBef>
                <a:spcPts val="6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entry in backend database for ID</a:t>
            </a:r>
          </a:p>
          <a:p>
            <a:pPr marL="342900" marR="0" lvl="0" indent="-228600" algn="l" defTabSz="914400" rtl="0" eaLnBrk="1" fontAlgn="auto" latinLnBrk="0" hangingPunct="1">
              <a:lnSpc>
                <a:spcPct val="90000"/>
              </a:lnSpc>
              <a:spcBef>
                <a:spcPts val="600"/>
              </a:spcBef>
              <a:spcAft>
                <a:spcPts val="0"/>
              </a:spcAft>
              <a:buClr>
                <a:srgbClr val="0000A3"/>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subsequent HTTP requests from Susan to this site will contain cookie ID value, allowing site to “identify” Susan</a:t>
            </a:r>
          </a:p>
        </p:txBody>
      </p:sp>
      <p:sp>
        <p:nvSpPr>
          <p:cNvPr id="5" name="Slide Number Placeholder 2">
            <a:extLst>
              <a:ext uri="{FF2B5EF4-FFF2-40B4-BE49-F238E27FC236}">
                <a16:creationId xmlns:a16="http://schemas.microsoft.com/office/drawing/2014/main" id="{A52BCA24-99F8-C342-B95E-EB6833D8CAE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34</a:t>
            </a:fld>
            <a:endParaRPr lang="en-US" dirty="0"/>
          </a:p>
        </p:txBody>
      </p:sp>
    </p:spTree>
    <p:extLst>
      <p:ext uri="{BB962C8B-B14F-4D97-AF65-F5344CB8AC3E}">
        <p14:creationId xmlns:p14="http://schemas.microsoft.com/office/powerpoint/2010/main" val="147584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3">
                                            <p:txEl>
                                              <p:pRg st="2" end="2"/>
                                            </p:txEl>
                                          </p:spTgt>
                                        </p:tgtEl>
                                        <p:attrNameLst>
                                          <p:attrName>style.visibility</p:attrName>
                                        </p:attrNameLst>
                                      </p:cBhvr>
                                      <p:to>
                                        <p:strVal val="visible"/>
                                      </p:to>
                                    </p:set>
                                    <p:animEffect transition="in" filter="dissolve">
                                      <p:cBhvr>
                                        <p:cTn id="7" dur="500"/>
                                        <p:tgtEl>
                                          <p:spTgt spid="9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93">
                                            <p:txEl>
                                              <p:pRg st="3" end="3"/>
                                            </p:txEl>
                                          </p:spTgt>
                                        </p:tgtEl>
                                        <p:attrNameLst>
                                          <p:attrName>style.visibility</p:attrName>
                                        </p:attrNameLst>
                                      </p:cBhvr>
                                      <p:to>
                                        <p:strVal val="visible"/>
                                      </p:to>
                                    </p:set>
                                    <p:animEffect transition="in" filter="dissolve">
                                      <p:cBhvr>
                                        <p:cTn id="12" dur="500"/>
                                        <p:tgtEl>
                                          <p:spTgt spid="9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93">
                                            <p:txEl>
                                              <p:pRg st="4" end="4"/>
                                            </p:txEl>
                                          </p:spTgt>
                                        </p:tgtEl>
                                        <p:attrNameLst>
                                          <p:attrName>style.visibility</p:attrName>
                                        </p:attrNameLst>
                                      </p:cBhvr>
                                      <p:to>
                                        <p:strVal val="visible"/>
                                      </p:to>
                                    </p:set>
                                    <p:animEffect transition="in" filter="dissolve">
                                      <p:cBhvr>
                                        <p:cTn id="17" dur="500"/>
                                        <p:tgtEl>
                                          <p:spTgt spid="9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93">
                                            <p:txEl>
                                              <p:pRg st="5" end="5"/>
                                            </p:txEl>
                                          </p:spTgt>
                                        </p:tgtEl>
                                        <p:attrNameLst>
                                          <p:attrName>style.visibility</p:attrName>
                                        </p:attrNameLst>
                                      </p:cBhvr>
                                      <p:to>
                                        <p:strVal val="visible"/>
                                      </p:to>
                                    </p:set>
                                    <p:animEffect transition="in" filter="dissolve">
                                      <p:cBhvr>
                                        <p:cTn id="22" dur="500"/>
                                        <p:tgtEl>
                                          <p:spTgt spid="9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94"/>
                                        </p:tgtEl>
                                        <p:attrNameLst>
                                          <p:attrName>style.visibility</p:attrName>
                                        </p:attrNameLst>
                                      </p:cBhvr>
                                      <p:to>
                                        <p:strVal val="visible"/>
                                      </p:to>
                                    </p:set>
                                    <p:animEffect transition="in" filter="dissolve">
                                      <p:cBhvr>
                                        <p:cTn id="27"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altLang="en-US" sz="4400" dirty="0">
                <a:ea typeface="ＭＳ Ｐゴシック" panose="020B0600070205080204" pitchFamily="34" charset="-128"/>
              </a:rPr>
              <a:t>Maintaining user/server state: cookies</a:t>
            </a:r>
            <a:endParaRPr lang="en-US" sz="4400" dirty="0"/>
          </a:p>
        </p:txBody>
      </p:sp>
      <p:sp>
        <p:nvSpPr>
          <p:cNvPr id="96" name="Text Box 5">
            <a:extLst>
              <a:ext uri="{FF2B5EF4-FFF2-40B4-BE49-F238E27FC236}">
                <a16:creationId xmlns:a16="http://schemas.microsoft.com/office/drawing/2014/main" id="{BDD58876-57D5-6242-A5A0-1F4F57BBD486}"/>
              </a:ext>
            </a:extLst>
          </p:cNvPr>
          <p:cNvSpPr txBox="1">
            <a:spLocks noChangeArrowheads="1"/>
          </p:cNvSpPr>
          <p:nvPr/>
        </p:nvSpPr>
        <p:spPr bwMode="auto">
          <a:xfrm>
            <a:off x="2092674" y="1266659"/>
            <a:ext cx="87395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CC0000"/>
                </a:solidFill>
                <a:effectLst/>
                <a:uLnTx/>
                <a:uFillTx/>
                <a:latin typeface="Calibri"/>
                <a:ea typeface="ＭＳ Ｐゴシック" panose="020B0600070205080204" pitchFamily="34" charset="-128"/>
                <a:cs typeface="+mn-cs"/>
              </a:rPr>
              <a:t>client</a:t>
            </a:r>
          </a:p>
        </p:txBody>
      </p:sp>
      <p:sp>
        <p:nvSpPr>
          <p:cNvPr id="97" name="Text Box 6">
            <a:extLst>
              <a:ext uri="{FF2B5EF4-FFF2-40B4-BE49-F238E27FC236}">
                <a16:creationId xmlns:a16="http://schemas.microsoft.com/office/drawing/2014/main" id="{2C7DB634-32FD-8242-867E-9B9E0867E967}"/>
              </a:ext>
            </a:extLst>
          </p:cNvPr>
          <p:cNvSpPr txBox="1">
            <a:spLocks noChangeArrowheads="1"/>
          </p:cNvSpPr>
          <p:nvPr/>
        </p:nvSpPr>
        <p:spPr bwMode="auto">
          <a:xfrm>
            <a:off x="7072999" y="1555531"/>
            <a:ext cx="966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CC0000"/>
                </a:solidFill>
                <a:effectLst/>
                <a:uLnTx/>
                <a:uFillTx/>
                <a:latin typeface="Calibri"/>
                <a:ea typeface="ＭＳ Ｐゴシック" panose="020B0600070205080204" pitchFamily="34" charset="-128"/>
                <a:cs typeface="+mn-cs"/>
              </a:rPr>
              <a:t>server</a:t>
            </a:r>
          </a:p>
        </p:txBody>
      </p:sp>
      <p:grpSp>
        <p:nvGrpSpPr>
          <p:cNvPr id="98" name="Group 90">
            <a:extLst>
              <a:ext uri="{FF2B5EF4-FFF2-40B4-BE49-F238E27FC236}">
                <a16:creationId xmlns:a16="http://schemas.microsoft.com/office/drawing/2014/main" id="{94011BFB-FD4F-E449-8218-8F0FBC795682}"/>
              </a:ext>
            </a:extLst>
          </p:cNvPr>
          <p:cNvGrpSpPr>
            <a:grpSpLocks/>
          </p:cNvGrpSpPr>
          <p:nvPr/>
        </p:nvGrpSpPr>
        <p:grpSpPr bwMode="auto">
          <a:xfrm>
            <a:off x="2996806" y="4057653"/>
            <a:ext cx="3873500" cy="458788"/>
            <a:chOff x="1414" y="2657"/>
            <a:chExt cx="2440" cy="289"/>
          </a:xfrm>
        </p:grpSpPr>
        <p:sp>
          <p:nvSpPr>
            <p:cNvPr id="99" name="Line 16">
              <a:extLst>
                <a:ext uri="{FF2B5EF4-FFF2-40B4-BE49-F238E27FC236}">
                  <a16:creationId xmlns:a16="http://schemas.microsoft.com/office/drawing/2014/main" id="{88BDB1BC-CF22-D740-8FD0-3286D32A2A6C}"/>
                </a:ext>
              </a:extLst>
            </p:cNvPr>
            <p:cNvSpPr>
              <a:spLocks noChangeShapeType="1"/>
            </p:cNvSpPr>
            <p:nvPr/>
          </p:nvSpPr>
          <p:spPr bwMode="auto">
            <a:xfrm flipH="1">
              <a:off x="1414" y="2657"/>
              <a:ext cx="2440" cy="249"/>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endParaRPr>
            </a:p>
          </p:txBody>
        </p:sp>
        <p:grpSp>
          <p:nvGrpSpPr>
            <p:cNvPr id="100" name="Group 17">
              <a:extLst>
                <a:ext uri="{FF2B5EF4-FFF2-40B4-BE49-F238E27FC236}">
                  <a16:creationId xmlns:a16="http://schemas.microsoft.com/office/drawing/2014/main" id="{1663D802-36E9-1C4C-BFE3-BD3D0033505C}"/>
                </a:ext>
              </a:extLst>
            </p:cNvPr>
            <p:cNvGrpSpPr>
              <a:grpSpLocks/>
            </p:cNvGrpSpPr>
            <p:nvPr/>
          </p:nvGrpSpPr>
          <p:grpSpPr bwMode="auto">
            <a:xfrm>
              <a:off x="1553" y="2694"/>
              <a:ext cx="1897" cy="252"/>
              <a:chOff x="3268" y="2846"/>
              <a:chExt cx="1897" cy="252"/>
            </a:xfrm>
          </p:grpSpPr>
          <p:sp>
            <p:nvSpPr>
              <p:cNvPr id="101" name="Rectangle 18">
                <a:extLst>
                  <a:ext uri="{FF2B5EF4-FFF2-40B4-BE49-F238E27FC236}">
                    <a16:creationId xmlns:a16="http://schemas.microsoft.com/office/drawing/2014/main" id="{F3795387-184E-6040-B5E5-4A94444CF86C}"/>
                  </a:ext>
                </a:extLst>
              </p:cNvPr>
              <p:cNvSpPr>
                <a:spLocks noChangeArrowheads="1"/>
              </p:cNvSpPr>
              <p:nvPr/>
            </p:nvSpPr>
            <p:spPr bwMode="auto">
              <a:xfrm>
                <a:off x="3282" y="2856"/>
                <a:ext cx="1692" cy="198"/>
              </a:xfrm>
              <a:prstGeom prst="rect">
                <a:avLst/>
              </a:prstGeom>
              <a:solidFill>
                <a:srgbClr val="FFFFFF"/>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02" name="Text Box 19">
                <a:extLst>
                  <a:ext uri="{FF2B5EF4-FFF2-40B4-BE49-F238E27FC236}">
                    <a16:creationId xmlns:a16="http://schemas.microsoft.com/office/drawing/2014/main" id="{1E8E6531-8FF1-1C40-8C70-630F4E1475AD}"/>
                  </a:ext>
                </a:extLst>
              </p:cNvPr>
              <p:cNvSpPr txBox="1">
                <a:spLocks noChangeArrowheads="1"/>
              </p:cNvSpPr>
              <p:nvPr/>
            </p:nvSpPr>
            <p:spPr bwMode="auto">
              <a:xfrm>
                <a:off x="3268" y="2846"/>
                <a:ext cx="1897" cy="252"/>
              </a:xfrm>
              <a:prstGeom prst="rect">
                <a:avLst/>
              </a:prstGeom>
              <a:solidFill>
                <a:srgbClr val="FFFFFF"/>
              </a:solidFill>
              <a:ln w="9525">
                <a:solidFill>
                  <a:srgbClr val="000000"/>
                </a:solidFill>
                <a:miter lim="800000"/>
                <a:headEnd/>
                <a:tailEnd/>
              </a:ln>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usual HTTP response msg</a:t>
                </a:r>
                <a:endParaRPr kumimoji="0" lang="en-US" altLang="en-US" sz="28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endParaRPr>
              </a:p>
            </p:txBody>
          </p:sp>
        </p:grpSp>
      </p:grpSp>
      <p:grpSp>
        <p:nvGrpSpPr>
          <p:cNvPr id="103" name="Group 94">
            <a:extLst>
              <a:ext uri="{FF2B5EF4-FFF2-40B4-BE49-F238E27FC236}">
                <a16:creationId xmlns:a16="http://schemas.microsoft.com/office/drawing/2014/main" id="{A02DFDF0-ACF5-0944-BB01-BEA857B2408F}"/>
              </a:ext>
            </a:extLst>
          </p:cNvPr>
          <p:cNvGrpSpPr>
            <a:grpSpLocks/>
          </p:cNvGrpSpPr>
          <p:nvPr/>
        </p:nvGrpSpPr>
        <p:grpSpPr bwMode="auto">
          <a:xfrm>
            <a:off x="3002432" y="5867498"/>
            <a:ext cx="3859213" cy="463549"/>
            <a:chOff x="1392" y="3579"/>
            <a:chExt cx="2431" cy="292"/>
          </a:xfrm>
        </p:grpSpPr>
        <p:sp>
          <p:nvSpPr>
            <p:cNvPr id="104" name="Line 24">
              <a:extLst>
                <a:ext uri="{FF2B5EF4-FFF2-40B4-BE49-F238E27FC236}">
                  <a16:creationId xmlns:a16="http://schemas.microsoft.com/office/drawing/2014/main" id="{EEB16C5E-89E3-9248-A0E9-068D3F51C40E}"/>
                </a:ext>
              </a:extLst>
            </p:cNvPr>
            <p:cNvSpPr>
              <a:spLocks noChangeShapeType="1"/>
            </p:cNvSpPr>
            <p:nvPr/>
          </p:nvSpPr>
          <p:spPr bwMode="auto">
            <a:xfrm flipH="1">
              <a:off x="1392" y="3579"/>
              <a:ext cx="2431" cy="266"/>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07" name="Text Box 27">
              <a:extLst>
                <a:ext uri="{FF2B5EF4-FFF2-40B4-BE49-F238E27FC236}">
                  <a16:creationId xmlns:a16="http://schemas.microsoft.com/office/drawing/2014/main" id="{474B7C25-022E-B449-BFB7-79520686A1C4}"/>
                </a:ext>
              </a:extLst>
            </p:cNvPr>
            <p:cNvSpPr txBox="1">
              <a:spLocks noChangeArrowheads="1"/>
            </p:cNvSpPr>
            <p:nvPr/>
          </p:nvSpPr>
          <p:spPr bwMode="auto">
            <a:xfrm>
              <a:off x="1598" y="3619"/>
              <a:ext cx="1852" cy="252"/>
            </a:xfrm>
            <a:prstGeom prst="rect">
              <a:avLst/>
            </a:prstGeom>
            <a:solidFill>
              <a:srgbClr val="FFFFFF"/>
            </a:solidFill>
            <a:ln w="9525">
              <a:solidFill>
                <a:srgbClr val="000000"/>
              </a:solidFill>
              <a:miter lim="800000"/>
              <a:headEnd/>
              <a:tailEnd/>
            </a:ln>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usual HTTP response msg</a:t>
              </a:r>
              <a:endParaRPr kumimoji="0" lang="en-US" altLang="en-US" sz="28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endParaRPr>
            </a:p>
          </p:txBody>
        </p:sp>
      </p:grpSp>
      <p:sp>
        <p:nvSpPr>
          <p:cNvPr id="108" name="Text Box 59">
            <a:extLst>
              <a:ext uri="{FF2B5EF4-FFF2-40B4-BE49-F238E27FC236}">
                <a16:creationId xmlns:a16="http://schemas.microsoft.com/office/drawing/2014/main" id="{8FCE1392-BEBB-7649-A72C-5DBA317615AC}"/>
              </a:ext>
            </a:extLst>
          </p:cNvPr>
          <p:cNvSpPr txBox="1">
            <a:spLocks noChangeArrowheads="1"/>
          </p:cNvSpPr>
          <p:nvPr/>
        </p:nvSpPr>
        <p:spPr bwMode="auto">
          <a:xfrm>
            <a:off x="1733156" y="2293935"/>
            <a:ext cx="17875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rPr>
              <a:t>cookie file</a:t>
            </a:r>
          </a:p>
        </p:txBody>
      </p:sp>
      <p:sp>
        <p:nvSpPr>
          <p:cNvPr id="109" name="Text Box 66">
            <a:extLst>
              <a:ext uri="{FF2B5EF4-FFF2-40B4-BE49-F238E27FC236}">
                <a16:creationId xmlns:a16="http://schemas.microsoft.com/office/drawing/2014/main" id="{0A6A1E02-F6BE-5D46-AD20-D1F7027FB454}"/>
              </a:ext>
            </a:extLst>
          </p:cNvPr>
          <p:cNvSpPr txBox="1">
            <a:spLocks noChangeArrowheads="1"/>
          </p:cNvSpPr>
          <p:nvPr/>
        </p:nvSpPr>
        <p:spPr bwMode="auto">
          <a:xfrm>
            <a:off x="1550772" y="4672055"/>
            <a:ext cx="181011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1"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one week later:</a:t>
            </a:r>
          </a:p>
        </p:txBody>
      </p:sp>
      <p:grpSp>
        <p:nvGrpSpPr>
          <p:cNvPr id="110" name="Group 89">
            <a:extLst>
              <a:ext uri="{FF2B5EF4-FFF2-40B4-BE49-F238E27FC236}">
                <a16:creationId xmlns:a16="http://schemas.microsoft.com/office/drawing/2014/main" id="{40D8E44C-8C6C-D542-9BE7-10406B51CDF5}"/>
              </a:ext>
            </a:extLst>
          </p:cNvPr>
          <p:cNvGrpSpPr>
            <a:grpSpLocks/>
          </p:cNvGrpSpPr>
          <p:nvPr/>
        </p:nvGrpSpPr>
        <p:grpSpPr bwMode="auto">
          <a:xfrm>
            <a:off x="2998327" y="3429000"/>
            <a:ext cx="6777024" cy="1128713"/>
            <a:chOff x="1411" y="2261"/>
            <a:chExt cx="3533" cy="711"/>
          </a:xfrm>
        </p:grpSpPr>
        <p:sp>
          <p:nvSpPr>
            <p:cNvPr id="111" name="Line 12">
              <a:extLst>
                <a:ext uri="{FF2B5EF4-FFF2-40B4-BE49-F238E27FC236}">
                  <a16:creationId xmlns:a16="http://schemas.microsoft.com/office/drawing/2014/main" id="{153DBCD9-AEFE-0D4C-84B4-A29E1AAACC2D}"/>
                </a:ext>
              </a:extLst>
            </p:cNvPr>
            <p:cNvSpPr>
              <a:spLocks noChangeShapeType="1"/>
            </p:cNvSpPr>
            <p:nvPr/>
          </p:nvSpPr>
          <p:spPr bwMode="auto">
            <a:xfrm>
              <a:off x="1411" y="2361"/>
              <a:ext cx="2016" cy="24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12" name="Text Box 15">
              <a:extLst>
                <a:ext uri="{FF2B5EF4-FFF2-40B4-BE49-F238E27FC236}">
                  <a16:creationId xmlns:a16="http://schemas.microsoft.com/office/drawing/2014/main" id="{B4EE3ACA-27BC-0046-99A0-E10CEAF86486}"/>
                </a:ext>
              </a:extLst>
            </p:cNvPr>
            <p:cNvSpPr txBox="1">
              <a:spLocks noChangeArrowheads="1"/>
            </p:cNvSpPr>
            <p:nvPr/>
          </p:nvSpPr>
          <p:spPr bwMode="auto">
            <a:xfrm>
              <a:off x="1548" y="2261"/>
              <a:ext cx="1689" cy="404"/>
            </a:xfrm>
            <a:prstGeom prst="rect">
              <a:avLst/>
            </a:prstGeom>
            <a:solidFill>
              <a:srgbClr val="FFFFFF"/>
            </a:solidFill>
            <a:ln w="9525">
              <a:solidFill>
                <a:srgbClr val="000000"/>
              </a:solidFill>
              <a:miter lim="800000"/>
              <a:headEnd/>
              <a:tailEnd/>
            </a:ln>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usual HTTP request msg</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altLang="en-US" sz="2400" b="1"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cookie: 1678</a:t>
              </a:r>
            </a:p>
          </p:txBody>
        </p:sp>
        <p:sp>
          <p:nvSpPr>
            <p:cNvPr id="113" name="Text Box 28">
              <a:extLst>
                <a:ext uri="{FF2B5EF4-FFF2-40B4-BE49-F238E27FC236}">
                  <a16:creationId xmlns:a16="http://schemas.microsoft.com/office/drawing/2014/main" id="{E0C8E058-016B-9643-8EC4-38404A2A2EE1}"/>
                </a:ext>
              </a:extLst>
            </p:cNvPr>
            <p:cNvSpPr txBox="1">
              <a:spLocks noChangeArrowheads="1"/>
            </p:cNvSpPr>
            <p:nvPr/>
          </p:nvSpPr>
          <p:spPr bwMode="auto">
            <a:xfrm>
              <a:off x="3549" y="2332"/>
              <a:ext cx="607" cy="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rPr>
                <a:t>cookie-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rPr>
                <a:t>specific</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rPr>
                <a:t>action</a:t>
              </a:r>
            </a:p>
          </p:txBody>
        </p:sp>
        <p:sp>
          <p:nvSpPr>
            <p:cNvPr id="114" name="Line 42">
              <a:extLst>
                <a:ext uri="{FF2B5EF4-FFF2-40B4-BE49-F238E27FC236}">
                  <a16:creationId xmlns:a16="http://schemas.microsoft.com/office/drawing/2014/main" id="{AEE1E959-6738-514B-BC11-A0C6268B0814}"/>
                </a:ext>
              </a:extLst>
            </p:cNvPr>
            <p:cNvSpPr>
              <a:spLocks noChangeShapeType="1"/>
            </p:cNvSpPr>
            <p:nvPr/>
          </p:nvSpPr>
          <p:spPr bwMode="auto">
            <a:xfrm flipV="1">
              <a:off x="4252" y="2367"/>
              <a:ext cx="692" cy="269"/>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nvGrpSpPr>
            <p:cNvPr id="115" name="Group 83">
              <a:extLst>
                <a:ext uri="{FF2B5EF4-FFF2-40B4-BE49-F238E27FC236}">
                  <a16:creationId xmlns:a16="http://schemas.microsoft.com/office/drawing/2014/main" id="{B7857F88-08E3-E240-A20C-5162D296902E}"/>
                </a:ext>
              </a:extLst>
            </p:cNvPr>
            <p:cNvGrpSpPr>
              <a:grpSpLocks/>
            </p:cNvGrpSpPr>
            <p:nvPr/>
          </p:nvGrpSpPr>
          <p:grpSpPr bwMode="auto">
            <a:xfrm>
              <a:off x="4306" y="2363"/>
              <a:ext cx="539" cy="252"/>
              <a:chOff x="4306" y="2273"/>
              <a:chExt cx="539" cy="252"/>
            </a:xfrm>
          </p:grpSpPr>
          <p:sp>
            <p:nvSpPr>
              <p:cNvPr id="116" name="Rectangle 72">
                <a:extLst>
                  <a:ext uri="{FF2B5EF4-FFF2-40B4-BE49-F238E27FC236}">
                    <a16:creationId xmlns:a16="http://schemas.microsoft.com/office/drawing/2014/main" id="{597ACCEC-4FF2-6B40-8454-C2F1F6A7C109}"/>
                  </a:ext>
                </a:extLst>
              </p:cNvPr>
              <p:cNvSpPr>
                <a:spLocks noChangeArrowheads="1"/>
              </p:cNvSpPr>
              <p:nvPr/>
            </p:nvSpPr>
            <p:spPr bwMode="auto">
              <a:xfrm>
                <a:off x="4409" y="2365"/>
                <a:ext cx="384" cy="9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17" name="Text Box 43">
                <a:extLst>
                  <a:ext uri="{FF2B5EF4-FFF2-40B4-BE49-F238E27FC236}">
                    <a16:creationId xmlns:a16="http://schemas.microsoft.com/office/drawing/2014/main" id="{361D7D30-A4D4-5C44-878A-9FE3CEA44145}"/>
                  </a:ext>
                </a:extLst>
              </p:cNvPr>
              <p:cNvSpPr txBox="1">
                <a:spLocks noChangeArrowheads="1"/>
              </p:cNvSpPr>
              <p:nvPr/>
            </p:nvSpPr>
            <p:spPr bwMode="auto">
              <a:xfrm>
                <a:off x="4306" y="2273"/>
                <a:ext cx="539"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access</a:t>
                </a:r>
              </a:p>
            </p:txBody>
          </p:sp>
        </p:grpSp>
      </p:grpSp>
      <p:grpSp>
        <p:nvGrpSpPr>
          <p:cNvPr id="118" name="Group 81">
            <a:extLst>
              <a:ext uri="{FF2B5EF4-FFF2-40B4-BE49-F238E27FC236}">
                <a16:creationId xmlns:a16="http://schemas.microsoft.com/office/drawing/2014/main" id="{CCEC4E82-EFC9-4646-BCEE-C0B8C7E94B5A}"/>
              </a:ext>
            </a:extLst>
          </p:cNvPr>
          <p:cNvGrpSpPr>
            <a:grpSpLocks/>
          </p:cNvGrpSpPr>
          <p:nvPr/>
        </p:nvGrpSpPr>
        <p:grpSpPr bwMode="auto">
          <a:xfrm>
            <a:off x="1704581" y="1762123"/>
            <a:ext cx="1066800" cy="565150"/>
            <a:chOff x="527" y="1047"/>
            <a:chExt cx="855" cy="486"/>
          </a:xfrm>
        </p:grpSpPr>
        <p:sp>
          <p:nvSpPr>
            <p:cNvPr id="119" name="AutoShape 67">
              <a:extLst>
                <a:ext uri="{FF2B5EF4-FFF2-40B4-BE49-F238E27FC236}">
                  <a16:creationId xmlns:a16="http://schemas.microsoft.com/office/drawing/2014/main" id="{3FF0F743-E4ED-2B41-96D3-06A33C2442CD}"/>
                </a:ext>
              </a:extLst>
            </p:cNvPr>
            <p:cNvSpPr>
              <a:spLocks noChangeArrowheads="1"/>
            </p:cNvSpPr>
            <p:nvPr/>
          </p:nvSpPr>
          <p:spPr bwMode="auto">
            <a:xfrm>
              <a:off x="527" y="1047"/>
              <a:ext cx="855" cy="486"/>
            </a:xfrm>
            <a:prstGeom prst="can">
              <a:avLst>
                <a:gd name="adj" fmla="val 25000"/>
              </a:avLst>
            </a:prstGeom>
            <a:solidFill>
              <a:srgbClr val="3333CC"/>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20" name="Text Box 60">
              <a:extLst>
                <a:ext uri="{FF2B5EF4-FFF2-40B4-BE49-F238E27FC236}">
                  <a16:creationId xmlns:a16="http://schemas.microsoft.com/office/drawing/2014/main" id="{6117DA15-C6DD-B847-B11A-0D6EFDBC12FE}"/>
                </a:ext>
              </a:extLst>
            </p:cNvPr>
            <p:cNvSpPr txBox="1">
              <a:spLocks noChangeArrowheads="1"/>
            </p:cNvSpPr>
            <p:nvPr/>
          </p:nvSpPr>
          <p:spPr bwMode="auto">
            <a:xfrm>
              <a:off x="552" y="1193"/>
              <a:ext cx="805" cy="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0" cap="none" spc="0" normalizeH="0" baseline="0" noProof="0" dirty="0" err="1">
                  <a:ln>
                    <a:noFill/>
                  </a:ln>
                  <a:solidFill>
                    <a:srgbClr val="FFFFFF"/>
                  </a:solidFill>
                  <a:effectLst/>
                  <a:uLnTx/>
                  <a:uFillTx/>
                  <a:latin typeface="Calibri"/>
                  <a:ea typeface="ＭＳ Ｐゴシック" panose="020B0600070205080204" pitchFamily="34" charset="-128"/>
                  <a:cs typeface="+mn-cs"/>
                </a:rPr>
                <a:t>ebay</a:t>
              </a:r>
              <a:r>
                <a:rPr kumimoji="0" lang="en-US" altLang="en-US" sz="1400" b="1" i="0" u="none" strike="noStrike" kern="0" cap="none" spc="0" normalizeH="0" baseline="0" noProof="0" dirty="0">
                  <a:ln>
                    <a:noFill/>
                  </a:ln>
                  <a:solidFill>
                    <a:srgbClr val="FFFFFF"/>
                  </a:solidFill>
                  <a:effectLst/>
                  <a:uLnTx/>
                  <a:uFillTx/>
                  <a:latin typeface="Calibri"/>
                  <a:ea typeface="ＭＳ Ｐゴシック" panose="020B0600070205080204" pitchFamily="34" charset="-128"/>
                  <a:cs typeface="+mn-cs"/>
                </a:rPr>
                <a:t> 8734</a:t>
              </a:r>
            </a:p>
          </p:txBody>
        </p:sp>
      </p:grpSp>
      <p:grpSp>
        <p:nvGrpSpPr>
          <p:cNvPr id="121" name="Group 95">
            <a:extLst>
              <a:ext uri="{FF2B5EF4-FFF2-40B4-BE49-F238E27FC236}">
                <a16:creationId xmlns:a16="http://schemas.microsoft.com/office/drawing/2014/main" id="{6419469C-19C4-3947-B461-0398BDE5A56E}"/>
              </a:ext>
            </a:extLst>
          </p:cNvPr>
          <p:cNvGrpSpPr>
            <a:grpSpLocks/>
          </p:cNvGrpSpPr>
          <p:nvPr/>
        </p:nvGrpSpPr>
        <p:grpSpPr bwMode="auto">
          <a:xfrm>
            <a:off x="2952356" y="1946272"/>
            <a:ext cx="6972540" cy="1301749"/>
            <a:chOff x="1386" y="1327"/>
            <a:chExt cx="3730" cy="820"/>
          </a:xfrm>
        </p:grpSpPr>
        <p:sp>
          <p:nvSpPr>
            <p:cNvPr id="122" name="Line 4">
              <a:extLst>
                <a:ext uri="{FF2B5EF4-FFF2-40B4-BE49-F238E27FC236}">
                  <a16:creationId xmlns:a16="http://schemas.microsoft.com/office/drawing/2014/main" id="{53358BBA-04B8-9D40-89A7-C1749138D109}"/>
                </a:ext>
              </a:extLst>
            </p:cNvPr>
            <p:cNvSpPr>
              <a:spLocks noChangeShapeType="1"/>
            </p:cNvSpPr>
            <p:nvPr/>
          </p:nvSpPr>
          <p:spPr bwMode="auto">
            <a:xfrm>
              <a:off x="1386" y="1355"/>
              <a:ext cx="2082" cy="24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23" name="Text Box 8">
              <a:extLst>
                <a:ext uri="{FF2B5EF4-FFF2-40B4-BE49-F238E27FC236}">
                  <a16:creationId xmlns:a16="http://schemas.microsoft.com/office/drawing/2014/main" id="{437463ED-2B74-A04D-85BF-36A6CD1ADBE8}"/>
                </a:ext>
              </a:extLst>
            </p:cNvPr>
            <p:cNvSpPr txBox="1">
              <a:spLocks noChangeArrowheads="1"/>
            </p:cNvSpPr>
            <p:nvPr/>
          </p:nvSpPr>
          <p:spPr bwMode="auto">
            <a:xfrm>
              <a:off x="1554" y="1327"/>
              <a:ext cx="1689" cy="252"/>
            </a:xfrm>
            <a:prstGeom prst="rect">
              <a:avLst/>
            </a:prstGeom>
            <a:solidFill>
              <a:srgbClr val="FFFFFF"/>
            </a:solidFill>
            <a:ln w="9525">
              <a:solidFill>
                <a:srgbClr val="000000"/>
              </a:solidFill>
              <a:miter lim="800000"/>
              <a:headEnd/>
              <a:tailEnd/>
            </a:ln>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usual HTTP request msg</a:t>
              </a:r>
            </a:p>
          </p:txBody>
        </p:sp>
        <p:sp>
          <p:nvSpPr>
            <p:cNvPr id="124" name="Text Box 31">
              <a:extLst>
                <a:ext uri="{FF2B5EF4-FFF2-40B4-BE49-F238E27FC236}">
                  <a16:creationId xmlns:a16="http://schemas.microsoft.com/office/drawing/2014/main" id="{8689192D-F56C-1640-861C-3C443D419F8C}"/>
                </a:ext>
              </a:extLst>
            </p:cNvPr>
            <p:cNvSpPr txBox="1">
              <a:spLocks noChangeArrowheads="1"/>
            </p:cNvSpPr>
            <p:nvPr/>
          </p:nvSpPr>
          <p:spPr bwMode="auto">
            <a:xfrm>
              <a:off x="3460" y="1390"/>
              <a:ext cx="848" cy="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rPr>
                <a:t>Amazon server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rPr>
                <a:t>creates ID</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rPr>
                <a:t>1678 for user</a:t>
              </a:r>
              <a:endParaRPr kumimoji="0" lang="en-US" altLang="en-US" sz="20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endParaRPr>
            </a:p>
          </p:txBody>
        </p:sp>
        <p:grpSp>
          <p:nvGrpSpPr>
            <p:cNvPr id="125" name="Group 82">
              <a:extLst>
                <a:ext uri="{FF2B5EF4-FFF2-40B4-BE49-F238E27FC236}">
                  <a16:creationId xmlns:a16="http://schemas.microsoft.com/office/drawing/2014/main" id="{03DF1B1A-A9A9-854D-8891-346BB0DBAA8C}"/>
                </a:ext>
              </a:extLst>
            </p:cNvPr>
            <p:cNvGrpSpPr>
              <a:grpSpLocks/>
            </p:cNvGrpSpPr>
            <p:nvPr/>
          </p:nvGrpSpPr>
          <p:grpSpPr bwMode="auto">
            <a:xfrm>
              <a:off x="4377" y="1730"/>
              <a:ext cx="739" cy="417"/>
              <a:chOff x="4377" y="1640"/>
              <a:chExt cx="739" cy="417"/>
            </a:xfrm>
          </p:grpSpPr>
          <p:sp>
            <p:nvSpPr>
              <p:cNvPr id="126" name="Line 40">
                <a:extLst>
                  <a:ext uri="{FF2B5EF4-FFF2-40B4-BE49-F238E27FC236}">
                    <a16:creationId xmlns:a16="http://schemas.microsoft.com/office/drawing/2014/main" id="{52C051AD-65C2-504B-9A70-F8E72303C4F6}"/>
                  </a:ext>
                </a:extLst>
              </p:cNvPr>
              <p:cNvSpPr>
                <a:spLocks noChangeShapeType="1"/>
              </p:cNvSpPr>
              <p:nvPr/>
            </p:nvSpPr>
            <p:spPr bwMode="auto">
              <a:xfrm>
                <a:off x="4377" y="1640"/>
                <a:ext cx="659" cy="41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27" name="Rectangle 73">
                <a:extLst>
                  <a:ext uri="{FF2B5EF4-FFF2-40B4-BE49-F238E27FC236}">
                    <a16:creationId xmlns:a16="http://schemas.microsoft.com/office/drawing/2014/main" id="{7F34673E-5298-3241-9317-86EC3DD70F2D}"/>
                  </a:ext>
                </a:extLst>
              </p:cNvPr>
              <p:cNvSpPr>
                <a:spLocks noChangeArrowheads="1"/>
              </p:cNvSpPr>
              <p:nvPr/>
            </p:nvSpPr>
            <p:spPr bwMode="auto">
              <a:xfrm>
                <a:off x="4470" y="1729"/>
                <a:ext cx="602" cy="2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28" name="Text Box 41">
                <a:extLst>
                  <a:ext uri="{FF2B5EF4-FFF2-40B4-BE49-F238E27FC236}">
                    <a16:creationId xmlns:a16="http://schemas.microsoft.com/office/drawing/2014/main" id="{F17F9C36-958E-4C47-BE78-4A1A5F072669}"/>
                  </a:ext>
                </a:extLst>
              </p:cNvPr>
              <p:cNvSpPr txBox="1">
                <a:spLocks noChangeArrowheads="1"/>
              </p:cNvSpPr>
              <p:nvPr/>
            </p:nvSpPr>
            <p:spPr bwMode="auto">
              <a:xfrm>
                <a:off x="4381" y="1702"/>
                <a:ext cx="735" cy="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75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create</a:t>
                </a:r>
              </a:p>
              <a:p>
                <a:pPr marL="0" marR="0" lvl="0" indent="0" algn="l" defTabSz="914400" rtl="0" eaLnBrk="0" fontAlgn="base" latinLnBrk="0" hangingPunct="0">
                  <a:lnSpc>
                    <a:spcPct val="75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    entry</a:t>
                </a:r>
              </a:p>
            </p:txBody>
          </p:sp>
        </p:grpSp>
      </p:grpSp>
      <p:grpSp>
        <p:nvGrpSpPr>
          <p:cNvPr id="129" name="Group 88">
            <a:extLst>
              <a:ext uri="{FF2B5EF4-FFF2-40B4-BE49-F238E27FC236}">
                <a16:creationId xmlns:a16="http://schemas.microsoft.com/office/drawing/2014/main" id="{7A1CD3F5-FA12-5E48-9AC5-0FFB79FB2A15}"/>
              </a:ext>
            </a:extLst>
          </p:cNvPr>
          <p:cNvGrpSpPr>
            <a:grpSpLocks/>
          </p:cNvGrpSpPr>
          <p:nvPr/>
        </p:nvGrpSpPr>
        <p:grpSpPr bwMode="auto">
          <a:xfrm>
            <a:off x="1675603" y="2474086"/>
            <a:ext cx="5151555" cy="890270"/>
            <a:chOff x="462" y="1603"/>
            <a:chExt cx="3550" cy="719"/>
          </a:xfrm>
        </p:grpSpPr>
        <p:sp>
          <p:nvSpPr>
            <p:cNvPr id="130" name="Line 9">
              <a:extLst>
                <a:ext uri="{FF2B5EF4-FFF2-40B4-BE49-F238E27FC236}">
                  <a16:creationId xmlns:a16="http://schemas.microsoft.com/office/drawing/2014/main" id="{34D0E0B7-0FCE-BB41-80D4-74036A27503A}"/>
                </a:ext>
              </a:extLst>
            </p:cNvPr>
            <p:cNvSpPr>
              <a:spLocks noChangeShapeType="1"/>
            </p:cNvSpPr>
            <p:nvPr/>
          </p:nvSpPr>
          <p:spPr bwMode="auto">
            <a:xfrm flipH="1">
              <a:off x="1404" y="1603"/>
              <a:ext cx="2608" cy="274"/>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31" name="Text Box 11">
              <a:extLst>
                <a:ext uri="{FF2B5EF4-FFF2-40B4-BE49-F238E27FC236}">
                  <a16:creationId xmlns:a16="http://schemas.microsoft.com/office/drawing/2014/main" id="{C2A582BF-35AD-EC42-8C5E-BCF7C4420C15}"/>
                </a:ext>
              </a:extLst>
            </p:cNvPr>
            <p:cNvSpPr txBox="1">
              <a:spLocks noChangeArrowheads="1"/>
            </p:cNvSpPr>
            <p:nvPr/>
          </p:nvSpPr>
          <p:spPr bwMode="auto">
            <a:xfrm>
              <a:off x="1552" y="1650"/>
              <a:ext cx="1665" cy="518"/>
            </a:xfrm>
            <a:prstGeom prst="rect">
              <a:avLst/>
            </a:prstGeom>
            <a:solidFill>
              <a:srgbClr val="FFFFFF"/>
            </a:solidFill>
            <a:ln w="9525">
              <a:solidFill>
                <a:srgbClr val="000000"/>
              </a:solidFill>
              <a:miter lim="800000"/>
              <a:headEnd/>
              <a:tailEnd/>
            </a:ln>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usual HTTP response </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altLang="en-US" sz="2400" b="1"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set-cookie: 1678 </a:t>
              </a:r>
            </a:p>
          </p:txBody>
        </p:sp>
        <p:grpSp>
          <p:nvGrpSpPr>
            <p:cNvPr id="132" name="Group 76">
              <a:extLst>
                <a:ext uri="{FF2B5EF4-FFF2-40B4-BE49-F238E27FC236}">
                  <a16:creationId xmlns:a16="http://schemas.microsoft.com/office/drawing/2014/main" id="{9B50E41F-6BE8-5B41-B57A-83E988A059B1}"/>
                </a:ext>
              </a:extLst>
            </p:cNvPr>
            <p:cNvGrpSpPr>
              <a:grpSpLocks/>
            </p:cNvGrpSpPr>
            <p:nvPr/>
          </p:nvGrpSpPr>
          <p:grpSpPr bwMode="auto">
            <a:xfrm>
              <a:off x="462" y="1836"/>
              <a:ext cx="1004" cy="486"/>
              <a:chOff x="687" y="1746"/>
              <a:chExt cx="1004" cy="486"/>
            </a:xfrm>
          </p:grpSpPr>
          <p:sp>
            <p:nvSpPr>
              <p:cNvPr id="133" name="AutoShape 74">
                <a:extLst>
                  <a:ext uri="{FF2B5EF4-FFF2-40B4-BE49-F238E27FC236}">
                    <a16:creationId xmlns:a16="http://schemas.microsoft.com/office/drawing/2014/main" id="{0B53BA64-2104-564F-AC68-42F70CD1847E}"/>
                  </a:ext>
                </a:extLst>
              </p:cNvPr>
              <p:cNvSpPr>
                <a:spLocks noChangeArrowheads="1"/>
              </p:cNvSpPr>
              <p:nvPr/>
            </p:nvSpPr>
            <p:spPr bwMode="auto">
              <a:xfrm>
                <a:off x="702" y="1746"/>
                <a:ext cx="735" cy="486"/>
              </a:xfrm>
              <a:prstGeom prst="can">
                <a:avLst>
                  <a:gd name="adj" fmla="val 25000"/>
                </a:avLst>
              </a:prstGeom>
              <a:solidFill>
                <a:srgbClr val="3333CC"/>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34" name="Text Box 75">
                <a:extLst>
                  <a:ext uri="{FF2B5EF4-FFF2-40B4-BE49-F238E27FC236}">
                    <a16:creationId xmlns:a16="http://schemas.microsoft.com/office/drawing/2014/main" id="{40EF6721-60A7-E646-8306-ACE2C580AA17}"/>
                  </a:ext>
                </a:extLst>
              </p:cNvPr>
              <p:cNvSpPr txBox="1">
                <a:spLocks noChangeArrowheads="1"/>
              </p:cNvSpPr>
              <p:nvPr/>
            </p:nvSpPr>
            <p:spPr bwMode="auto">
              <a:xfrm>
                <a:off x="687" y="1836"/>
                <a:ext cx="1004" cy="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400" b="1" i="0" u="none" strike="noStrike" kern="0" cap="none" spc="0" normalizeH="0" baseline="0" noProof="0" dirty="0" err="1">
                    <a:ln>
                      <a:noFill/>
                    </a:ln>
                    <a:solidFill>
                      <a:srgbClr val="FFFFFF"/>
                    </a:solidFill>
                    <a:effectLst/>
                    <a:uLnTx/>
                    <a:uFillTx/>
                    <a:latin typeface="Calibri"/>
                    <a:ea typeface="ＭＳ Ｐゴシック" panose="020B0600070205080204" pitchFamily="34" charset="-128"/>
                    <a:cs typeface="+mn-cs"/>
                  </a:rPr>
                  <a:t>ebay</a:t>
                </a:r>
                <a:r>
                  <a:rPr kumimoji="0" lang="en-US" altLang="en-US" sz="1400" b="1" i="0" u="none" strike="noStrike" kern="0" cap="none" spc="0" normalizeH="0" baseline="0" noProof="0" dirty="0">
                    <a:ln>
                      <a:noFill/>
                    </a:ln>
                    <a:solidFill>
                      <a:srgbClr val="FFFFFF"/>
                    </a:solidFill>
                    <a:effectLst/>
                    <a:uLnTx/>
                    <a:uFillTx/>
                    <a:latin typeface="Calibri"/>
                    <a:ea typeface="ＭＳ Ｐゴシック" panose="020B0600070205080204" pitchFamily="34" charset="-128"/>
                    <a:cs typeface="+mn-cs"/>
                  </a:rPr>
                  <a:t> 8734</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400" b="1" i="0" u="none" strike="noStrike" kern="0" cap="none" spc="0" normalizeH="0" baseline="0" noProof="0" dirty="0">
                    <a:ln>
                      <a:noFill/>
                    </a:ln>
                    <a:solidFill>
                      <a:srgbClr val="FFFFFF"/>
                    </a:solidFill>
                    <a:effectLst/>
                    <a:uLnTx/>
                    <a:uFillTx/>
                    <a:latin typeface="Calibri"/>
                    <a:ea typeface="ＭＳ Ｐゴシック" panose="020B0600070205080204" pitchFamily="34" charset="-128"/>
                    <a:cs typeface="+mn-cs"/>
                  </a:rPr>
                  <a:t>amazon 1678</a:t>
                </a:r>
              </a:p>
            </p:txBody>
          </p:sp>
        </p:grpSp>
      </p:grpSp>
      <p:grpSp>
        <p:nvGrpSpPr>
          <p:cNvPr id="135" name="Group 93">
            <a:extLst>
              <a:ext uri="{FF2B5EF4-FFF2-40B4-BE49-F238E27FC236}">
                <a16:creationId xmlns:a16="http://schemas.microsoft.com/office/drawing/2014/main" id="{3301D1A0-4332-D44D-9339-6985DCD61D45}"/>
              </a:ext>
            </a:extLst>
          </p:cNvPr>
          <p:cNvGrpSpPr>
            <a:grpSpLocks/>
          </p:cNvGrpSpPr>
          <p:nvPr/>
        </p:nvGrpSpPr>
        <p:grpSpPr bwMode="auto">
          <a:xfrm>
            <a:off x="2994226" y="4365354"/>
            <a:ext cx="6781125" cy="2001838"/>
            <a:chOff x="1406" y="2641"/>
            <a:chExt cx="3562" cy="1261"/>
          </a:xfrm>
        </p:grpSpPr>
        <p:sp>
          <p:nvSpPr>
            <p:cNvPr id="136" name="Line 20">
              <a:extLst>
                <a:ext uri="{FF2B5EF4-FFF2-40B4-BE49-F238E27FC236}">
                  <a16:creationId xmlns:a16="http://schemas.microsoft.com/office/drawing/2014/main" id="{27A08B61-84D4-974B-B631-032C83422CF0}"/>
                </a:ext>
              </a:extLst>
            </p:cNvPr>
            <p:cNvSpPr>
              <a:spLocks noChangeShapeType="1"/>
            </p:cNvSpPr>
            <p:nvPr/>
          </p:nvSpPr>
          <p:spPr bwMode="auto">
            <a:xfrm>
              <a:off x="1406" y="3293"/>
              <a:ext cx="2032" cy="242"/>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endParaRPr>
            </a:p>
          </p:txBody>
        </p:sp>
        <p:sp>
          <p:nvSpPr>
            <p:cNvPr id="137" name="Text Box 23">
              <a:extLst>
                <a:ext uri="{FF2B5EF4-FFF2-40B4-BE49-F238E27FC236}">
                  <a16:creationId xmlns:a16="http://schemas.microsoft.com/office/drawing/2014/main" id="{C0FE6E20-0831-D147-9963-B3CABC0FF1A0}"/>
                </a:ext>
              </a:extLst>
            </p:cNvPr>
            <p:cNvSpPr txBox="1">
              <a:spLocks noChangeArrowheads="1"/>
            </p:cNvSpPr>
            <p:nvPr/>
          </p:nvSpPr>
          <p:spPr bwMode="auto">
            <a:xfrm>
              <a:off x="1561" y="3171"/>
              <a:ext cx="1689" cy="404"/>
            </a:xfrm>
            <a:prstGeom prst="rect">
              <a:avLst/>
            </a:prstGeom>
            <a:solidFill>
              <a:srgbClr val="FFFFFF"/>
            </a:solidFill>
            <a:ln w="9525">
              <a:solidFill>
                <a:srgbClr val="000000"/>
              </a:solidFill>
              <a:miter lim="800000"/>
              <a:headEnd/>
              <a:tailEnd/>
            </a:ln>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usual HTTP request msg</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altLang="en-US" sz="2400" b="1" i="0" u="none" strike="noStrike" kern="0" cap="none" spc="0" normalizeH="0" baseline="0" noProof="0" dirty="0">
                  <a:ln>
                    <a:noFill/>
                  </a:ln>
                  <a:solidFill>
                    <a:srgbClr val="000000"/>
                  </a:solidFill>
                  <a:effectLst/>
                  <a:uLnTx/>
                  <a:uFillTx/>
                  <a:latin typeface="Calibri"/>
                  <a:ea typeface="ＭＳ Ｐゴシック" panose="020B0600070205080204" pitchFamily="34" charset="-128"/>
                  <a:cs typeface="+mn-cs"/>
                </a:rPr>
                <a:t>cookie: 1678</a:t>
              </a:r>
            </a:p>
          </p:txBody>
        </p:sp>
        <p:sp>
          <p:nvSpPr>
            <p:cNvPr id="138" name="Text Box 29">
              <a:extLst>
                <a:ext uri="{FF2B5EF4-FFF2-40B4-BE49-F238E27FC236}">
                  <a16:creationId xmlns:a16="http://schemas.microsoft.com/office/drawing/2014/main" id="{8241B379-77A9-114B-8D91-05EAB5E6DC9B}"/>
                </a:ext>
              </a:extLst>
            </p:cNvPr>
            <p:cNvSpPr txBox="1">
              <a:spLocks noChangeArrowheads="1"/>
            </p:cNvSpPr>
            <p:nvPr/>
          </p:nvSpPr>
          <p:spPr bwMode="auto">
            <a:xfrm>
              <a:off x="3579" y="3262"/>
              <a:ext cx="607" cy="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rPr>
                <a:t>cookie-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rPr>
                <a:t>specific</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99"/>
                  </a:solidFill>
                  <a:effectLst/>
                  <a:uLnTx/>
                  <a:uFillTx/>
                  <a:latin typeface="Calibri"/>
                  <a:ea typeface="ＭＳ Ｐゴシック" panose="020B0600070205080204" pitchFamily="34" charset="-128"/>
                  <a:cs typeface="+mn-cs"/>
                </a:rPr>
                <a:t>action</a:t>
              </a:r>
            </a:p>
          </p:txBody>
        </p:sp>
        <p:sp>
          <p:nvSpPr>
            <p:cNvPr id="139" name="Line 44">
              <a:extLst>
                <a:ext uri="{FF2B5EF4-FFF2-40B4-BE49-F238E27FC236}">
                  <a16:creationId xmlns:a16="http://schemas.microsoft.com/office/drawing/2014/main" id="{E200A986-F657-7343-BB4C-41C023FA5311}"/>
                </a:ext>
              </a:extLst>
            </p:cNvPr>
            <p:cNvSpPr>
              <a:spLocks noChangeShapeType="1"/>
            </p:cNvSpPr>
            <p:nvPr/>
          </p:nvSpPr>
          <p:spPr bwMode="auto">
            <a:xfrm flipV="1">
              <a:off x="4181" y="2641"/>
              <a:ext cx="787" cy="861"/>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40" name="Text Box 71">
              <a:extLst>
                <a:ext uri="{FF2B5EF4-FFF2-40B4-BE49-F238E27FC236}">
                  <a16:creationId xmlns:a16="http://schemas.microsoft.com/office/drawing/2014/main" id="{CCBDD99D-1C5A-2749-9C7B-9D0A6E0A3C92}"/>
                </a:ext>
              </a:extLst>
            </p:cNvPr>
            <p:cNvSpPr txBox="1">
              <a:spLocks noChangeArrowheads="1"/>
            </p:cNvSpPr>
            <p:nvPr/>
          </p:nvSpPr>
          <p:spPr bwMode="auto">
            <a:xfrm>
              <a:off x="4287" y="2939"/>
              <a:ext cx="539" cy="25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rPr>
                <a:t>access</a:t>
              </a:r>
            </a:p>
          </p:txBody>
        </p:sp>
      </p:grpSp>
      <p:grpSp>
        <p:nvGrpSpPr>
          <p:cNvPr id="141" name="Group 77">
            <a:extLst>
              <a:ext uri="{FF2B5EF4-FFF2-40B4-BE49-F238E27FC236}">
                <a16:creationId xmlns:a16="http://schemas.microsoft.com/office/drawing/2014/main" id="{147D74CA-2DA8-1241-A8E8-3EF2E932E88E}"/>
              </a:ext>
            </a:extLst>
          </p:cNvPr>
          <p:cNvGrpSpPr>
            <a:grpSpLocks/>
          </p:cNvGrpSpPr>
          <p:nvPr/>
        </p:nvGrpSpPr>
        <p:grpSpPr bwMode="auto">
          <a:xfrm>
            <a:off x="1655687" y="5113066"/>
            <a:ext cx="1389062" cy="633978"/>
            <a:chOff x="702" y="1746"/>
            <a:chExt cx="1004" cy="486"/>
          </a:xfrm>
        </p:grpSpPr>
        <p:sp>
          <p:nvSpPr>
            <p:cNvPr id="142" name="AutoShape 78">
              <a:extLst>
                <a:ext uri="{FF2B5EF4-FFF2-40B4-BE49-F238E27FC236}">
                  <a16:creationId xmlns:a16="http://schemas.microsoft.com/office/drawing/2014/main" id="{19C72BA2-8506-044E-A290-911BA7AE5D6E}"/>
                </a:ext>
              </a:extLst>
            </p:cNvPr>
            <p:cNvSpPr>
              <a:spLocks noChangeArrowheads="1"/>
            </p:cNvSpPr>
            <p:nvPr/>
          </p:nvSpPr>
          <p:spPr bwMode="auto">
            <a:xfrm>
              <a:off x="735" y="1746"/>
              <a:ext cx="773" cy="486"/>
            </a:xfrm>
            <a:prstGeom prst="can">
              <a:avLst>
                <a:gd name="adj" fmla="val 25000"/>
              </a:avLst>
            </a:prstGeom>
            <a:solidFill>
              <a:srgbClr val="3333CC"/>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43" name="Text Box 79">
              <a:extLst>
                <a:ext uri="{FF2B5EF4-FFF2-40B4-BE49-F238E27FC236}">
                  <a16:creationId xmlns:a16="http://schemas.microsoft.com/office/drawing/2014/main" id="{DF0A1B9A-EFCF-7042-A14D-D22FE4D35A09}"/>
                </a:ext>
              </a:extLst>
            </p:cNvPr>
            <p:cNvSpPr txBox="1">
              <a:spLocks noChangeArrowheads="1"/>
            </p:cNvSpPr>
            <p:nvPr/>
          </p:nvSpPr>
          <p:spPr bwMode="auto">
            <a:xfrm>
              <a:off x="702" y="1851"/>
              <a:ext cx="1004" cy="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400" b="1" i="0" u="none" strike="noStrike" kern="0" cap="none" spc="0" normalizeH="0" baseline="0" noProof="0" dirty="0" err="1">
                  <a:ln>
                    <a:noFill/>
                  </a:ln>
                  <a:solidFill>
                    <a:srgbClr val="FFFFFF"/>
                  </a:solidFill>
                  <a:effectLst/>
                  <a:uLnTx/>
                  <a:uFillTx/>
                  <a:latin typeface="Calibri"/>
                  <a:ea typeface="ＭＳ Ｐゴシック" panose="020B0600070205080204" pitchFamily="34" charset="-128"/>
                  <a:cs typeface="+mn-cs"/>
                </a:rPr>
                <a:t>ebay</a:t>
              </a:r>
              <a:r>
                <a:rPr kumimoji="0" lang="en-US" altLang="en-US" sz="1400" b="1" i="0" u="none" strike="noStrike" kern="0" cap="none" spc="0" normalizeH="0" baseline="0" noProof="0" dirty="0">
                  <a:ln>
                    <a:noFill/>
                  </a:ln>
                  <a:solidFill>
                    <a:srgbClr val="FFFFFF"/>
                  </a:solidFill>
                  <a:effectLst/>
                  <a:uLnTx/>
                  <a:uFillTx/>
                  <a:latin typeface="Calibri"/>
                  <a:ea typeface="ＭＳ Ｐゴシック" panose="020B0600070205080204" pitchFamily="34" charset="-128"/>
                  <a:cs typeface="+mn-cs"/>
                </a:rPr>
                <a:t> 8734</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400" b="1" i="0" u="none" strike="noStrike" kern="0" cap="none" spc="0" normalizeH="0" baseline="0" noProof="0" dirty="0">
                  <a:ln>
                    <a:noFill/>
                  </a:ln>
                  <a:solidFill>
                    <a:srgbClr val="FFFFFF"/>
                  </a:solidFill>
                  <a:effectLst/>
                  <a:uLnTx/>
                  <a:uFillTx/>
                  <a:latin typeface="Calibri"/>
                  <a:ea typeface="ＭＳ Ｐゴシック" panose="020B0600070205080204" pitchFamily="34" charset="-128"/>
                  <a:cs typeface="+mn-cs"/>
                </a:rPr>
                <a:t>amazon 1678</a:t>
              </a:r>
              <a:endParaRPr kumimoji="0" lang="en-US" altLang="en-US" sz="1600" b="1" i="0" u="none" strike="noStrike" kern="0" cap="none" spc="0" normalizeH="0" baseline="0" noProof="0" dirty="0">
                <a:ln>
                  <a:noFill/>
                </a:ln>
                <a:solidFill>
                  <a:srgbClr val="FFFFFF"/>
                </a:solidFill>
                <a:effectLst/>
                <a:uLnTx/>
                <a:uFillTx/>
                <a:latin typeface="Calibri"/>
                <a:ea typeface="ＭＳ Ｐゴシック" panose="020B0600070205080204" pitchFamily="34" charset="-128"/>
                <a:cs typeface="+mn-cs"/>
              </a:endParaRPr>
            </a:p>
          </p:txBody>
        </p:sp>
      </p:grpSp>
      <p:sp>
        <p:nvSpPr>
          <p:cNvPr id="144" name="Text Box 80">
            <a:extLst>
              <a:ext uri="{FF2B5EF4-FFF2-40B4-BE49-F238E27FC236}">
                <a16:creationId xmlns:a16="http://schemas.microsoft.com/office/drawing/2014/main" id="{EC583638-A99A-9144-B11A-E459DCDD4BA4}"/>
              </a:ext>
            </a:extLst>
          </p:cNvPr>
          <p:cNvSpPr txBox="1">
            <a:spLocks noChangeArrowheads="1"/>
          </p:cNvSpPr>
          <p:nvPr/>
        </p:nvSpPr>
        <p:spPr bwMode="auto">
          <a:xfrm>
            <a:off x="9834963" y="2582111"/>
            <a:ext cx="114005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CC0000"/>
                </a:solidFill>
                <a:effectLst/>
                <a:uLnTx/>
                <a:uFillTx/>
                <a:latin typeface="Calibri"/>
                <a:ea typeface="ＭＳ Ｐゴシック" panose="020B0600070205080204" pitchFamily="34" charset="-128"/>
                <a:cs typeface="+mn-cs"/>
              </a:rPr>
              <a:t>backend</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CC0000"/>
                </a:solidFill>
                <a:effectLst/>
                <a:uLnTx/>
                <a:uFillTx/>
                <a:latin typeface="Calibri"/>
                <a:ea typeface="ＭＳ Ｐゴシック" panose="020B0600070205080204" pitchFamily="34" charset="-128"/>
                <a:cs typeface="+mn-cs"/>
              </a:rPr>
              <a:t>database</a:t>
            </a:r>
          </a:p>
        </p:txBody>
      </p:sp>
      <p:sp>
        <p:nvSpPr>
          <p:cNvPr id="145" name="AutoShape 327">
            <a:extLst>
              <a:ext uri="{FF2B5EF4-FFF2-40B4-BE49-F238E27FC236}">
                <a16:creationId xmlns:a16="http://schemas.microsoft.com/office/drawing/2014/main" id="{774E3BE6-BFC9-C849-B588-B56E574DA6BE}"/>
              </a:ext>
            </a:extLst>
          </p:cNvPr>
          <p:cNvSpPr>
            <a:spLocks noChangeArrowheads="1"/>
          </p:cNvSpPr>
          <p:nvPr/>
        </p:nvSpPr>
        <p:spPr bwMode="auto">
          <a:xfrm>
            <a:off x="10104838" y="3202824"/>
            <a:ext cx="592138" cy="908050"/>
          </a:xfrm>
          <a:prstGeom prst="can">
            <a:avLst>
              <a:gd name="adj" fmla="val 31004"/>
            </a:avLst>
          </a:prstGeom>
          <a:gradFill rotWithShape="1">
            <a:gsLst>
              <a:gs pos="0">
                <a:srgbClr val="000099"/>
              </a:gs>
              <a:gs pos="100000">
                <a:srgbClr val="FFFFFF"/>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8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Arial" panose="020B0604020202020204" pitchFamily="34" charset="0"/>
            </a:endParaRPr>
          </a:p>
        </p:txBody>
      </p:sp>
      <p:grpSp>
        <p:nvGrpSpPr>
          <p:cNvPr id="146" name="Group 63">
            <a:extLst>
              <a:ext uri="{FF2B5EF4-FFF2-40B4-BE49-F238E27FC236}">
                <a16:creationId xmlns:a16="http://schemas.microsoft.com/office/drawing/2014/main" id="{1D650FE6-EFAF-DA42-B6C3-89E2D30D6710}"/>
              </a:ext>
            </a:extLst>
          </p:cNvPr>
          <p:cNvGrpSpPr>
            <a:grpSpLocks/>
          </p:cNvGrpSpPr>
          <p:nvPr/>
        </p:nvGrpSpPr>
        <p:grpSpPr bwMode="auto">
          <a:xfrm>
            <a:off x="6709231" y="1274501"/>
            <a:ext cx="351110" cy="610396"/>
            <a:chOff x="4140" y="429"/>
            <a:chExt cx="1425" cy="2396"/>
          </a:xfrm>
        </p:grpSpPr>
        <p:sp>
          <p:nvSpPr>
            <p:cNvPr id="147" name="Freeform 64">
              <a:extLst>
                <a:ext uri="{FF2B5EF4-FFF2-40B4-BE49-F238E27FC236}">
                  <a16:creationId xmlns:a16="http://schemas.microsoft.com/office/drawing/2014/main" id="{23F46B7A-88B4-C64E-A298-064AE8ED2082}"/>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48" name="Rectangle 65">
              <a:extLst>
                <a:ext uri="{FF2B5EF4-FFF2-40B4-BE49-F238E27FC236}">
                  <a16:creationId xmlns:a16="http://schemas.microsoft.com/office/drawing/2014/main" id="{932E7E2F-358A-204B-ACA1-ECA34C748CE3}"/>
                </a:ext>
              </a:extLst>
            </p:cNvPr>
            <p:cNvSpPr>
              <a:spLocks noChangeArrowheads="1"/>
            </p:cNvSpPr>
            <p:nvPr/>
          </p:nvSpPr>
          <p:spPr bwMode="auto">
            <a:xfrm>
              <a:off x="4206" y="429"/>
              <a:ext cx="1045"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49" name="Freeform 66">
              <a:extLst>
                <a:ext uri="{FF2B5EF4-FFF2-40B4-BE49-F238E27FC236}">
                  <a16:creationId xmlns:a16="http://schemas.microsoft.com/office/drawing/2014/main" id="{5AD2CC4E-2BC1-3742-B273-CCF9557498AC}"/>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50" name="Freeform 67">
              <a:extLst>
                <a:ext uri="{FF2B5EF4-FFF2-40B4-BE49-F238E27FC236}">
                  <a16:creationId xmlns:a16="http://schemas.microsoft.com/office/drawing/2014/main" id="{1DBFB074-4990-854E-B454-9FF52C6C403D}"/>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51" name="Rectangle 68">
              <a:extLst>
                <a:ext uri="{FF2B5EF4-FFF2-40B4-BE49-F238E27FC236}">
                  <a16:creationId xmlns:a16="http://schemas.microsoft.com/office/drawing/2014/main" id="{BE0EBEA8-CD1D-5047-B6F1-2FAA1FF32D21}"/>
                </a:ext>
              </a:extLst>
            </p:cNvPr>
            <p:cNvSpPr>
              <a:spLocks noChangeArrowheads="1"/>
            </p:cNvSpPr>
            <p:nvPr/>
          </p:nvSpPr>
          <p:spPr bwMode="auto">
            <a:xfrm>
              <a:off x="4212" y="695"/>
              <a:ext cx="594"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nvGrpSpPr>
            <p:cNvPr id="152" name="Group 69">
              <a:extLst>
                <a:ext uri="{FF2B5EF4-FFF2-40B4-BE49-F238E27FC236}">
                  <a16:creationId xmlns:a16="http://schemas.microsoft.com/office/drawing/2014/main" id="{FB3D83DD-33C0-D64F-AEA3-0EDE4789704D}"/>
                </a:ext>
              </a:extLst>
            </p:cNvPr>
            <p:cNvGrpSpPr>
              <a:grpSpLocks/>
            </p:cNvGrpSpPr>
            <p:nvPr/>
          </p:nvGrpSpPr>
          <p:grpSpPr bwMode="auto">
            <a:xfrm>
              <a:off x="4749" y="668"/>
              <a:ext cx="581" cy="145"/>
              <a:chOff x="614" y="2568"/>
              <a:chExt cx="725" cy="139"/>
            </a:xfrm>
          </p:grpSpPr>
          <p:sp>
            <p:nvSpPr>
              <p:cNvPr id="177" name="AutoShape 70">
                <a:extLst>
                  <a:ext uri="{FF2B5EF4-FFF2-40B4-BE49-F238E27FC236}">
                    <a16:creationId xmlns:a16="http://schemas.microsoft.com/office/drawing/2014/main" id="{9F58D14A-E308-6E43-8765-29117CEB2DCF}"/>
                  </a:ext>
                </a:extLst>
              </p:cNvPr>
              <p:cNvSpPr>
                <a:spLocks noChangeArrowheads="1"/>
              </p:cNvSpPr>
              <p:nvPr/>
            </p:nvSpPr>
            <p:spPr bwMode="auto">
              <a:xfrm>
                <a:off x="616" y="2566"/>
                <a:ext cx="721"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78" name="AutoShape 71">
                <a:extLst>
                  <a:ext uri="{FF2B5EF4-FFF2-40B4-BE49-F238E27FC236}">
                    <a16:creationId xmlns:a16="http://schemas.microsoft.com/office/drawing/2014/main" id="{990E0E9A-D7D4-F540-994A-F5A32D42A3A6}"/>
                  </a:ext>
                </a:extLst>
              </p:cNvPr>
              <p:cNvSpPr>
                <a:spLocks noChangeArrowheads="1"/>
              </p:cNvSpPr>
              <p:nvPr/>
            </p:nvSpPr>
            <p:spPr bwMode="auto">
              <a:xfrm>
                <a:off x="630" y="2580"/>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sp>
          <p:nvSpPr>
            <p:cNvPr id="153" name="Rectangle 72">
              <a:extLst>
                <a:ext uri="{FF2B5EF4-FFF2-40B4-BE49-F238E27FC236}">
                  <a16:creationId xmlns:a16="http://schemas.microsoft.com/office/drawing/2014/main" id="{914BF847-475C-7C47-96A4-CAFCCACEC2BC}"/>
                </a:ext>
              </a:extLst>
            </p:cNvPr>
            <p:cNvSpPr>
              <a:spLocks noChangeArrowheads="1"/>
            </p:cNvSpPr>
            <p:nvPr/>
          </p:nvSpPr>
          <p:spPr bwMode="auto">
            <a:xfrm>
              <a:off x="4223" y="1021"/>
              <a:ext cx="600"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nvGrpSpPr>
            <p:cNvPr id="154" name="Group 73">
              <a:extLst>
                <a:ext uri="{FF2B5EF4-FFF2-40B4-BE49-F238E27FC236}">
                  <a16:creationId xmlns:a16="http://schemas.microsoft.com/office/drawing/2014/main" id="{A276F146-AB6A-8C4E-BD8B-856A510CB009}"/>
                </a:ext>
              </a:extLst>
            </p:cNvPr>
            <p:cNvGrpSpPr>
              <a:grpSpLocks/>
            </p:cNvGrpSpPr>
            <p:nvPr/>
          </p:nvGrpSpPr>
          <p:grpSpPr bwMode="auto">
            <a:xfrm>
              <a:off x="4747" y="994"/>
              <a:ext cx="581" cy="134"/>
              <a:chOff x="614" y="2568"/>
              <a:chExt cx="725" cy="139"/>
            </a:xfrm>
          </p:grpSpPr>
          <p:sp>
            <p:nvSpPr>
              <p:cNvPr id="175" name="AutoShape 74">
                <a:extLst>
                  <a:ext uri="{FF2B5EF4-FFF2-40B4-BE49-F238E27FC236}">
                    <a16:creationId xmlns:a16="http://schemas.microsoft.com/office/drawing/2014/main" id="{FB783255-C8AF-CD4E-84DF-1573DF917DE7}"/>
                  </a:ext>
                </a:extLst>
              </p:cNvPr>
              <p:cNvSpPr>
                <a:spLocks noChangeArrowheads="1"/>
              </p:cNvSpPr>
              <p:nvPr/>
            </p:nvSpPr>
            <p:spPr bwMode="auto">
              <a:xfrm>
                <a:off x="612" y="2570"/>
                <a:ext cx="728"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76" name="AutoShape 75">
                <a:extLst>
                  <a:ext uri="{FF2B5EF4-FFF2-40B4-BE49-F238E27FC236}">
                    <a16:creationId xmlns:a16="http://schemas.microsoft.com/office/drawing/2014/main" id="{46E81119-BF44-D945-96D2-7A6A2F19ECA5}"/>
                  </a:ext>
                </a:extLst>
              </p:cNvPr>
              <p:cNvSpPr>
                <a:spLocks noChangeArrowheads="1"/>
              </p:cNvSpPr>
              <p:nvPr/>
            </p:nvSpPr>
            <p:spPr bwMode="auto">
              <a:xfrm>
                <a:off x="625" y="2585"/>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sp>
          <p:nvSpPr>
            <p:cNvPr id="155" name="Rectangle 76">
              <a:extLst>
                <a:ext uri="{FF2B5EF4-FFF2-40B4-BE49-F238E27FC236}">
                  <a16:creationId xmlns:a16="http://schemas.microsoft.com/office/drawing/2014/main" id="{823BB60D-416A-0746-BBEF-9DC4528B9F68}"/>
                </a:ext>
              </a:extLst>
            </p:cNvPr>
            <p:cNvSpPr>
              <a:spLocks noChangeArrowheads="1"/>
            </p:cNvSpPr>
            <p:nvPr/>
          </p:nvSpPr>
          <p:spPr bwMode="auto">
            <a:xfrm>
              <a:off x="4217" y="1356"/>
              <a:ext cx="594" cy="49"/>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56" name="Rectangle 77">
              <a:extLst>
                <a:ext uri="{FF2B5EF4-FFF2-40B4-BE49-F238E27FC236}">
                  <a16:creationId xmlns:a16="http://schemas.microsoft.com/office/drawing/2014/main" id="{500EA440-64F5-FE43-A9CD-EC38855A5BA4}"/>
                </a:ext>
              </a:extLst>
            </p:cNvPr>
            <p:cNvSpPr>
              <a:spLocks noChangeArrowheads="1"/>
            </p:cNvSpPr>
            <p:nvPr/>
          </p:nvSpPr>
          <p:spPr bwMode="auto">
            <a:xfrm>
              <a:off x="4228" y="1657"/>
              <a:ext cx="594"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nvGrpSpPr>
            <p:cNvPr id="157" name="Group 78">
              <a:extLst>
                <a:ext uri="{FF2B5EF4-FFF2-40B4-BE49-F238E27FC236}">
                  <a16:creationId xmlns:a16="http://schemas.microsoft.com/office/drawing/2014/main" id="{014CE493-B3CF-454F-97A3-BF80992E345C}"/>
                </a:ext>
              </a:extLst>
            </p:cNvPr>
            <p:cNvGrpSpPr>
              <a:grpSpLocks/>
            </p:cNvGrpSpPr>
            <p:nvPr/>
          </p:nvGrpSpPr>
          <p:grpSpPr bwMode="auto">
            <a:xfrm>
              <a:off x="4735" y="1627"/>
              <a:ext cx="582" cy="151"/>
              <a:chOff x="614" y="2568"/>
              <a:chExt cx="725" cy="139"/>
            </a:xfrm>
          </p:grpSpPr>
          <p:sp>
            <p:nvSpPr>
              <p:cNvPr id="173" name="AutoShape 79">
                <a:extLst>
                  <a:ext uri="{FF2B5EF4-FFF2-40B4-BE49-F238E27FC236}">
                    <a16:creationId xmlns:a16="http://schemas.microsoft.com/office/drawing/2014/main" id="{40259673-2628-3C41-9A32-A9512F4B2954}"/>
                  </a:ext>
                </a:extLst>
              </p:cNvPr>
              <p:cNvSpPr>
                <a:spLocks noChangeArrowheads="1"/>
              </p:cNvSpPr>
              <p:nvPr/>
            </p:nvSpPr>
            <p:spPr bwMode="auto">
              <a:xfrm>
                <a:off x="613" y="2568"/>
                <a:ext cx="727"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74" name="AutoShape 80">
                <a:extLst>
                  <a:ext uri="{FF2B5EF4-FFF2-40B4-BE49-F238E27FC236}">
                    <a16:creationId xmlns:a16="http://schemas.microsoft.com/office/drawing/2014/main" id="{F5B75204-14D3-4949-85E6-E03DC0637846}"/>
                  </a:ext>
                </a:extLst>
              </p:cNvPr>
              <p:cNvSpPr>
                <a:spLocks noChangeArrowheads="1"/>
              </p:cNvSpPr>
              <p:nvPr/>
            </p:nvSpPr>
            <p:spPr bwMode="auto">
              <a:xfrm>
                <a:off x="627" y="2586"/>
                <a:ext cx="692"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sp>
          <p:nvSpPr>
            <p:cNvPr id="158" name="Freeform 81">
              <a:extLst>
                <a:ext uri="{FF2B5EF4-FFF2-40B4-BE49-F238E27FC236}">
                  <a16:creationId xmlns:a16="http://schemas.microsoft.com/office/drawing/2014/main" id="{C088528D-4021-6642-8A80-03351DCF25F9}"/>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nvGrpSpPr>
            <p:cNvPr id="159" name="Group 82">
              <a:extLst>
                <a:ext uri="{FF2B5EF4-FFF2-40B4-BE49-F238E27FC236}">
                  <a16:creationId xmlns:a16="http://schemas.microsoft.com/office/drawing/2014/main" id="{1859255F-C0C6-124B-9F92-5E236F8BD3AF}"/>
                </a:ext>
              </a:extLst>
            </p:cNvPr>
            <p:cNvGrpSpPr>
              <a:grpSpLocks/>
            </p:cNvGrpSpPr>
            <p:nvPr/>
          </p:nvGrpSpPr>
          <p:grpSpPr bwMode="auto">
            <a:xfrm>
              <a:off x="4739" y="1327"/>
              <a:ext cx="582" cy="139"/>
              <a:chOff x="614" y="2568"/>
              <a:chExt cx="725" cy="139"/>
            </a:xfrm>
          </p:grpSpPr>
          <p:sp>
            <p:nvSpPr>
              <p:cNvPr id="171" name="AutoShape 83">
                <a:extLst>
                  <a:ext uri="{FF2B5EF4-FFF2-40B4-BE49-F238E27FC236}">
                    <a16:creationId xmlns:a16="http://schemas.microsoft.com/office/drawing/2014/main" id="{C035ED52-DDB2-C843-9FFF-5BC45A6C065A}"/>
                  </a:ext>
                </a:extLst>
              </p:cNvPr>
              <p:cNvSpPr>
                <a:spLocks noChangeArrowheads="1"/>
              </p:cNvSpPr>
              <p:nvPr/>
            </p:nvSpPr>
            <p:spPr bwMode="auto">
              <a:xfrm>
                <a:off x="615" y="2567"/>
                <a:ext cx="727"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72" name="AutoShape 84">
                <a:extLst>
                  <a:ext uri="{FF2B5EF4-FFF2-40B4-BE49-F238E27FC236}">
                    <a16:creationId xmlns:a16="http://schemas.microsoft.com/office/drawing/2014/main" id="{E3C20259-037C-3641-A789-24D0DCCDCAB3}"/>
                  </a:ext>
                </a:extLst>
              </p:cNvPr>
              <p:cNvSpPr>
                <a:spLocks noChangeArrowheads="1"/>
              </p:cNvSpPr>
              <p:nvPr/>
            </p:nvSpPr>
            <p:spPr bwMode="auto">
              <a:xfrm>
                <a:off x="629" y="2582"/>
                <a:ext cx="692"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sp>
          <p:nvSpPr>
            <p:cNvPr id="160" name="Rectangle 85">
              <a:extLst>
                <a:ext uri="{FF2B5EF4-FFF2-40B4-BE49-F238E27FC236}">
                  <a16:creationId xmlns:a16="http://schemas.microsoft.com/office/drawing/2014/main" id="{AAA45EA2-DB28-264A-8894-70368F48D2E2}"/>
                </a:ext>
              </a:extLst>
            </p:cNvPr>
            <p:cNvSpPr>
              <a:spLocks noChangeArrowheads="1"/>
            </p:cNvSpPr>
            <p:nvPr/>
          </p:nvSpPr>
          <p:spPr bwMode="auto">
            <a:xfrm>
              <a:off x="5251" y="429"/>
              <a:ext cx="66"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61" name="Freeform 86">
              <a:extLst>
                <a:ext uri="{FF2B5EF4-FFF2-40B4-BE49-F238E27FC236}">
                  <a16:creationId xmlns:a16="http://schemas.microsoft.com/office/drawing/2014/main" id="{056A9634-8A28-174F-BB52-3C9B4E9694A1}"/>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62" name="Freeform 87">
              <a:extLst>
                <a:ext uri="{FF2B5EF4-FFF2-40B4-BE49-F238E27FC236}">
                  <a16:creationId xmlns:a16="http://schemas.microsoft.com/office/drawing/2014/main" id="{28B4EE70-3F36-D84A-BBF7-26FCDCAB2CA7}"/>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63" name="Oval 88">
              <a:extLst>
                <a:ext uri="{FF2B5EF4-FFF2-40B4-BE49-F238E27FC236}">
                  <a16:creationId xmlns:a16="http://schemas.microsoft.com/office/drawing/2014/main" id="{AFA23CDD-2C19-364F-8CB6-E34A3A50AA96}"/>
                </a:ext>
              </a:extLst>
            </p:cNvPr>
            <p:cNvSpPr>
              <a:spLocks noChangeArrowheads="1"/>
            </p:cNvSpPr>
            <p:nvPr/>
          </p:nvSpPr>
          <p:spPr bwMode="auto">
            <a:xfrm>
              <a:off x="5515" y="2613"/>
              <a:ext cx="50" cy="94"/>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64" name="Freeform 89">
              <a:extLst>
                <a:ext uri="{FF2B5EF4-FFF2-40B4-BE49-F238E27FC236}">
                  <a16:creationId xmlns:a16="http://schemas.microsoft.com/office/drawing/2014/main" id="{C80FF08C-B05A-5742-B82B-9D6BFBFA2EF0}"/>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65" name="AutoShape 90">
              <a:extLst>
                <a:ext uri="{FF2B5EF4-FFF2-40B4-BE49-F238E27FC236}">
                  <a16:creationId xmlns:a16="http://schemas.microsoft.com/office/drawing/2014/main" id="{D46EF758-7531-924C-8A33-5AC571E08EE6}"/>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66" name="AutoShape 91">
              <a:extLst>
                <a:ext uri="{FF2B5EF4-FFF2-40B4-BE49-F238E27FC236}">
                  <a16:creationId xmlns:a16="http://schemas.microsoft.com/office/drawing/2014/main" id="{E252E208-3522-884B-9DE7-7EB157685A2F}"/>
                </a:ext>
              </a:extLst>
            </p:cNvPr>
            <p:cNvSpPr>
              <a:spLocks noChangeArrowheads="1"/>
            </p:cNvSpPr>
            <p:nvPr/>
          </p:nvSpPr>
          <p:spPr bwMode="auto">
            <a:xfrm>
              <a:off x="4206" y="2712"/>
              <a:ext cx="1067" cy="84"/>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67" name="Oval 92">
              <a:extLst>
                <a:ext uri="{FF2B5EF4-FFF2-40B4-BE49-F238E27FC236}">
                  <a16:creationId xmlns:a16="http://schemas.microsoft.com/office/drawing/2014/main" id="{957DD520-6280-3E4E-BAD7-651F51413973}"/>
                </a:ext>
              </a:extLst>
            </p:cNvPr>
            <p:cNvSpPr>
              <a:spLocks noChangeArrowheads="1"/>
            </p:cNvSpPr>
            <p:nvPr/>
          </p:nvSpPr>
          <p:spPr bwMode="auto">
            <a:xfrm>
              <a:off x="4311" y="2381"/>
              <a:ext cx="154"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68" name="Oval 93">
              <a:extLst>
                <a:ext uri="{FF2B5EF4-FFF2-40B4-BE49-F238E27FC236}">
                  <a16:creationId xmlns:a16="http://schemas.microsoft.com/office/drawing/2014/main" id="{ECF80637-5F56-1F4E-A6A8-ED0FA8AC5356}"/>
                </a:ext>
              </a:extLst>
            </p:cNvPr>
            <p:cNvSpPr>
              <a:spLocks noChangeArrowheads="1"/>
            </p:cNvSpPr>
            <p:nvPr/>
          </p:nvSpPr>
          <p:spPr bwMode="auto">
            <a:xfrm>
              <a:off x="4487" y="2386"/>
              <a:ext cx="160"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2000" b="0" i="0" u="none" strike="noStrike" kern="0" cap="none" spc="0" normalizeH="0" baseline="0" noProof="0">
                <a:ln>
                  <a:noFill/>
                </a:ln>
                <a:solidFill>
                  <a:srgbClr val="FF0000"/>
                </a:solidFill>
                <a:effectLst/>
                <a:uLnTx/>
                <a:uFillTx/>
                <a:latin typeface="Calibri"/>
                <a:ea typeface="ＭＳ Ｐゴシック" panose="020B0600070205080204" pitchFamily="34" charset="-128"/>
                <a:cs typeface="Arial" panose="020B0604020202020204" pitchFamily="34" charset="0"/>
              </a:endParaRPr>
            </a:p>
          </p:txBody>
        </p:sp>
        <p:sp>
          <p:nvSpPr>
            <p:cNvPr id="169" name="Oval 94">
              <a:extLst>
                <a:ext uri="{FF2B5EF4-FFF2-40B4-BE49-F238E27FC236}">
                  <a16:creationId xmlns:a16="http://schemas.microsoft.com/office/drawing/2014/main" id="{FFEB5237-B81D-9B45-A444-21BB499020C9}"/>
                </a:ext>
              </a:extLst>
            </p:cNvPr>
            <p:cNvSpPr>
              <a:spLocks noChangeArrowheads="1"/>
            </p:cNvSpPr>
            <p:nvPr/>
          </p:nvSpPr>
          <p:spPr bwMode="auto">
            <a:xfrm>
              <a:off x="4663" y="2381"/>
              <a:ext cx="160"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sp>
          <p:nvSpPr>
            <p:cNvPr id="170" name="Rectangle 95">
              <a:extLst>
                <a:ext uri="{FF2B5EF4-FFF2-40B4-BE49-F238E27FC236}">
                  <a16:creationId xmlns:a16="http://schemas.microsoft.com/office/drawing/2014/main" id="{8C2A523A-6ED6-094A-8260-B51956D795A7}"/>
                </a:ext>
              </a:extLst>
            </p:cNvPr>
            <p:cNvSpPr>
              <a:spLocks noChangeArrowheads="1"/>
            </p:cNvSpPr>
            <p:nvPr/>
          </p:nvSpPr>
          <p:spPr bwMode="auto">
            <a:xfrm>
              <a:off x="5064" y="1834"/>
              <a:ext cx="83" cy="764"/>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grpSp>
        <p:nvGrpSpPr>
          <p:cNvPr id="179" name="Group 96">
            <a:extLst>
              <a:ext uri="{FF2B5EF4-FFF2-40B4-BE49-F238E27FC236}">
                <a16:creationId xmlns:a16="http://schemas.microsoft.com/office/drawing/2014/main" id="{079DFC6E-4E8A-7B4D-8113-190A0989D0FB}"/>
              </a:ext>
            </a:extLst>
          </p:cNvPr>
          <p:cNvGrpSpPr>
            <a:grpSpLocks/>
          </p:cNvGrpSpPr>
          <p:nvPr/>
        </p:nvGrpSpPr>
        <p:grpSpPr bwMode="auto">
          <a:xfrm>
            <a:off x="2734523" y="1369488"/>
            <a:ext cx="667783" cy="586047"/>
            <a:chOff x="-44" y="1473"/>
            <a:chExt cx="981" cy="1105"/>
          </a:xfrm>
        </p:grpSpPr>
        <p:pic>
          <p:nvPicPr>
            <p:cNvPr id="180" name="Picture 97" descr="desktop_computer_stylized_medium">
              <a:extLst>
                <a:ext uri="{FF2B5EF4-FFF2-40B4-BE49-F238E27FC236}">
                  <a16:creationId xmlns:a16="http://schemas.microsoft.com/office/drawing/2014/main" id="{FB14A9C2-A921-3747-8B81-81EE51820A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1" name="Freeform 98">
              <a:extLst>
                <a:ext uri="{FF2B5EF4-FFF2-40B4-BE49-F238E27FC236}">
                  <a16:creationId xmlns:a16="http://schemas.microsoft.com/office/drawing/2014/main" id="{9C2960BD-B3C9-AE44-9E68-217EF326BFC6}"/>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a:ea typeface="ＭＳ Ｐゴシック" panose="020B0600070205080204" pitchFamily="34" charset="-128"/>
                <a:cs typeface="+mn-cs"/>
              </a:endParaRPr>
            </a:p>
          </p:txBody>
        </p:sp>
      </p:grpSp>
      <p:sp>
        <p:nvSpPr>
          <p:cNvPr id="88" name="Line 15">
            <a:extLst>
              <a:ext uri="{FF2B5EF4-FFF2-40B4-BE49-F238E27FC236}">
                <a16:creationId xmlns:a16="http://schemas.microsoft.com/office/drawing/2014/main" id="{9030FA43-2615-A74C-949D-871EDD5258E9}"/>
              </a:ext>
            </a:extLst>
          </p:cNvPr>
          <p:cNvSpPr>
            <a:spLocks noChangeShapeType="1"/>
          </p:cNvSpPr>
          <p:nvPr/>
        </p:nvSpPr>
        <p:spPr bwMode="auto">
          <a:xfrm flipH="1">
            <a:off x="2999897" y="1993139"/>
            <a:ext cx="510" cy="4465805"/>
          </a:xfrm>
          <a:prstGeom prst="line">
            <a:avLst/>
          </a:prstGeom>
          <a:noFill/>
          <a:ln w="9525">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89" name="Text Box 37">
            <a:extLst>
              <a:ext uri="{FF2B5EF4-FFF2-40B4-BE49-F238E27FC236}">
                <a16:creationId xmlns:a16="http://schemas.microsoft.com/office/drawing/2014/main" id="{7717F97B-37DE-2442-8F9E-81FB9F33AB23}"/>
              </a:ext>
            </a:extLst>
          </p:cNvPr>
          <p:cNvSpPr txBox="1">
            <a:spLocks noChangeArrowheads="1"/>
          </p:cNvSpPr>
          <p:nvPr/>
        </p:nvSpPr>
        <p:spPr bwMode="auto">
          <a:xfrm>
            <a:off x="2746707" y="6459827"/>
            <a:ext cx="51969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white">
                    <a:lumMod val="65000"/>
                  </a:prstClr>
                </a:solidFill>
                <a:effectLst/>
                <a:uLnTx/>
                <a:uFillTx/>
                <a:latin typeface="Calibri"/>
                <a:ea typeface="ＭＳ Ｐゴシック" panose="020B0600070205080204" pitchFamily="34" charset="-128"/>
                <a:cs typeface="+mn-cs"/>
              </a:rPr>
              <a:t>time</a:t>
            </a:r>
          </a:p>
        </p:txBody>
      </p:sp>
      <p:sp>
        <p:nvSpPr>
          <p:cNvPr id="90" name="Line 15">
            <a:extLst>
              <a:ext uri="{FF2B5EF4-FFF2-40B4-BE49-F238E27FC236}">
                <a16:creationId xmlns:a16="http://schemas.microsoft.com/office/drawing/2014/main" id="{6E5A588C-0539-7140-B8E3-80735DCD2D47}"/>
              </a:ext>
            </a:extLst>
          </p:cNvPr>
          <p:cNvSpPr>
            <a:spLocks noChangeShapeType="1"/>
          </p:cNvSpPr>
          <p:nvPr/>
        </p:nvSpPr>
        <p:spPr bwMode="auto">
          <a:xfrm flipH="1">
            <a:off x="6867352" y="2001551"/>
            <a:ext cx="510" cy="4465805"/>
          </a:xfrm>
          <a:prstGeom prst="line">
            <a:avLst/>
          </a:prstGeom>
          <a:noFill/>
          <a:ln w="9525">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91" name="Text Box 37">
            <a:extLst>
              <a:ext uri="{FF2B5EF4-FFF2-40B4-BE49-F238E27FC236}">
                <a16:creationId xmlns:a16="http://schemas.microsoft.com/office/drawing/2014/main" id="{716E4165-7532-204E-993F-D649CD87137C}"/>
              </a:ext>
            </a:extLst>
          </p:cNvPr>
          <p:cNvSpPr txBox="1">
            <a:spLocks noChangeArrowheads="1"/>
          </p:cNvSpPr>
          <p:nvPr/>
        </p:nvSpPr>
        <p:spPr bwMode="auto">
          <a:xfrm>
            <a:off x="6614162" y="6468239"/>
            <a:ext cx="51969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white">
                    <a:lumMod val="65000"/>
                  </a:prstClr>
                </a:solidFill>
                <a:effectLst/>
                <a:uLnTx/>
                <a:uFillTx/>
                <a:latin typeface="Calibri"/>
                <a:ea typeface="ＭＳ Ｐゴシック" panose="020B0600070205080204" pitchFamily="34" charset="-128"/>
                <a:cs typeface="+mn-cs"/>
              </a:rPr>
              <a:t>time</a:t>
            </a:r>
          </a:p>
        </p:txBody>
      </p:sp>
      <p:sp>
        <p:nvSpPr>
          <p:cNvPr id="92" name="Slide Number Placeholder 2">
            <a:extLst>
              <a:ext uri="{FF2B5EF4-FFF2-40B4-BE49-F238E27FC236}">
                <a16:creationId xmlns:a16="http://schemas.microsoft.com/office/drawing/2014/main" id="{5F971824-E93B-A24D-9AB3-D5859F34EEA6}"/>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35</a:t>
            </a:fld>
            <a:endParaRPr lang="en-US" dirty="0"/>
          </a:p>
        </p:txBody>
      </p:sp>
    </p:spTree>
    <p:extLst>
      <p:ext uri="{BB962C8B-B14F-4D97-AF65-F5344CB8AC3E}">
        <p14:creationId xmlns:p14="http://schemas.microsoft.com/office/powerpoint/2010/main" val="2680331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8"/>
                                        </p:tgtEl>
                                        <p:attrNameLst>
                                          <p:attrName>style.visibility</p:attrName>
                                        </p:attrNameLst>
                                      </p:cBhvr>
                                      <p:to>
                                        <p:strVal val="hidden"/>
                                      </p:to>
                                    </p:set>
                                  </p:childTnLst>
                                </p:cTn>
                              </p:par>
                              <p:par>
                                <p:cTn id="7" presetID="22" presetClass="entr" presetSubtype="8" fill="hold" nodeType="withEffect">
                                  <p:stCondLst>
                                    <p:cond delay="0"/>
                                  </p:stCondLst>
                                  <p:childTnLst>
                                    <p:set>
                                      <p:cBhvr>
                                        <p:cTn id="8" dur="1" fill="hold">
                                          <p:stCondLst>
                                            <p:cond delay="0"/>
                                          </p:stCondLst>
                                        </p:cTn>
                                        <p:tgtEl>
                                          <p:spTgt spid="121"/>
                                        </p:tgtEl>
                                        <p:attrNameLst>
                                          <p:attrName>style.visibility</p:attrName>
                                        </p:attrNameLst>
                                      </p:cBhvr>
                                      <p:to>
                                        <p:strVal val="visible"/>
                                      </p:to>
                                    </p:set>
                                    <p:animEffect transition="in" filter="wipe(left)">
                                      <p:cBhvr>
                                        <p:cTn id="9" dur="2000"/>
                                        <p:tgtEl>
                                          <p:spTgt spid="121"/>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129"/>
                                        </p:tgtEl>
                                        <p:attrNameLst>
                                          <p:attrName>style.visibility</p:attrName>
                                        </p:attrNameLst>
                                      </p:cBhvr>
                                      <p:to>
                                        <p:strVal val="visible"/>
                                      </p:to>
                                    </p:set>
                                    <p:animEffect transition="in" filter="wipe(right)">
                                      <p:cBhvr>
                                        <p:cTn id="14" dur="3000"/>
                                        <p:tgtEl>
                                          <p:spTgt spid="12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110"/>
                                        </p:tgtEl>
                                        <p:attrNameLst>
                                          <p:attrName>style.visibility</p:attrName>
                                        </p:attrNameLst>
                                      </p:cBhvr>
                                      <p:to>
                                        <p:strVal val="visible"/>
                                      </p:to>
                                    </p:set>
                                    <p:animEffect transition="in" filter="wipe(left)">
                                      <p:cBhvr>
                                        <p:cTn id="19" dur="2000"/>
                                        <p:tgtEl>
                                          <p:spTgt spid="110"/>
                                        </p:tgtEl>
                                      </p:cBhvr>
                                    </p:animEffect>
                                  </p:childTnLst>
                                </p:cTn>
                              </p:par>
                            </p:childTnLst>
                          </p:cTn>
                        </p:par>
                        <p:par>
                          <p:cTn id="20" fill="hold">
                            <p:stCondLst>
                              <p:cond delay="2000"/>
                            </p:stCondLst>
                            <p:childTnLst>
                              <p:par>
                                <p:cTn id="21" presetID="22" presetClass="entr" presetSubtype="2" fill="hold" nodeType="afterEffect">
                                  <p:stCondLst>
                                    <p:cond delay="0"/>
                                  </p:stCondLst>
                                  <p:childTnLst>
                                    <p:set>
                                      <p:cBhvr>
                                        <p:cTn id="22" dur="1" fill="hold">
                                          <p:stCondLst>
                                            <p:cond delay="0"/>
                                          </p:stCondLst>
                                        </p:cTn>
                                        <p:tgtEl>
                                          <p:spTgt spid="98"/>
                                        </p:tgtEl>
                                        <p:attrNameLst>
                                          <p:attrName>style.visibility</p:attrName>
                                        </p:attrNameLst>
                                      </p:cBhvr>
                                      <p:to>
                                        <p:strVal val="visible"/>
                                      </p:to>
                                    </p:set>
                                    <p:animEffect transition="in" filter="wipe(right)">
                                      <p:cBhvr>
                                        <p:cTn id="23" dur="1000"/>
                                        <p:tgtEl>
                                          <p:spTgt spid="98"/>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4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135"/>
                                        </p:tgtEl>
                                        <p:attrNameLst>
                                          <p:attrName>style.visibility</p:attrName>
                                        </p:attrNameLst>
                                      </p:cBhvr>
                                      <p:to>
                                        <p:strVal val="visible"/>
                                      </p:to>
                                    </p:set>
                                    <p:animEffect transition="in" filter="wipe(left)">
                                      <p:cBhvr>
                                        <p:cTn id="34" dur="2000"/>
                                        <p:tgtEl>
                                          <p:spTgt spid="135"/>
                                        </p:tgtEl>
                                      </p:cBhvr>
                                    </p:animEffect>
                                  </p:childTnLst>
                                </p:cTn>
                              </p:par>
                            </p:childTnLst>
                          </p:cTn>
                        </p:par>
                        <p:par>
                          <p:cTn id="35" fill="hold">
                            <p:stCondLst>
                              <p:cond delay="2000"/>
                            </p:stCondLst>
                            <p:childTnLst>
                              <p:par>
                                <p:cTn id="36" presetID="22" presetClass="entr" presetSubtype="2" fill="hold" nodeType="after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wipe(right)">
                                      <p:cBhvr>
                                        <p:cTn id="38" dur="20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sz="4400" dirty="0">
                <a:ea typeface="ＭＳ Ｐゴシック" panose="020B0600070205080204" pitchFamily="34" charset="-128"/>
              </a:rPr>
              <a:t>HTTP cookies: comments</a:t>
            </a:r>
            <a:endParaRPr lang="en-US" sz="4400" dirty="0"/>
          </a:p>
        </p:txBody>
      </p:sp>
      <p:sp>
        <p:nvSpPr>
          <p:cNvPr id="88" name="Rectangle 3">
            <a:extLst>
              <a:ext uri="{FF2B5EF4-FFF2-40B4-BE49-F238E27FC236}">
                <a16:creationId xmlns:a16="http://schemas.microsoft.com/office/drawing/2014/main" id="{7CD5F1C3-47BC-1645-A288-078B99127C22}"/>
              </a:ext>
            </a:extLst>
          </p:cNvPr>
          <p:cNvSpPr txBox="1">
            <a:spLocks noChangeArrowheads="1"/>
          </p:cNvSpPr>
          <p:nvPr/>
        </p:nvSpPr>
        <p:spPr>
          <a:xfrm>
            <a:off x="648049" y="1556443"/>
            <a:ext cx="6034668" cy="26416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What cookies can be used for</a:t>
            </a:r>
            <a:r>
              <a:rPr kumimoji="0" lang="en-US" altLang="en-US" sz="28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a:t>
            </a:r>
          </a:p>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authorization</a:t>
            </a:r>
          </a:p>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shopping carts</a:t>
            </a:r>
          </a:p>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recommendations</a:t>
            </a:r>
          </a:p>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user session state (Web e-mail)</a:t>
            </a:r>
          </a:p>
        </p:txBody>
      </p:sp>
      <p:sp>
        <p:nvSpPr>
          <p:cNvPr id="89" name="Rectangle 13">
            <a:extLst>
              <a:ext uri="{FF2B5EF4-FFF2-40B4-BE49-F238E27FC236}">
                <a16:creationId xmlns:a16="http://schemas.microsoft.com/office/drawing/2014/main" id="{BC2253F6-EA38-7C47-9CAD-4C2EC6BB22FB}"/>
              </a:ext>
            </a:extLst>
          </p:cNvPr>
          <p:cNvSpPr>
            <a:spLocks noChangeArrowheads="1"/>
          </p:cNvSpPr>
          <p:nvPr/>
        </p:nvSpPr>
        <p:spPr bwMode="auto">
          <a:xfrm>
            <a:off x="7504291" y="1568189"/>
            <a:ext cx="3810000" cy="3553646"/>
          </a:xfrm>
          <a:prstGeom prst="rect">
            <a:avLst/>
          </a:prstGeom>
          <a:noFill/>
          <a:ln w="19050">
            <a:solidFill>
              <a:srgbClr val="000099"/>
            </a:solidFill>
            <a:miter lim="800000"/>
            <a:headEnd/>
            <a:tailEnd/>
          </a:ln>
          <a:extLst>
            <a:ext uri="{909E8E84-426E-40DD-AFC4-6F175D3DCCD1}">
              <a14:hiddenFill xmlns:a14="http://schemas.microsoft.com/office/drawing/2010/main">
                <a:solidFill>
                  <a:srgbClr val="FFFFFF"/>
                </a:solidFill>
              </a14:hiddenFill>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cookies and privacy:</a:t>
            </a:r>
          </a:p>
          <a:p>
            <a:pPr marL="342900" marR="0" lvl="0" indent="-342900" algn="l" defTabSz="914400" rtl="0" eaLnBrk="1" fontAlgn="auto" latinLnBrk="0" hangingPunct="1">
              <a:lnSpc>
                <a:spcPct val="90000"/>
              </a:lnSpc>
              <a:spcBef>
                <a:spcPts val="0"/>
              </a:spcBef>
              <a:spcAft>
                <a:spcPts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cookies permit sites to </a:t>
            </a: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learn</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 lot about you on their site.</a:t>
            </a:r>
          </a:p>
          <a:p>
            <a:pPr marL="342900" marR="0" lvl="0" indent="-342900" algn="l" defTabSz="914400" rtl="0" eaLnBrk="1" fontAlgn="auto" latinLnBrk="0" hangingPunct="1">
              <a:lnSpc>
                <a:spcPct val="90000"/>
              </a:lnSpc>
              <a:spcBef>
                <a:spcPts val="0"/>
              </a:spcBef>
              <a:spcAft>
                <a:spcPts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third party persistent cookies (tracking cookies) allow common identity (cookie value) to be tracked across multiple web sites</a:t>
            </a:r>
          </a:p>
        </p:txBody>
      </p:sp>
      <p:sp>
        <p:nvSpPr>
          <p:cNvPr id="90" name="Text Box 14">
            <a:extLst>
              <a:ext uri="{FF2B5EF4-FFF2-40B4-BE49-F238E27FC236}">
                <a16:creationId xmlns:a16="http://schemas.microsoft.com/office/drawing/2014/main" id="{D023EC46-D7D8-D04C-9048-D7EFE18FF312}"/>
              </a:ext>
            </a:extLst>
          </p:cNvPr>
          <p:cNvSpPr txBox="1">
            <a:spLocks noChangeArrowheads="1"/>
          </p:cNvSpPr>
          <p:nvPr/>
        </p:nvSpPr>
        <p:spPr bwMode="auto">
          <a:xfrm>
            <a:off x="10149568" y="1325611"/>
            <a:ext cx="838691"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srgbClr val="000099"/>
                </a:solidFill>
                <a:effectLst/>
                <a:uLnTx/>
                <a:uFillTx/>
                <a:latin typeface="Calibri"/>
                <a:ea typeface="ＭＳ Ｐゴシック" panose="020B0600070205080204" pitchFamily="34" charset="-128"/>
                <a:cs typeface="+mn-cs"/>
              </a:rPr>
              <a:t>aside</a:t>
            </a:r>
          </a:p>
        </p:txBody>
      </p:sp>
      <p:sp>
        <p:nvSpPr>
          <p:cNvPr id="91" name="Rectangle 15">
            <a:extLst>
              <a:ext uri="{FF2B5EF4-FFF2-40B4-BE49-F238E27FC236}">
                <a16:creationId xmlns:a16="http://schemas.microsoft.com/office/drawing/2014/main" id="{2C2FE22D-B17F-7C44-AE2F-82497658660C}"/>
              </a:ext>
            </a:extLst>
          </p:cNvPr>
          <p:cNvSpPr>
            <a:spLocks noChangeArrowheads="1"/>
          </p:cNvSpPr>
          <p:nvPr/>
        </p:nvSpPr>
        <p:spPr bwMode="auto">
          <a:xfrm>
            <a:off x="721562" y="3980757"/>
            <a:ext cx="6267067"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Challenge: How to keep </a:t>
            </a:r>
            <a:r>
              <a:rPr kumimoji="0" lang="en-US" altLang="ja-JP"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state?</a:t>
            </a:r>
          </a:p>
          <a:p>
            <a:pPr marL="342900" marR="0" lvl="0" indent="-342900" algn="l" defTabSz="914400" rtl="0" eaLnBrk="1" fontAlgn="auto" latinLnBrk="0" hangingPunct="1">
              <a:lnSpc>
                <a:spcPct val="90000"/>
              </a:lnSpc>
              <a:spcBef>
                <a:spcPts val="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at protocol endpoints: </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maintain state at sender/receiver over multiple transactions</a:t>
            </a:r>
          </a:p>
          <a:p>
            <a:pPr marL="342900" marR="0" lvl="0" indent="-342900" algn="l" defTabSz="914400" rtl="0" eaLnBrk="1" fontAlgn="auto" latinLnBrk="0" hangingPunct="1">
              <a:lnSpc>
                <a:spcPct val="90000"/>
              </a:lnSpc>
              <a:spcBef>
                <a:spcPts val="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in messages: </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cookies </a:t>
            </a:r>
            <a:r>
              <a:rPr kumimoji="0" lang="en-US" altLang="en-US" sz="2800" b="0" i="0" u="none" strike="noStrike" kern="1200" cap="none" spc="0" normalizeH="0" baseline="0" noProof="0" dirty="0" smtClean="0">
                <a:ln>
                  <a:noFill/>
                </a:ln>
                <a:solidFill>
                  <a:prstClr val="black"/>
                </a:solidFill>
                <a:effectLst/>
                <a:uLnTx/>
                <a:uFillTx/>
                <a:latin typeface="Calibri"/>
                <a:ea typeface="ＭＳ Ｐゴシック" panose="020B0600070205080204" pitchFamily="34" charset="-128"/>
                <a:cs typeface="+mn-cs"/>
              </a:rPr>
              <a:t>in HTTP </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messages carry state</a:t>
            </a:r>
          </a:p>
        </p:txBody>
      </p:sp>
      <p:sp>
        <p:nvSpPr>
          <p:cNvPr id="7" name="Slide Number Placeholder 2">
            <a:extLst>
              <a:ext uri="{FF2B5EF4-FFF2-40B4-BE49-F238E27FC236}">
                <a16:creationId xmlns:a16="http://schemas.microsoft.com/office/drawing/2014/main" id="{4CE1477A-D004-E440-8562-59DA6EAD8E69}"/>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36</a:t>
            </a:fld>
            <a:endParaRPr lang="en-US" dirty="0"/>
          </a:p>
        </p:txBody>
      </p:sp>
    </p:spTree>
    <p:extLst>
      <p:ext uri="{BB962C8B-B14F-4D97-AF65-F5344CB8AC3E}">
        <p14:creationId xmlns:p14="http://schemas.microsoft.com/office/powerpoint/2010/main" val="2696498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dissolve">
                                      <p:cBhvr>
                                        <p:cTn id="7" dur="500"/>
                                        <p:tgtEl>
                                          <p:spTgt spid="9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9"/>
                                        </p:tgtEl>
                                        <p:attrNameLst>
                                          <p:attrName>style.visibility</p:attrName>
                                        </p:attrNameLst>
                                      </p:cBhvr>
                                      <p:to>
                                        <p:strVal val="visible"/>
                                      </p:to>
                                    </p:set>
                                    <p:animEffect transition="in" filter="dissolve">
                                      <p:cBhvr>
                                        <p:cTn id="12" dur="500"/>
                                        <p:tgtEl>
                                          <p:spTgt spid="89"/>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90"/>
                                        </p:tgtEl>
                                        <p:attrNameLst>
                                          <p:attrName>style.visibility</p:attrName>
                                        </p:attrNameLst>
                                      </p:cBhvr>
                                      <p:to>
                                        <p:strVal val="visible"/>
                                      </p:to>
                                    </p:set>
                                    <p:animEffect transition="in" filter="dissolve">
                                      <p:cBhvr>
                                        <p:cTn id="15"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90" grpId="0" animBg="1"/>
      <p:bldP spid="9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B051B04-ACBF-DB44-80A7-0D40AAB4EC53}"/>
              </a:ext>
            </a:extLst>
          </p:cNvPr>
          <p:cNvSpPr txBox="1"/>
          <p:nvPr/>
        </p:nvSpPr>
        <p:spPr>
          <a:xfrm>
            <a:off x="360491" y="261258"/>
            <a:ext cx="9806082"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0E01A0"/>
                </a:solidFill>
                <a:effectLst/>
                <a:uLnTx/>
                <a:uFillTx/>
                <a:latin typeface="Calibri" panose="020F0502020204030204"/>
                <a:ea typeface="+mn-ea"/>
                <a:cs typeface="+mn-cs"/>
              </a:rPr>
              <a:t>Example:  displaying a NY Times web page</a:t>
            </a:r>
            <a:endParaRPr kumimoji="0" lang="en-US" sz="3600" b="0" i="0" u="none" strike="noStrike" kern="1200" cap="none" spc="0" normalizeH="0" baseline="0" noProof="0" dirty="0">
              <a:ln>
                <a:noFill/>
              </a:ln>
              <a:solidFill>
                <a:srgbClr val="0E01A0"/>
              </a:solidFill>
              <a:effectLst/>
              <a:uLnTx/>
              <a:uFillTx/>
              <a:latin typeface="Calibri" panose="020F0502020204030204"/>
              <a:ea typeface="+mn-ea"/>
              <a:cs typeface="+mn-cs"/>
            </a:endParaRPr>
          </a:p>
        </p:txBody>
      </p:sp>
      <p:grpSp>
        <p:nvGrpSpPr>
          <p:cNvPr id="13" name="Group 57">
            <a:extLst>
              <a:ext uri="{FF2B5EF4-FFF2-40B4-BE49-F238E27FC236}">
                <a16:creationId xmlns:a16="http://schemas.microsoft.com/office/drawing/2014/main" id="{C28FCCAF-E5F2-4945-8BC3-5A0D78DCA4B7}"/>
              </a:ext>
            </a:extLst>
          </p:cNvPr>
          <p:cNvGrpSpPr>
            <a:grpSpLocks/>
          </p:cNvGrpSpPr>
          <p:nvPr/>
        </p:nvGrpSpPr>
        <p:grpSpPr bwMode="auto">
          <a:xfrm>
            <a:off x="4421414" y="1364343"/>
            <a:ext cx="519313" cy="1096646"/>
            <a:chOff x="4140" y="429"/>
            <a:chExt cx="1425" cy="2396"/>
          </a:xfrm>
        </p:grpSpPr>
        <p:sp>
          <p:nvSpPr>
            <p:cNvPr id="14" name="Freeform 58">
              <a:extLst>
                <a:ext uri="{FF2B5EF4-FFF2-40B4-BE49-F238E27FC236}">
                  <a16:creationId xmlns:a16="http://schemas.microsoft.com/office/drawing/2014/main" id="{3E0ABDD2-372E-3E4A-B89E-371FFA05F26D}"/>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5" name="Rectangle 59">
              <a:extLst>
                <a:ext uri="{FF2B5EF4-FFF2-40B4-BE49-F238E27FC236}">
                  <a16:creationId xmlns:a16="http://schemas.microsoft.com/office/drawing/2014/main" id="{E0E6AB63-2D8D-FD4A-8D08-0DCE29453826}"/>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 name="Freeform 60">
              <a:extLst>
                <a:ext uri="{FF2B5EF4-FFF2-40B4-BE49-F238E27FC236}">
                  <a16:creationId xmlns:a16="http://schemas.microsoft.com/office/drawing/2014/main" id="{F2DF5CCD-3A3D-8946-BB0F-B72F144D1304}"/>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7" name="Freeform 61">
              <a:extLst>
                <a:ext uri="{FF2B5EF4-FFF2-40B4-BE49-F238E27FC236}">
                  <a16:creationId xmlns:a16="http://schemas.microsoft.com/office/drawing/2014/main" id="{F4AF3F5F-1964-934E-A22C-CAAAC82B89FD}"/>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8" name="Rectangle 62">
              <a:extLst>
                <a:ext uri="{FF2B5EF4-FFF2-40B4-BE49-F238E27FC236}">
                  <a16:creationId xmlns:a16="http://schemas.microsoft.com/office/drawing/2014/main" id="{60DC56E6-B22B-2D4A-A532-797BE2BECEC2}"/>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9" name="Group 63">
              <a:extLst>
                <a:ext uri="{FF2B5EF4-FFF2-40B4-BE49-F238E27FC236}">
                  <a16:creationId xmlns:a16="http://schemas.microsoft.com/office/drawing/2014/main" id="{3F3ABA47-6EE0-1142-9310-EFA5245E70DB}"/>
                </a:ext>
              </a:extLst>
            </p:cNvPr>
            <p:cNvGrpSpPr>
              <a:grpSpLocks/>
            </p:cNvGrpSpPr>
            <p:nvPr/>
          </p:nvGrpSpPr>
          <p:grpSpPr bwMode="auto">
            <a:xfrm>
              <a:off x="4749" y="668"/>
              <a:ext cx="581" cy="145"/>
              <a:chOff x="614" y="2568"/>
              <a:chExt cx="725" cy="139"/>
            </a:xfrm>
          </p:grpSpPr>
          <p:sp>
            <p:nvSpPr>
              <p:cNvPr id="45" name="AutoShape 64">
                <a:extLst>
                  <a:ext uri="{FF2B5EF4-FFF2-40B4-BE49-F238E27FC236}">
                    <a16:creationId xmlns:a16="http://schemas.microsoft.com/office/drawing/2014/main" id="{3EFA4FBC-2313-4A44-9498-E5B0E1F1CB5C}"/>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6" name="AutoShape 65">
                <a:extLst>
                  <a:ext uri="{FF2B5EF4-FFF2-40B4-BE49-F238E27FC236}">
                    <a16:creationId xmlns:a16="http://schemas.microsoft.com/office/drawing/2014/main" id="{53A490A2-F773-064D-9E4E-79006A985BFD}"/>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1" name="Rectangle 66">
              <a:extLst>
                <a:ext uri="{FF2B5EF4-FFF2-40B4-BE49-F238E27FC236}">
                  <a16:creationId xmlns:a16="http://schemas.microsoft.com/office/drawing/2014/main" id="{9B1FF5E8-D30B-2443-8F1C-49E8171DBBA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2" name="Group 67">
              <a:extLst>
                <a:ext uri="{FF2B5EF4-FFF2-40B4-BE49-F238E27FC236}">
                  <a16:creationId xmlns:a16="http://schemas.microsoft.com/office/drawing/2014/main" id="{647CD9E2-B875-D040-B501-259F20276FEE}"/>
                </a:ext>
              </a:extLst>
            </p:cNvPr>
            <p:cNvGrpSpPr>
              <a:grpSpLocks/>
            </p:cNvGrpSpPr>
            <p:nvPr/>
          </p:nvGrpSpPr>
          <p:grpSpPr bwMode="auto">
            <a:xfrm>
              <a:off x="4747" y="994"/>
              <a:ext cx="581" cy="134"/>
              <a:chOff x="614" y="2568"/>
              <a:chExt cx="725" cy="139"/>
            </a:xfrm>
          </p:grpSpPr>
          <p:sp>
            <p:nvSpPr>
              <p:cNvPr id="43" name="AutoShape 68">
                <a:extLst>
                  <a:ext uri="{FF2B5EF4-FFF2-40B4-BE49-F238E27FC236}">
                    <a16:creationId xmlns:a16="http://schemas.microsoft.com/office/drawing/2014/main" id="{8B40E7A0-7F87-CB42-91AF-8495B15D1FE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4" name="AutoShape 69">
                <a:extLst>
                  <a:ext uri="{FF2B5EF4-FFF2-40B4-BE49-F238E27FC236}">
                    <a16:creationId xmlns:a16="http://schemas.microsoft.com/office/drawing/2014/main" id="{E1BA0D48-E378-0841-B21E-B216A3DEBC4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3" name="Rectangle 70">
              <a:extLst>
                <a:ext uri="{FF2B5EF4-FFF2-40B4-BE49-F238E27FC236}">
                  <a16:creationId xmlns:a16="http://schemas.microsoft.com/office/drawing/2014/main" id="{A8FEB5CD-1C02-994C-9CD3-7210669BAB9C}"/>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4" name="Rectangle 71">
              <a:extLst>
                <a:ext uri="{FF2B5EF4-FFF2-40B4-BE49-F238E27FC236}">
                  <a16:creationId xmlns:a16="http://schemas.microsoft.com/office/drawing/2014/main" id="{3F0453AB-5611-FD40-B862-F64CDAA10D8F}"/>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5" name="Group 72">
              <a:extLst>
                <a:ext uri="{FF2B5EF4-FFF2-40B4-BE49-F238E27FC236}">
                  <a16:creationId xmlns:a16="http://schemas.microsoft.com/office/drawing/2014/main" id="{4E495B47-7D7F-AE48-BF68-5F048DC528DC}"/>
                </a:ext>
              </a:extLst>
            </p:cNvPr>
            <p:cNvGrpSpPr>
              <a:grpSpLocks/>
            </p:cNvGrpSpPr>
            <p:nvPr/>
          </p:nvGrpSpPr>
          <p:grpSpPr bwMode="auto">
            <a:xfrm>
              <a:off x="4735" y="1627"/>
              <a:ext cx="582" cy="151"/>
              <a:chOff x="614" y="2568"/>
              <a:chExt cx="725" cy="139"/>
            </a:xfrm>
          </p:grpSpPr>
          <p:sp>
            <p:nvSpPr>
              <p:cNvPr id="41" name="AutoShape 73">
                <a:extLst>
                  <a:ext uri="{FF2B5EF4-FFF2-40B4-BE49-F238E27FC236}">
                    <a16:creationId xmlns:a16="http://schemas.microsoft.com/office/drawing/2014/main" id="{52081D9E-64FD-9241-9EEA-BFC2848F38A4}"/>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2" name="AutoShape 74">
                <a:extLst>
                  <a:ext uri="{FF2B5EF4-FFF2-40B4-BE49-F238E27FC236}">
                    <a16:creationId xmlns:a16="http://schemas.microsoft.com/office/drawing/2014/main" id="{89B07DC2-8E24-B048-B84D-C525C9AA2868}"/>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6" name="Freeform 75">
              <a:extLst>
                <a:ext uri="{FF2B5EF4-FFF2-40B4-BE49-F238E27FC236}">
                  <a16:creationId xmlns:a16="http://schemas.microsoft.com/office/drawing/2014/main" id="{00275AA5-20F4-4B40-8A7B-56C022B44C00}"/>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27" name="Group 76">
              <a:extLst>
                <a:ext uri="{FF2B5EF4-FFF2-40B4-BE49-F238E27FC236}">
                  <a16:creationId xmlns:a16="http://schemas.microsoft.com/office/drawing/2014/main" id="{E089CEBF-EE46-794F-82AC-9A6451034987}"/>
                </a:ext>
              </a:extLst>
            </p:cNvPr>
            <p:cNvGrpSpPr>
              <a:grpSpLocks/>
            </p:cNvGrpSpPr>
            <p:nvPr/>
          </p:nvGrpSpPr>
          <p:grpSpPr bwMode="auto">
            <a:xfrm>
              <a:off x="4739" y="1327"/>
              <a:ext cx="582" cy="139"/>
              <a:chOff x="614" y="2568"/>
              <a:chExt cx="725" cy="139"/>
            </a:xfrm>
          </p:grpSpPr>
          <p:sp>
            <p:nvSpPr>
              <p:cNvPr id="39" name="AutoShape 77">
                <a:extLst>
                  <a:ext uri="{FF2B5EF4-FFF2-40B4-BE49-F238E27FC236}">
                    <a16:creationId xmlns:a16="http://schemas.microsoft.com/office/drawing/2014/main" id="{4DB9DFE4-1869-F54F-9D86-B1C3308910D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0" name="AutoShape 78">
                <a:extLst>
                  <a:ext uri="{FF2B5EF4-FFF2-40B4-BE49-F238E27FC236}">
                    <a16:creationId xmlns:a16="http://schemas.microsoft.com/office/drawing/2014/main" id="{1D4272DE-9783-504C-B24E-985066EBD4C9}"/>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8" name="Rectangle 79">
              <a:extLst>
                <a:ext uri="{FF2B5EF4-FFF2-40B4-BE49-F238E27FC236}">
                  <a16:creationId xmlns:a16="http://schemas.microsoft.com/office/drawing/2014/main" id="{5FE88211-5391-9B42-9155-73A19A273619}"/>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9" name="Freeform 80">
              <a:extLst>
                <a:ext uri="{FF2B5EF4-FFF2-40B4-BE49-F238E27FC236}">
                  <a16:creationId xmlns:a16="http://schemas.microsoft.com/office/drawing/2014/main" id="{05E256D3-88AF-EE40-9D8D-E6162627B75A}"/>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0" name="Freeform 81">
              <a:extLst>
                <a:ext uri="{FF2B5EF4-FFF2-40B4-BE49-F238E27FC236}">
                  <a16:creationId xmlns:a16="http://schemas.microsoft.com/office/drawing/2014/main" id="{2B1E13A7-1340-1449-8740-70AFA3DE6C85}"/>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1" name="Oval 82">
              <a:extLst>
                <a:ext uri="{FF2B5EF4-FFF2-40B4-BE49-F238E27FC236}">
                  <a16:creationId xmlns:a16="http://schemas.microsoft.com/office/drawing/2014/main" id="{DAC0CC86-045F-6F4E-9391-E07245D69893}"/>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2" name="Freeform 83">
              <a:extLst>
                <a:ext uri="{FF2B5EF4-FFF2-40B4-BE49-F238E27FC236}">
                  <a16:creationId xmlns:a16="http://schemas.microsoft.com/office/drawing/2014/main" id="{A27EE01C-A7F3-EB4C-B539-16929E3E83A2}"/>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3" name="AutoShape 84">
              <a:extLst>
                <a:ext uri="{FF2B5EF4-FFF2-40B4-BE49-F238E27FC236}">
                  <a16:creationId xmlns:a16="http://schemas.microsoft.com/office/drawing/2014/main" id="{881A1C8F-54F2-8948-B760-2762B01F479A}"/>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4" name="AutoShape 85">
              <a:extLst>
                <a:ext uri="{FF2B5EF4-FFF2-40B4-BE49-F238E27FC236}">
                  <a16:creationId xmlns:a16="http://schemas.microsoft.com/office/drawing/2014/main" id="{5AE8BE14-C3E6-D84F-A9AC-E4E0F707C933}"/>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5" name="Oval 86">
              <a:extLst>
                <a:ext uri="{FF2B5EF4-FFF2-40B4-BE49-F238E27FC236}">
                  <a16:creationId xmlns:a16="http://schemas.microsoft.com/office/drawing/2014/main" id="{FD11E9D2-4386-FF49-8E96-2E035F92F945}"/>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6" name="Oval 87">
              <a:extLst>
                <a:ext uri="{FF2B5EF4-FFF2-40B4-BE49-F238E27FC236}">
                  <a16:creationId xmlns:a16="http://schemas.microsoft.com/office/drawing/2014/main" id="{A698DF12-44DE-B34A-9F3A-FC02DEBBF9F1}"/>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7" name="Oval 88">
              <a:extLst>
                <a:ext uri="{FF2B5EF4-FFF2-40B4-BE49-F238E27FC236}">
                  <a16:creationId xmlns:a16="http://schemas.microsoft.com/office/drawing/2014/main" id="{C070DEEB-91AB-C142-9143-5974D8EB70A8}"/>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8" name="Rectangle 89">
              <a:extLst>
                <a:ext uri="{FF2B5EF4-FFF2-40B4-BE49-F238E27FC236}">
                  <a16:creationId xmlns:a16="http://schemas.microsoft.com/office/drawing/2014/main" id="{73990BF0-CEC8-384B-BF26-4A0885AAFAC7}"/>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pic>
        <p:nvPicPr>
          <p:cNvPr id="7" name="Picture 6">
            <a:extLst>
              <a:ext uri="{FF2B5EF4-FFF2-40B4-BE49-F238E27FC236}">
                <a16:creationId xmlns:a16="http://schemas.microsoft.com/office/drawing/2014/main" id="{AC613071-8BFC-5349-80C0-9020206375EE}"/>
              </a:ext>
            </a:extLst>
          </p:cNvPr>
          <p:cNvPicPr>
            <a:picLocks noChangeAspect="1"/>
          </p:cNvPicPr>
          <p:nvPr/>
        </p:nvPicPr>
        <p:blipFill>
          <a:blip r:embed="rId3"/>
          <a:stretch>
            <a:fillRect/>
          </a:stretch>
        </p:blipFill>
        <p:spPr>
          <a:xfrm>
            <a:off x="4987471" y="1230461"/>
            <a:ext cx="1797957" cy="1299560"/>
          </a:xfrm>
          <a:prstGeom prst="rect">
            <a:avLst/>
          </a:prstGeom>
        </p:spPr>
      </p:pic>
      <p:pic>
        <p:nvPicPr>
          <p:cNvPr id="9" name="Picture 8">
            <a:extLst>
              <a:ext uri="{FF2B5EF4-FFF2-40B4-BE49-F238E27FC236}">
                <a16:creationId xmlns:a16="http://schemas.microsoft.com/office/drawing/2014/main" id="{B1FB3A00-B2D9-7443-B666-0ABA7347B5CD}"/>
              </a:ext>
            </a:extLst>
          </p:cNvPr>
          <p:cNvPicPr>
            <a:picLocks noChangeAspect="1"/>
          </p:cNvPicPr>
          <p:nvPr/>
        </p:nvPicPr>
        <p:blipFill>
          <a:blip r:embed="rId4"/>
          <a:stretch>
            <a:fillRect/>
          </a:stretch>
        </p:blipFill>
        <p:spPr>
          <a:xfrm>
            <a:off x="8186057" y="4524829"/>
            <a:ext cx="1783443" cy="249682"/>
          </a:xfrm>
          <a:prstGeom prst="rect">
            <a:avLst/>
          </a:prstGeom>
        </p:spPr>
      </p:pic>
      <p:grpSp>
        <p:nvGrpSpPr>
          <p:cNvPr id="83" name="Group 57">
            <a:extLst>
              <a:ext uri="{FF2B5EF4-FFF2-40B4-BE49-F238E27FC236}">
                <a16:creationId xmlns:a16="http://schemas.microsoft.com/office/drawing/2014/main" id="{C5D7863B-AD69-FC47-BA2D-38FCE4992417}"/>
              </a:ext>
            </a:extLst>
          </p:cNvPr>
          <p:cNvGrpSpPr>
            <a:grpSpLocks/>
          </p:cNvGrpSpPr>
          <p:nvPr/>
        </p:nvGrpSpPr>
        <p:grpSpPr bwMode="auto">
          <a:xfrm>
            <a:off x="8178799" y="4820558"/>
            <a:ext cx="519313" cy="1096646"/>
            <a:chOff x="4140" y="429"/>
            <a:chExt cx="1425" cy="2396"/>
          </a:xfrm>
        </p:grpSpPr>
        <p:sp>
          <p:nvSpPr>
            <p:cNvPr id="84" name="Freeform 58">
              <a:extLst>
                <a:ext uri="{FF2B5EF4-FFF2-40B4-BE49-F238E27FC236}">
                  <a16:creationId xmlns:a16="http://schemas.microsoft.com/office/drawing/2014/main" id="{49D083FD-79A2-E74D-A776-974520EEA50C}"/>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5" name="Rectangle 59">
              <a:extLst>
                <a:ext uri="{FF2B5EF4-FFF2-40B4-BE49-F238E27FC236}">
                  <a16:creationId xmlns:a16="http://schemas.microsoft.com/office/drawing/2014/main" id="{C160A5F6-4243-0B4D-A694-687DE9C0BAD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86" name="Freeform 60">
              <a:extLst>
                <a:ext uri="{FF2B5EF4-FFF2-40B4-BE49-F238E27FC236}">
                  <a16:creationId xmlns:a16="http://schemas.microsoft.com/office/drawing/2014/main" id="{DCE1287F-730A-864C-AD9E-9FB460287141}"/>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7" name="Freeform 61">
              <a:extLst>
                <a:ext uri="{FF2B5EF4-FFF2-40B4-BE49-F238E27FC236}">
                  <a16:creationId xmlns:a16="http://schemas.microsoft.com/office/drawing/2014/main" id="{1A9CE9AE-3F0C-CB4A-AFB4-667C998F6D05}"/>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8" name="Rectangle 62">
              <a:extLst>
                <a:ext uri="{FF2B5EF4-FFF2-40B4-BE49-F238E27FC236}">
                  <a16:creationId xmlns:a16="http://schemas.microsoft.com/office/drawing/2014/main" id="{01EB0058-0984-934E-8EBD-78F44D93B785}"/>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89" name="Group 63">
              <a:extLst>
                <a:ext uri="{FF2B5EF4-FFF2-40B4-BE49-F238E27FC236}">
                  <a16:creationId xmlns:a16="http://schemas.microsoft.com/office/drawing/2014/main" id="{6DEFB971-8A0D-D54B-BB2F-A5A52EC70DDD}"/>
                </a:ext>
              </a:extLst>
            </p:cNvPr>
            <p:cNvGrpSpPr>
              <a:grpSpLocks/>
            </p:cNvGrpSpPr>
            <p:nvPr/>
          </p:nvGrpSpPr>
          <p:grpSpPr bwMode="auto">
            <a:xfrm>
              <a:off x="4749" y="668"/>
              <a:ext cx="581" cy="145"/>
              <a:chOff x="614" y="2568"/>
              <a:chExt cx="725" cy="139"/>
            </a:xfrm>
          </p:grpSpPr>
          <p:sp>
            <p:nvSpPr>
              <p:cNvPr id="114" name="AutoShape 64">
                <a:extLst>
                  <a:ext uri="{FF2B5EF4-FFF2-40B4-BE49-F238E27FC236}">
                    <a16:creationId xmlns:a16="http://schemas.microsoft.com/office/drawing/2014/main" id="{CB3AB1FF-68E6-B747-BBE7-AB752061332D}"/>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5" name="AutoShape 65">
                <a:extLst>
                  <a:ext uri="{FF2B5EF4-FFF2-40B4-BE49-F238E27FC236}">
                    <a16:creationId xmlns:a16="http://schemas.microsoft.com/office/drawing/2014/main" id="{E93F508C-CA28-204B-8B27-C54D968A705A}"/>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0" name="Rectangle 66">
              <a:extLst>
                <a:ext uri="{FF2B5EF4-FFF2-40B4-BE49-F238E27FC236}">
                  <a16:creationId xmlns:a16="http://schemas.microsoft.com/office/drawing/2014/main" id="{5B1AC563-B14E-A64A-B619-7D4BA238173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1" name="Group 67">
              <a:extLst>
                <a:ext uri="{FF2B5EF4-FFF2-40B4-BE49-F238E27FC236}">
                  <a16:creationId xmlns:a16="http://schemas.microsoft.com/office/drawing/2014/main" id="{48FCBC14-90E7-EB46-8ABD-7C73B7251493}"/>
                </a:ext>
              </a:extLst>
            </p:cNvPr>
            <p:cNvGrpSpPr>
              <a:grpSpLocks/>
            </p:cNvGrpSpPr>
            <p:nvPr/>
          </p:nvGrpSpPr>
          <p:grpSpPr bwMode="auto">
            <a:xfrm>
              <a:off x="4747" y="994"/>
              <a:ext cx="581" cy="134"/>
              <a:chOff x="614" y="2568"/>
              <a:chExt cx="725" cy="139"/>
            </a:xfrm>
          </p:grpSpPr>
          <p:sp>
            <p:nvSpPr>
              <p:cNvPr id="112" name="AutoShape 68">
                <a:extLst>
                  <a:ext uri="{FF2B5EF4-FFF2-40B4-BE49-F238E27FC236}">
                    <a16:creationId xmlns:a16="http://schemas.microsoft.com/office/drawing/2014/main" id="{A898FDCB-872C-6440-BCF5-39CC5BB4E22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3" name="AutoShape 69">
                <a:extLst>
                  <a:ext uri="{FF2B5EF4-FFF2-40B4-BE49-F238E27FC236}">
                    <a16:creationId xmlns:a16="http://schemas.microsoft.com/office/drawing/2014/main" id="{146DD0F8-ADA8-4F48-B1C0-6C48443ABC8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2" name="Rectangle 70">
              <a:extLst>
                <a:ext uri="{FF2B5EF4-FFF2-40B4-BE49-F238E27FC236}">
                  <a16:creationId xmlns:a16="http://schemas.microsoft.com/office/drawing/2014/main" id="{AECADF08-F932-F64F-83DE-4FB9C125404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3" name="Rectangle 71">
              <a:extLst>
                <a:ext uri="{FF2B5EF4-FFF2-40B4-BE49-F238E27FC236}">
                  <a16:creationId xmlns:a16="http://schemas.microsoft.com/office/drawing/2014/main" id="{AAB7C3D1-8C2B-BE49-A8B9-C1F76FC88D66}"/>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4" name="Group 72">
              <a:extLst>
                <a:ext uri="{FF2B5EF4-FFF2-40B4-BE49-F238E27FC236}">
                  <a16:creationId xmlns:a16="http://schemas.microsoft.com/office/drawing/2014/main" id="{3DEC4CAB-1840-6D4B-83A5-245A38500CEA}"/>
                </a:ext>
              </a:extLst>
            </p:cNvPr>
            <p:cNvGrpSpPr>
              <a:grpSpLocks/>
            </p:cNvGrpSpPr>
            <p:nvPr/>
          </p:nvGrpSpPr>
          <p:grpSpPr bwMode="auto">
            <a:xfrm>
              <a:off x="4735" y="1627"/>
              <a:ext cx="582" cy="151"/>
              <a:chOff x="614" y="2568"/>
              <a:chExt cx="725" cy="139"/>
            </a:xfrm>
          </p:grpSpPr>
          <p:sp>
            <p:nvSpPr>
              <p:cNvPr id="110" name="AutoShape 73">
                <a:extLst>
                  <a:ext uri="{FF2B5EF4-FFF2-40B4-BE49-F238E27FC236}">
                    <a16:creationId xmlns:a16="http://schemas.microsoft.com/office/drawing/2014/main" id="{A0F018FE-D678-C348-92C8-C541D45EC142}"/>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1" name="AutoShape 74">
                <a:extLst>
                  <a:ext uri="{FF2B5EF4-FFF2-40B4-BE49-F238E27FC236}">
                    <a16:creationId xmlns:a16="http://schemas.microsoft.com/office/drawing/2014/main" id="{438A18AE-96B9-634D-B0C6-94D6136C1BF3}"/>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5" name="Freeform 75">
              <a:extLst>
                <a:ext uri="{FF2B5EF4-FFF2-40B4-BE49-F238E27FC236}">
                  <a16:creationId xmlns:a16="http://schemas.microsoft.com/office/drawing/2014/main" id="{D0CF0AA3-AC56-5B4A-AAB7-C4F4A10396F4}"/>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96" name="Group 76">
              <a:extLst>
                <a:ext uri="{FF2B5EF4-FFF2-40B4-BE49-F238E27FC236}">
                  <a16:creationId xmlns:a16="http://schemas.microsoft.com/office/drawing/2014/main" id="{2F69551B-EBA3-BF40-8C0D-28FC3540F9EA}"/>
                </a:ext>
              </a:extLst>
            </p:cNvPr>
            <p:cNvGrpSpPr>
              <a:grpSpLocks/>
            </p:cNvGrpSpPr>
            <p:nvPr/>
          </p:nvGrpSpPr>
          <p:grpSpPr bwMode="auto">
            <a:xfrm>
              <a:off x="4739" y="1327"/>
              <a:ext cx="582" cy="139"/>
              <a:chOff x="614" y="2568"/>
              <a:chExt cx="725" cy="139"/>
            </a:xfrm>
          </p:grpSpPr>
          <p:sp>
            <p:nvSpPr>
              <p:cNvPr id="108" name="AutoShape 77">
                <a:extLst>
                  <a:ext uri="{FF2B5EF4-FFF2-40B4-BE49-F238E27FC236}">
                    <a16:creationId xmlns:a16="http://schemas.microsoft.com/office/drawing/2014/main" id="{F24A03FE-CC74-2E4C-A1C8-914AEE73C263}"/>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9" name="AutoShape 78">
                <a:extLst>
                  <a:ext uri="{FF2B5EF4-FFF2-40B4-BE49-F238E27FC236}">
                    <a16:creationId xmlns:a16="http://schemas.microsoft.com/office/drawing/2014/main" id="{1A088830-47CE-554E-891D-383BDC7C106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7" name="Rectangle 79">
              <a:extLst>
                <a:ext uri="{FF2B5EF4-FFF2-40B4-BE49-F238E27FC236}">
                  <a16:creationId xmlns:a16="http://schemas.microsoft.com/office/drawing/2014/main" id="{4B8B1DBC-053B-454B-AA6A-93DD7A17D908}"/>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8" name="Freeform 80">
              <a:extLst>
                <a:ext uri="{FF2B5EF4-FFF2-40B4-BE49-F238E27FC236}">
                  <a16:creationId xmlns:a16="http://schemas.microsoft.com/office/drawing/2014/main" id="{0C9C506E-2927-3944-A4CD-50E996AE2C65}"/>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99" name="Freeform 81">
              <a:extLst>
                <a:ext uri="{FF2B5EF4-FFF2-40B4-BE49-F238E27FC236}">
                  <a16:creationId xmlns:a16="http://schemas.microsoft.com/office/drawing/2014/main" id="{EB949747-1183-E946-A591-654096BEA6F8}"/>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0" name="Oval 82">
              <a:extLst>
                <a:ext uri="{FF2B5EF4-FFF2-40B4-BE49-F238E27FC236}">
                  <a16:creationId xmlns:a16="http://schemas.microsoft.com/office/drawing/2014/main" id="{568FECAB-8B6E-D148-BC17-44303ACE0E80}"/>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1" name="Freeform 83">
              <a:extLst>
                <a:ext uri="{FF2B5EF4-FFF2-40B4-BE49-F238E27FC236}">
                  <a16:creationId xmlns:a16="http://schemas.microsoft.com/office/drawing/2014/main" id="{638205AE-B922-264E-A776-6C571A51D02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2" name="AutoShape 84">
              <a:extLst>
                <a:ext uri="{FF2B5EF4-FFF2-40B4-BE49-F238E27FC236}">
                  <a16:creationId xmlns:a16="http://schemas.microsoft.com/office/drawing/2014/main" id="{68D17880-2BFD-AB45-8EE6-655F1EE28CEE}"/>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3" name="AutoShape 85">
              <a:extLst>
                <a:ext uri="{FF2B5EF4-FFF2-40B4-BE49-F238E27FC236}">
                  <a16:creationId xmlns:a16="http://schemas.microsoft.com/office/drawing/2014/main" id="{38FF6123-2AE5-0E4D-9C49-2AB92E459E5B}"/>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4" name="Oval 86">
              <a:extLst>
                <a:ext uri="{FF2B5EF4-FFF2-40B4-BE49-F238E27FC236}">
                  <a16:creationId xmlns:a16="http://schemas.microsoft.com/office/drawing/2014/main" id="{2620EC11-7D22-C94E-A6F0-0BB8CA9093E4}"/>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5" name="Oval 87">
              <a:extLst>
                <a:ext uri="{FF2B5EF4-FFF2-40B4-BE49-F238E27FC236}">
                  <a16:creationId xmlns:a16="http://schemas.microsoft.com/office/drawing/2014/main" id="{DB036E28-4F88-C54A-8239-CB50D9884904}"/>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6" name="Oval 88">
              <a:extLst>
                <a:ext uri="{FF2B5EF4-FFF2-40B4-BE49-F238E27FC236}">
                  <a16:creationId xmlns:a16="http://schemas.microsoft.com/office/drawing/2014/main" id="{B01647CB-6EC4-044F-915F-A65E26069E0E}"/>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7" name="Rectangle 89">
              <a:extLst>
                <a:ext uri="{FF2B5EF4-FFF2-40B4-BE49-F238E27FC236}">
                  <a16:creationId xmlns:a16="http://schemas.microsoft.com/office/drawing/2014/main" id="{45BA2A5E-EE30-C54D-8CAD-2B96D86B04A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grpSp>
        <p:nvGrpSpPr>
          <p:cNvPr id="117" name="Group 116">
            <a:extLst>
              <a:ext uri="{FF2B5EF4-FFF2-40B4-BE49-F238E27FC236}">
                <a16:creationId xmlns:a16="http://schemas.microsoft.com/office/drawing/2014/main" id="{80AEB31E-EE76-584C-AA46-3C2461C3C346}"/>
              </a:ext>
            </a:extLst>
          </p:cNvPr>
          <p:cNvGrpSpPr/>
          <p:nvPr/>
        </p:nvGrpSpPr>
        <p:grpSpPr>
          <a:xfrm>
            <a:off x="3586046" y="4406221"/>
            <a:ext cx="1432267" cy="1301523"/>
            <a:chOff x="2718817" y="3255963"/>
            <a:chExt cx="1432267" cy="1301523"/>
          </a:xfrm>
        </p:grpSpPr>
        <p:grpSp>
          <p:nvGrpSpPr>
            <p:cNvPr id="47" name="Group 90">
              <a:extLst>
                <a:ext uri="{FF2B5EF4-FFF2-40B4-BE49-F238E27FC236}">
                  <a16:creationId xmlns:a16="http://schemas.microsoft.com/office/drawing/2014/main" id="{0E15E389-35EC-4248-8D1B-518B9EAA59B9}"/>
                </a:ext>
              </a:extLst>
            </p:cNvPr>
            <p:cNvGrpSpPr>
              <a:grpSpLocks/>
            </p:cNvGrpSpPr>
            <p:nvPr/>
          </p:nvGrpSpPr>
          <p:grpSpPr bwMode="auto">
            <a:xfrm>
              <a:off x="2718817" y="3255963"/>
              <a:ext cx="1432267" cy="1301523"/>
              <a:chOff x="-44" y="1473"/>
              <a:chExt cx="981" cy="1105"/>
            </a:xfrm>
          </p:grpSpPr>
          <p:pic>
            <p:nvPicPr>
              <p:cNvPr id="48" name="Picture 91" descr="desktop_computer_stylized_medium">
                <a:extLst>
                  <a:ext uri="{FF2B5EF4-FFF2-40B4-BE49-F238E27FC236}">
                    <a16:creationId xmlns:a16="http://schemas.microsoft.com/office/drawing/2014/main" id="{8461BC4D-1645-F749-AC4B-1926BA94D0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Freeform 92">
                <a:extLst>
                  <a:ext uri="{FF2B5EF4-FFF2-40B4-BE49-F238E27FC236}">
                    <a16:creationId xmlns:a16="http://schemas.microsoft.com/office/drawing/2014/main" id="{ECE33066-562B-D24D-90DD-9F2C4CD1BA2F}"/>
                  </a:ext>
                </a:extLst>
              </p:cNvPr>
              <p:cNvSpPr>
                <a:spLocks/>
              </p:cNvSpPr>
              <p:nvPr/>
            </p:nvSpPr>
            <p:spPr bwMode="auto">
              <a:xfrm flipH="1">
                <a:off x="374" y="1579"/>
                <a:ext cx="477" cy="506"/>
              </a:xfrm>
              <a:custGeom>
                <a:avLst/>
                <a:gdLst>
                  <a:gd name="T0" fmla="*/ 0 w 356"/>
                  <a:gd name="T1" fmla="*/ 0 h 368"/>
                  <a:gd name="T2" fmla="*/ 7497 w 356"/>
                  <a:gd name="T3" fmla="*/ 469 h 368"/>
                  <a:gd name="T4" fmla="*/ 8894 w 356"/>
                  <a:gd name="T5" fmla="*/ 9780 h 368"/>
                  <a:gd name="T6" fmla="*/ 1960 w 356"/>
                  <a:gd name="T7" fmla="*/ 1223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pic>
          <p:nvPicPr>
            <p:cNvPr id="116" name="Picture 115" descr="Icon&#10;&#10;Description automatically generated">
              <a:extLst>
                <a:ext uri="{FF2B5EF4-FFF2-40B4-BE49-F238E27FC236}">
                  <a16:creationId xmlns:a16="http://schemas.microsoft.com/office/drawing/2014/main" id="{34042089-BE33-B14C-9A59-7A6138E86181}"/>
                </a:ext>
              </a:extLst>
            </p:cNvPr>
            <p:cNvPicPr>
              <a:picLocks noChangeAspect="1"/>
            </p:cNvPicPr>
            <p:nvPr/>
          </p:nvPicPr>
          <p:blipFill>
            <a:blip r:embed="rId6"/>
            <a:stretch>
              <a:fillRect/>
            </a:stretch>
          </p:blipFill>
          <p:spPr>
            <a:xfrm>
              <a:off x="3251200" y="3436256"/>
              <a:ext cx="870857" cy="489857"/>
            </a:xfrm>
            <a:prstGeom prst="rect">
              <a:avLst/>
            </a:prstGeom>
          </p:spPr>
        </p:pic>
      </p:grpSp>
      <p:sp>
        <p:nvSpPr>
          <p:cNvPr id="118" name="TextBox 117">
            <a:extLst>
              <a:ext uri="{FF2B5EF4-FFF2-40B4-BE49-F238E27FC236}">
                <a16:creationId xmlns:a16="http://schemas.microsoft.com/office/drawing/2014/main" id="{9A847BB3-697B-8943-A0D3-E3C65DBA6F1C}"/>
              </a:ext>
            </a:extLst>
          </p:cNvPr>
          <p:cNvSpPr txBox="1"/>
          <p:nvPr/>
        </p:nvSpPr>
        <p:spPr>
          <a:xfrm>
            <a:off x="4352471" y="2398486"/>
            <a:ext cx="179844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nytimes</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9" name="TextBox 118">
            <a:extLst>
              <a:ext uri="{FF2B5EF4-FFF2-40B4-BE49-F238E27FC236}">
                <a16:creationId xmlns:a16="http://schemas.microsoft.com/office/drawing/2014/main" id="{58BE66CB-B4F9-CC49-A94F-C87C0E785DA3}"/>
              </a:ext>
            </a:extLst>
          </p:cNvPr>
          <p:cNvSpPr txBox="1"/>
          <p:nvPr/>
        </p:nvSpPr>
        <p:spPr>
          <a:xfrm>
            <a:off x="8095344" y="5878285"/>
            <a:ext cx="12279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AdX</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0" name="Picture 119">
            <a:extLst>
              <a:ext uri="{FF2B5EF4-FFF2-40B4-BE49-F238E27FC236}">
                <a16:creationId xmlns:a16="http://schemas.microsoft.com/office/drawing/2014/main" id="{34FE7BC9-B7EB-234C-A2F1-449565BB2E5C}"/>
              </a:ext>
            </a:extLst>
          </p:cNvPr>
          <p:cNvPicPr>
            <a:picLocks noChangeAspect="1"/>
          </p:cNvPicPr>
          <p:nvPr/>
        </p:nvPicPr>
        <p:blipFill>
          <a:blip r:embed="rId3"/>
          <a:stretch>
            <a:fillRect/>
          </a:stretch>
        </p:blipFill>
        <p:spPr>
          <a:xfrm>
            <a:off x="5009242" y="1223204"/>
            <a:ext cx="1797957" cy="1299560"/>
          </a:xfrm>
          <a:prstGeom prst="rect">
            <a:avLst/>
          </a:prstGeom>
        </p:spPr>
      </p:pic>
      <p:pic>
        <p:nvPicPr>
          <p:cNvPr id="121" name="Picture 120">
            <a:extLst>
              <a:ext uri="{FF2B5EF4-FFF2-40B4-BE49-F238E27FC236}">
                <a16:creationId xmlns:a16="http://schemas.microsoft.com/office/drawing/2014/main" id="{D87C6769-19C7-7542-8A41-E79CE4A6A711}"/>
              </a:ext>
            </a:extLst>
          </p:cNvPr>
          <p:cNvPicPr>
            <a:picLocks noChangeAspect="1"/>
          </p:cNvPicPr>
          <p:nvPr/>
        </p:nvPicPr>
        <p:blipFill>
          <a:blip r:embed="rId4"/>
          <a:stretch>
            <a:fillRect/>
          </a:stretch>
        </p:blipFill>
        <p:spPr>
          <a:xfrm>
            <a:off x="8211457" y="4524829"/>
            <a:ext cx="1788365" cy="250371"/>
          </a:xfrm>
          <a:prstGeom prst="rect">
            <a:avLst/>
          </a:prstGeom>
        </p:spPr>
      </p:pic>
      <p:grpSp>
        <p:nvGrpSpPr>
          <p:cNvPr id="137" name="Group 136">
            <a:extLst>
              <a:ext uri="{FF2B5EF4-FFF2-40B4-BE49-F238E27FC236}">
                <a16:creationId xmlns:a16="http://schemas.microsoft.com/office/drawing/2014/main" id="{E643CAC7-5EBE-E949-B25F-69531B9E3B7C}"/>
              </a:ext>
            </a:extLst>
          </p:cNvPr>
          <p:cNvGrpSpPr/>
          <p:nvPr/>
        </p:nvGrpSpPr>
        <p:grpSpPr>
          <a:xfrm>
            <a:off x="4051300" y="2946400"/>
            <a:ext cx="965200" cy="1308100"/>
            <a:chOff x="4051300" y="2946400"/>
            <a:chExt cx="965200" cy="1308100"/>
          </a:xfrm>
        </p:grpSpPr>
        <p:grpSp>
          <p:nvGrpSpPr>
            <p:cNvPr id="128" name="Group 127">
              <a:extLst>
                <a:ext uri="{FF2B5EF4-FFF2-40B4-BE49-F238E27FC236}">
                  <a16:creationId xmlns:a16="http://schemas.microsoft.com/office/drawing/2014/main" id="{3AA7140A-7962-EE49-94D6-B5A5ACAE10BF}"/>
                </a:ext>
              </a:extLst>
            </p:cNvPr>
            <p:cNvGrpSpPr/>
            <p:nvPr/>
          </p:nvGrpSpPr>
          <p:grpSpPr>
            <a:xfrm>
              <a:off x="4673600" y="2946400"/>
              <a:ext cx="342900" cy="1308100"/>
              <a:chOff x="4673600" y="2946400"/>
              <a:chExt cx="342900" cy="1308100"/>
            </a:xfrm>
          </p:grpSpPr>
          <p:cxnSp>
            <p:nvCxnSpPr>
              <p:cNvPr id="123" name="Straight Arrow Connector 122">
                <a:extLst>
                  <a:ext uri="{FF2B5EF4-FFF2-40B4-BE49-F238E27FC236}">
                    <a16:creationId xmlns:a16="http://schemas.microsoft.com/office/drawing/2014/main" id="{F60C25F5-95A8-704C-A0DD-192D2CCC9683}"/>
                  </a:ext>
                </a:extLst>
              </p:cNvPr>
              <p:cNvCxnSpPr>
                <a:cxnSpLocks/>
              </p:cNvCxnSpPr>
              <p:nvPr/>
            </p:nvCxnSpPr>
            <p:spPr>
              <a:xfrm flipV="1">
                <a:off x="4851400" y="2946400"/>
                <a:ext cx="0" cy="130810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26" name="Oval 125">
                <a:extLst>
                  <a:ext uri="{FF2B5EF4-FFF2-40B4-BE49-F238E27FC236}">
                    <a16:creationId xmlns:a16="http://schemas.microsoft.com/office/drawing/2014/main" id="{8514DA96-3F9B-EC4E-AD35-91569360871F}"/>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TextBox 126">
                <a:extLst>
                  <a:ext uri="{FF2B5EF4-FFF2-40B4-BE49-F238E27FC236}">
                    <a16:creationId xmlns:a16="http://schemas.microsoft.com/office/drawing/2014/main" id="{95FF0112-4C26-5140-866E-E14FB9815DFF}"/>
                  </a:ext>
                </a:extLst>
              </p:cNvPr>
              <p:cNvSpPr txBox="1"/>
              <p:nvPr/>
            </p:nvSpPr>
            <p:spPr>
              <a:xfrm>
                <a:off x="47117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a:t>
                </a:r>
              </a:p>
            </p:txBody>
          </p:sp>
        </p:grpSp>
        <p:sp>
          <p:nvSpPr>
            <p:cNvPr id="133" name="TextBox 132">
              <a:extLst>
                <a:ext uri="{FF2B5EF4-FFF2-40B4-BE49-F238E27FC236}">
                  <a16:creationId xmlns:a16="http://schemas.microsoft.com/office/drawing/2014/main" id="{D79D69ED-D400-0548-82FB-0F9E9B31A721}"/>
                </a:ext>
              </a:extLst>
            </p:cNvPr>
            <p:cNvSpPr txBox="1"/>
            <p:nvPr/>
          </p:nvSpPr>
          <p:spPr>
            <a:xfrm>
              <a:off x="4051300" y="3378200"/>
              <a:ext cx="736600"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GET</a:t>
              </a:r>
            </a:p>
          </p:txBody>
        </p:sp>
      </p:grpSp>
      <p:grpSp>
        <p:nvGrpSpPr>
          <p:cNvPr id="138" name="Group 137">
            <a:extLst>
              <a:ext uri="{FF2B5EF4-FFF2-40B4-BE49-F238E27FC236}">
                <a16:creationId xmlns:a16="http://schemas.microsoft.com/office/drawing/2014/main" id="{7227CDFD-02C6-A542-A68F-FF9F81C66103}"/>
              </a:ext>
            </a:extLst>
          </p:cNvPr>
          <p:cNvGrpSpPr/>
          <p:nvPr/>
        </p:nvGrpSpPr>
        <p:grpSpPr>
          <a:xfrm>
            <a:off x="5143500" y="2959100"/>
            <a:ext cx="990600" cy="1308100"/>
            <a:chOff x="5143500" y="2959100"/>
            <a:chExt cx="990600" cy="1308100"/>
          </a:xfrm>
        </p:grpSpPr>
        <p:grpSp>
          <p:nvGrpSpPr>
            <p:cNvPr id="129" name="Group 128">
              <a:extLst>
                <a:ext uri="{FF2B5EF4-FFF2-40B4-BE49-F238E27FC236}">
                  <a16:creationId xmlns:a16="http://schemas.microsoft.com/office/drawing/2014/main" id="{AFDCA678-F389-9146-BC39-44292D21247B}"/>
                </a:ext>
              </a:extLst>
            </p:cNvPr>
            <p:cNvGrpSpPr/>
            <p:nvPr/>
          </p:nvGrpSpPr>
          <p:grpSpPr>
            <a:xfrm>
              <a:off x="5143500" y="2959100"/>
              <a:ext cx="342900" cy="1308100"/>
              <a:chOff x="4673600" y="2946400"/>
              <a:chExt cx="342900" cy="1308100"/>
            </a:xfrm>
          </p:grpSpPr>
          <p:cxnSp>
            <p:nvCxnSpPr>
              <p:cNvPr id="130" name="Straight Arrow Connector 129">
                <a:extLst>
                  <a:ext uri="{FF2B5EF4-FFF2-40B4-BE49-F238E27FC236}">
                    <a16:creationId xmlns:a16="http://schemas.microsoft.com/office/drawing/2014/main" id="{82E7E0D4-DC33-9248-A8C3-006080F0E21E}"/>
                  </a:ext>
                </a:extLst>
              </p:cNvPr>
              <p:cNvCxnSpPr>
                <a:cxnSpLocks/>
              </p:cNvCxnSpPr>
              <p:nvPr/>
            </p:nvCxnSpPr>
            <p:spPr>
              <a:xfrm flipV="1">
                <a:off x="4851400" y="2946400"/>
                <a:ext cx="0" cy="130810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31" name="Oval 130">
                <a:extLst>
                  <a:ext uri="{FF2B5EF4-FFF2-40B4-BE49-F238E27FC236}">
                    <a16:creationId xmlns:a16="http://schemas.microsoft.com/office/drawing/2014/main" id="{0254DDAE-1221-CF4A-8A44-FEBA056F68E6}"/>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TextBox 131">
                <a:extLst>
                  <a:ext uri="{FF2B5EF4-FFF2-40B4-BE49-F238E27FC236}">
                    <a16:creationId xmlns:a16="http://schemas.microsoft.com/office/drawing/2014/main" id="{6449B0AA-1D8A-5A44-848E-EAA10CB19354}"/>
                  </a:ext>
                </a:extLst>
              </p:cNvPr>
              <p:cNvSpPr txBox="1"/>
              <p:nvPr/>
            </p:nvSpPr>
            <p:spPr>
              <a:xfrm>
                <a:off x="47117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a:t>
                </a:r>
              </a:p>
            </p:txBody>
          </p:sp>
        </p:grpSp>
        <p:sp>
          <p:nvSpPr>
            <p:cNvPr id="136" name="TextBox 135">
              <a:extLst>
                <a:ext uri="{FF2B5EF4-FFF2-40B4-BE49-F238E27FC236}">
                  <a16:creationId xmlns:a16="http://schemas.microsoft.com/office/drawing/2014/main" id="{37741EFF-00A6-6340-850A-7076A1D9EAD7}"/>
                </a:ext>
              </a:extLst>
            </p:cNvPr>
            <p:cNvSpPr txBox="1"/>
            <p:nvPr/>
          </p:nvSpPr>
          <p:spPr>
            <a:xfrm>
              <a:off x="5397500" y="3403600"/>
              <a:ext cx="736600"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reply</a:t>
              </a:r>
            </a:p>
          </p:txBody>
        </p:sp>
      </p:grpSp>
      <p:grpSp>
        <p:nvGrpSpPr>
          <p:cNvPr id="140" name="Group 139">
            <a:extLst>
              <a:ext uri="{FF2B5EF4-FFF2-40B4-BE49-F238E27FC236}">
                <a16:creationId xmlns:a16="http://schemas.microsoft.com/office/drawing/2014/main" id="{ADB30830-E833-BB4F-BE11-9C6A3248D779}"/>
              </a:ext>
            </a:extLst>
          </p:cNvPr>
          <p:cNvGrpSpPr/>
          <p:nvPr/>
        </p:nvGrpSpPr>
        <p:grpSpPr>
          <a:xfrm>
            <a:off x="6261100" y="4914900"/>
            <a:ext cx="1854200" cy="369332"/>
            <a:chOff x="3721100" y="3429000"/>
            <a:chExt cx="1854200" cy="369332"/>
          </a:xfrm>
        </p:grpSpPr>
        <p:cxnSp>
          <p:nvCxnSpPr>
            <p:cNvPr id="142" name="Straight Arrow Connector 141">
              <a:extLst>
                <a:ext uri="{FF2B5EF4-FFF2-40B4-BE49-F238E27FC236}">
                  <a16:creationId xmlns:a16="http://schemas.microsoft.com/office/drawing/2014/main" id="{01A36013-C952-FA40-9D4F-692A0CBA7E1F}"/>
                </a:ext>
              </a:extLst>
            </p:cNvPr>
            <p:cNvCxnSpPr>
              <a:cxnSpLocks/>
            </p:cNvCxnSpPr>
            <p:nvPr/>
          </p:nvCxnSpPr>
          <p:spPr>
            <a:xfrm>
              <a:off x="3721100" y="3594100"/>
              <a:ext cx="1854200" cy="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43" name="Oval 142">
              <a:extLst>
                <a:ext uri="{FF2B5EF4-FFF2-40B4-BE49-F238E27FC236}">
                  <a16:creationId xmlns:a16="http://schemas.microsoft.com/office/drawing/2014/main" id="{2801E5BD-9906-834C-B644-A5667DC9D522}"/>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TextBox 143">
              <a:extLst>
                <a:ext uri="{FF2B5EF4-FFF2-40B4-BE49-F238E27FC236}">
                  <a16:creationId xmlns:a16="http://schemas.microsoft.com/office/drawing/2014/main" id="{D410B9D7-F1BD-5040-9B26-0F638462A0F2}"/>
                </a:ext>
              </a:extLst>
            </p:cNvPr>
            <p:cNvSpPr txBox="1"/>
            <p:nvPr/>
          </p:nvSpPr>
          <p:spPr>
            <a:xfrm>
              <a:off x="46863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4</a:t>
              </a:r>
            </a:p>
          </p:txBody>
        </p:sp>
      </p:grpSp>
      <p:grpSp>
        <p:nvGrpSpPr>
          <p:cNvPr id="157" name="Group 156">
            <a:extLst>
              <a:ext uri="{FF2B5EF4-FFF2-40B4-BE49-F238E27FC236}">
                <a16:creationId xmlns:a16="http://schemas.microsoft.com/office/drawing/2014/main" id="{17C0BEEA-E132-6049-AB80-86336EC7D5A7}"/>
              </a:ext>
            </a:extLst>
          </p:cNvPr>
          <p:cNvGrpSpPr/>
          <p:nvPr/>
        </p:nvGrpSpPr>
        <p:grpSpPr>
          <a:xfrm>
            <a:off x="4749800" y="4826000"/>
            <a:ext cx="342900" cy="369332"/>
            <a:chOff x="2857500" y="6540500"/>
            <a:chExt cx="342900" cy="369332"/>
          </a:xfrm>
        </p:grpSpPr>
        <p:sp>
          <p:nvSpPr>
            <p:cNvPr id="155" name="Oval 154">
              <a:extLst>
                <a:ext uri="{FF2B5EF4-FFF2-40B4-BE49-F238E27FC236}">
                  <a16:creationId xmlns:a16="http://schemas.microsoft.com/office/drawing/2014/main" id="{EFE78511-B68D-FB48-9212-A7FDBA452403}"/>
                </a:ext>
              </a:extLst>
            </p:cNvPr>
            <p:cNvSpPr/>
            <p:nvPr/>
          </p:nvSpPr>
          <p:spPr>
            <a:xfrm>
              <a:off x="2857500" y="65532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9EF5F58F-2D7E-3946-8159-8928CB5C3E5F}"/>
                </a:ext>
              </a:extLst>
            </p:cNvPr>
            <p:cNvSpPr txBox="1"/>
            <p:nvPr/>
          </p:nvSpPr>
          <p:spPr>
            <a:xfrm>
              <a:off x="2895600" y="65405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3</a:t>
              </a:r>
            </a:p>
          </p:txBody>
        </p:sp>
      </p:grpSp>
      <p:grpSp>
        <p:nvGrpSpPr>
          <p:cNvPr id="160" name="Group 159">
            <a:extLst>
              <a:ext uri="{FF2B5EF4-FFF2-40B4-BE49-F238E27FC236}">
                <a16:creationId xmlns:a16="http://schemas.microsoft.com/office/drawing/2014/main" id="{C8901295-62DF-6B47-BB6C-F82BA23E955E}"/>
              </a:ext>
            </a:extLst>
          </p:cNvPr>
          <p:cNvGrpSpPr/>
          <p:nvPr/>
        </p:nvGrpSpPr>
        <p:grpSpPr>
          <a:xfrm>
            <a:off x="6273800" y="5308600"/>
            <a:ext cx="1841500" cy="369332"/>
            <a:chOff x="3721100" y="3429000"/>
            <a:chExt cx="1841500" cy="369332"/>
          </a:xfrm>
        </p:grpSpPr>
        <p:cxnSp>
          <p:nvCxnSpPr>
            <p:cNvPr id="161" name="Straight Arrow Connector 160">
              <a:extLst>
                <a:ext uri="{FF2B5EF4-FFF2-40B4-BE49-F238E27FC236}">
                  <a16:creationId xmlns:a16="http://schemas.microsoft.com/office/drawing/2014/main" id="{C9B3296C-FBC4-B741-B89E-EB3174633A85}"/>
                </a:ext>
              </a:extLst>
            </p:cNvPr>
            <p:cNvCxnSpPr>
              <a:cxnSpLocks/>
            </p:cNvCxnSpPr>
            <p:nvPr/>
          </p:nvCxnSpPr>
          <p:spPr>
            <a:xfrm>
              <a:off x="3721100" y="3594100"/>
              <a:ext cx="1841500" cy="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62" name="Oval 161">
              <a:extLst>
                <a:ext uri="{FF2B5EF4-FFF2-40B4-BE49-F238E27FC236}">
                  <a16:creationId xmlns:a16="http://schemas.microsoft.com/office/drawing/2014/main" id="{D10E41D9-5E75-A74B-AAF9-EDC9051B91C4}"/>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3" name="TextBox 162">
              <a:extLst>
                <a:ext uri="{FF2B5EF4-FFF2-40B4-BE49-F238E27FC236}">
                  <a16:creationId xmlns:a16="http://schemas.microsoft.com/office/drawing/2014/main" id="{9DFFDE29-91FB-A844-BDB5-7CB514C1EC71}"/>
                </a:ext>
              </a:extLst>
            </p:cNvPr>
            <p:cNvSpPr txBox="1"/>
            <p:nvPr/>
          </p:nvSpPr>
          <p:spPr>
            <a:xfrm>
              <a:off x="46863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5</a:t>
              </a:r>
            </a:p>
          </p:txBody>
        </p:sp>
      </p:grpSp>
      <p:grpSp>
        <p:nvGrpSpPr>
          <p:cNvPr id="164" name="Group 163">
            <a:extLst>
              <a:ext uri="{FF2B5EF4-FFF2-40B4-BE49-F238E27FC236}">
                <a16:creationId xmlns:a16="http://schemas.microsoft.com/office/drawing/2014/main" id="{E9CF8CDB-DC01-AA47-85F5-A29BE5D0DF9D}"/>
              </a:ext>
            </a:extLst>
          </p:cNvPr>
          <p:cNvGrpSpPr/>
          <p:nvPr/>
        </p:nvGrpSpPr>
        <p:grpSpPr>
          <a:xfrm>
            <a:off x="4775200" y="5207000"/>
            <a:ext cx="342900" cy="369332"/>
            <a:chOff x="2857500" y="6540500"/>
            <a:chExt cx="342900" cy="369332"/>
          </a:xfrm>
        </p:grpSpPr>
        <p:sp>
          <p:nvSpPr>
            <p:cNvPr id="165" name="Oval 164">
              <a:extLst>
                <a:ext uri="{FF2B5EF4-FFF2-40B4-BE49-F238E27FC236}">
                  <a16:creationId xmlns:a16="http://schemas.microsoft.com/office/drawing/2014/main" id="{3382ECF7-AB3B-8E4F-8B8F-444D8E649113}"/>
                </a:ext>
              </a:extLst>
            </p:cNvPr>
            <p:cNvSpPr/>
            <p:nvPr/>
          </p:nvSpPr>
          <p:spPr>
            <a:xfrm>
              <a:off x="2857500" y="65532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TextBox 165">
              <a:extLst>
                <a:ext uri="{FF2B5EF4-FFF2-40B4-BE49-F238E27FC236}">
                  <a16:creationId xmlns:a16="http://schemas.microsoft.com/office/drawing/2014/main" id="{5B6967AA-7479-CD4D-9D2D-E2D06F1CC22F}"/>
                </a:ext>
              </a:extLst>
            </p:cNvPr>
            <p:cNvSpPr txBox="1"/>
            <p:nvPr/>
          </p:nvSpPr>
          <p:spPr>
            <a:xfrm>
              <a:off x="2895600" y="65405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6</a:t>
              </a:r>
            </a:p>
          </p:txBody>
        </p:sp>
      </p:grpSp>
      <p:pic>
        <p:nvPicPr>
          <p:cNvPr id="167" name="Picture 166">
            <a:extLst>
              <a:ext uri="{FF2B5EF4-FFF2-40B4-BE49-F238E27FC236}">
                <a16:creationId xmlns:a16="http://schemas.microsoft.com/office/drawing/2014/main" id="{8C0658C3-4371-094D-A3A8-111CD786B250}"/>
              </a:ext>
            </a:extLst>
          </p:cNvPr>
          <p:cNvPicPr>
            <a:picLocks noChangeAspect="1"/>
          </p:cNvPicPr>
          <p:nvPr/>
        </p:nvPicPr>
        <p:blipFill>
          <a:blip r:embed="rId7"/>
          <a:stretch>
            <a:fillRect/>
          </a:stretch>
        </p:blipFill>
        <p:spPr>
          <a:xfrm>
            <a:off x="5016500" y="4394023"/>
            <a:ext cx="1790700" cy="1295576"/>
          </a:xfrm>
          <a:prstGeom prst="rect">
            <a:avLst/>
          </a:prstGeom>
        </p:spPr>
      </p:pic>
      <p:sp>
        <p:nvSpPr>
          <p:cNvPr id="168" name="TextBox 167">
            <a:extLst>
              <a:ext uri="{FF2B5EF4-FFF2-40B4-BE49-F238E27FC236}">
                <a16:creationId xmlns:a16="http://schemas.microsoft.com/office/drawing/2014/main" id="{74251AC0-F2E4-0045-A435-0B349688752E}"/>
              </a:ext>
            </a:extLst>
          </p:cNvPr>
          <p:cNvSpPr txBox="1"/>
          <p:nvPr/>
        </p:nvSpPr>
        <p:spPr>
          <a:xfrm>
            <a:off x="1917701" y="5803900"/>
            <a:ext cx="24257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NY times page with embedded ad displayed</a:t>
            </a:r>
          </a:p>
        </p:txBody>
      </p:sp>
      <p:grpSp>
        <p:nvGrpSpPr>
          <p:cNvPr id="193" name="Group 192">
            <a:extLst>
              <a:ext uri="{FF2B5EF4-FFF2-40B4-BE49-F238E27FC236}">
                <a16:creationId xmlns:a16="http://schemas.microsoft.com/office/drawing/2014/main" id="{7B258242-158D-CE45-B466-E1D5CD19A109}"/>
              </a:ext>
            </a:extLst>
          </p:cNvPr>
          <p:cNvGrpSpPr/>
          <p:nvPr/>
        </p:nvGrpSpPr>
        <p:grpSpPr>
          <a:xfrm>
            <a:off x="584200" y="1511300"/>
            <a:ext cx="3403600" cy="830997"/>
            <a:chOff x="584200" y="1511300"/>
            <a:chExt cx="3403600" cy="830997"/>
          </a:xfrm>
        </p:grpSpPr>
        <p:sp>
          <p:nvSpPr>
            <p:cNvPr id="174" name="TextBox 173">
              <a:extLst>
                <a:ext uri="{FF2B5EF4-FFF2-40B4-BE49-F238E27FC236}">
                  <a16:creationId xmlns:a16="http://schemas.microsoft.com/office/drawing/2014/main" id="{62B02ED5-379C-594B-BC28-471D84933F65}"/>
                </a:ext>
              </a:extLst>
            </p:cNvPr>
            <p:cNvSpPr txBox="1"/>
            <p:nvPr/>
          </p:nvSpPr>
          <p:spPr>
            <a:xfrm>
              <a:off x="1016000" y="1511300"/>
              <a:ext cx="2971800" cy="830997"/>
            </a:xfrm>
            <a:prstGeom prst="rect">
              <a:avLst/>
            </a:prstGeom>
            <a:noFill/>
          </p:spPr>
          <p:txBody>
            <a:bodyPr wrap="square" rtlCol="0">
              <a:spAutoFit/>
            </a:bodyPr>
            <a:lstStyle/>
            <a:p>
              <a:pPr marL="50800" marR="0" lvl="0" indent="-1270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GET base html file from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nytimes.com</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79" name="Group 178">
              <a:extLst>
                <a:ext uri="{FF2B5EF4-FFF2-40B4-BE49-F238E27FC236}">
                  <a16:creationId xmlns:a16="http://schemas.microsoft.com/office/drawing/2014/main" id="{A5B4B18B-B400-C145-96F8-F232E539CFBE}"/>
                </a:ext>
              </a:extLst>
            </p:cNvPr>
            <p:cNvGrpSpPr/>
            <p:nvPr/>
          </p:nvGrpSpPr>
          <p:grpSpPr>
            <a:xfrm>
              <a:off x="584200" y="1574800"/>
              <a:ext cx="304800" cy="369332"/>
              <a:chOff x="8953500" y="1841500"/>
              <a:chExt cx="304800" cy="369332"/>
            </a:xfrm>
          </p:grpSpPr>
          <p:sp>
            <p:nvSpPr>
              <p:cNvPr id="177" name="Oval 176">
                <a:extLst>
                  <a:ext uri="{FF2B5EF4-FFF2-40B4-BE49-F238E27FC236}">
                    <a16:creationId xmlns:a16="http://schemas.microsoft.com/office/drawing/2014/main" id="{FB3CE166-4808-6745-BCA9-C4BEEA1218CA}"/>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TextBox 177">
                <a:extLst>
                  <a:ext uri="{FF2B5EF4-FFF2-40B4-BE49-F238E27FC236}">
                    <a16:creationId xmlns:a16="http://schemas.microsoft.com/office/drawing/2014/main" id="{2BBFAD08-585E-5240-9260-EE05AAF71ADC}"/>
                  </a:ext>
                </a:extLst>
              </p:cNvPr>
              <p:cNvSpPr txBox="1"/>
              <p:nvPr/>
            </p:nvSpPr>
            <p:spPr>
              <a:xfrm>
                <a:off x="8953500" y="18415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a:t>
                </a:r>
              </a:p>
            </p:txBody>
          </p:sp>
        </p:grpSp>
        <p:grpSp>
          <p:nvGrpSpPr>
            <p:cNvPr id="180" name="Group 179">
              <a:extLst>
                <a:ext uri="{FF2B5EF4-FFF2-40B4-BE49-F238E27FC236}">
                  <a16:creationId xmlns:a16="http://schemas.microsoft.com/office/drawing/2014/main" id="{ADE29A41-C1EE-5540-AF16-842A0469EC63}"/>
                </a:ext>
              </a:extLst>
            </p:cNvPr>
            <p:cNvGrpSpPr/>
            <p:nvPr/>
          </p:nvGrpSpPr>
          <p:grpSpPr>
            <a:xfrm>
              <a:off x="736600" y="1778000"/>
              <a:ext cx="314386" cy="369332"/>
              <a:chOff x="8953500" y="1841500"/>
              <a:chExt cx="314386" cy="369332"/>
            </a:xfrm>
          </p:grpSpPr>
          <p:sp>
            <p:nvSpPr>
              <p:cNvPr id="181" name="Oval 180">
                <a:extLst>
                  <a:ext uri="{FF2B5EF4-FFF2-40B4-BE49-F238E27FC236}">
                    <a16:creationId xmlns:a16="http://schemas.microsoft.com/office/drawing/2014/main" id="{B65E8865-B055-EF44-8C2B-640FA0F0A4CA}"/>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TextBox 181">
                <a:extLst>
                  <a:ext uri="{FF2B5EF4-FFF2-40B4-BE49-F238E27FC236}">
                    <a16:creationId xmlns:a16="http://schemas.microsoft.com/office/drawing/2014/main" id="{F5813BBC-13DC-5443-B040-D71A8262A6BB}"/>
                  </a:ext>
                </a:extLst>
              </p:cNvPr>
              <p:cNvSpPr txBox="1"/>
              <p:nvPr/>
            </p:nvSpPr>
            <p:spPr>
              <a:xfrm>
                <a:off x="8966200" y="18415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a:t>
                </a:r>
              </a:p>
            </p:txBody>
          </p:sp>
        </p:grpSp>
      </p:grpSp>
      <p:grpSp>
        <p:nvGrpSpPr>
          <p:cNvPr id="194" name="Group 193">
            <a:extLst>
              <a:ext uri="{FF2B5EF4-FFF2-40B4-BE49-F238E27FC236}">
                <a16:creationId xmlns:a16="http://schemas.microsoft.com/office/drawing/2014/main" id="{C7715A16-8CAE-8B4E-A1FC-B57E478E27DD}"/>
              </a:ext>
            </a:extLst>
          </p:cNvPr>
          <p:cNvGrpSpPr/>
          <p:nvPr/>
        </p:nvGrpSpPr>
        <p:grpSpPr>
          <a:xfrm>
            <a:off x="546100" y="2527300"/>
            <a:ext cx="3162300" cy="830997"/>
            <a:chOff x="546100" y="2527300"/>
            <a:chExt cx="3162300" cy="830997"/>
          </a:xfrm>
        </p:grpSpPr>
        <p:sp>
          <p:nvSpPr>
            <p:cNvPr id="175" name="TextBox 174">
              <a:extLst>
                <a:ext uri="{FF2B5EF4-FFF2-40B4-BE49-F238E27FC236}">
                  <a16:creationId xmlns:a16="http://schemas.microsoft.com/office/drawing/2014/main" id="{02D93285-0615-7947-8708-3D8B9BB64404}"/>
                </a:ext>
              </a:extLst>
            </p:cNvPr>
            <p:cNvSpPr txBox="1"/>
            <p:nvPr/>
          </p:nvSpPr>
          <p:spPr>
            <a:xfrm>
              <a:off x="1041400" y="2527300"/>
              <a:ext cx="2667000"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fetch ad from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AdX.com</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84" name="Group 183">
              <a:extLst>
                <a:ext uri="{FF2B5EF4-FFF2-40B4-BE49-F238E27FC236}">
                  <a16:creationId xmlns:a16="http://schemas.microsoft.com/office/drawing/2014/main" id="{57AE4D44-F02C-2D4E-9145-D2F6EE3A1885}"/>
                </a:ext>
              </a:extLst>
            </p:cNvPr>
            <p:cNvGrpSpPr/>
            <p:nvPr/>
          </p:nvGrpSpPr>
          <p:grpSpPr>
            <a:xfrm>
              <a:off x="546100" y="2590800"/>
              <a:ext cx="304800" cy="369332"/>
              <a:chOff x="8953500" y="1841500"/>
              <a:chExt cx="304800" cy="369332"/>
            </a:xfrm>
          </p:grpSpPr>
          <p:sp>
            <p:nvSpPr>
              <p:cNvPr id="185" name="Oval 184">
                <a:extLst>
                  <a:ext uri="{FF2B5EF4-FFF2-40B4-BE49-F238E27FC236}">
                    <a16:creationId xmlns:a16="http://schemas.microsoft.com/office/drawing/2014/main" id="{249EEB0F-5470-0442-888E-F04587FF52B8}"/>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6" name="TextBox 185">
                <a:extLst>
                  <a:ext uri="{FF2B5EF4-FFF2-40B4-BE49-F238E27FC236}">
                    <a16:creationId xmlns:a16="http://schemas.microsoft.com/office/drawing/2014/main" id="{0726A5B0-8161-1949-BD7E-B8491563A898}"/>
                  </a:ext>
                </a:extLst>
              </p:cNvPr>
              <p:cNvSpPr txBox="1"/>
              <p:nvPr/>
            </p:nvSpPr>
            <p:spPr>
              <a:xfrm>
                <a:off x="8953500" y="18415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4</a:t>
                </a:r>
              </a:p>
            </p:txBody>
          </p:sp>
        </p:grpSp>
        <p:grpSp>
          <p:nvGrpSpPr>
            <p:cNvPr id="187" name="Group 186">
              <a:extLst>
                <a:ext uri="{FF2B5EF4-FFF2-40B4-BE49-F238E27FC236}">
                  <a16:creationId xmlns:a16="http://schemas.microsoft.com/office/drawing/2014/main" id="{DCF0D85B-559C-0043-BC0A-4B9CAAD1277C}"/>
                </a:ext>
              </a:extLst>
            </p:cNvPr>
            <p:cNvGrpSpPr/>
            <p:nvPr/>
          </p:nvGrpSpPr>
          <p:grpSpPr>
            <a:xfrm>
              <a:off x="698500" y="2794000"/>
              <a:ext cx="314386" cy="369332"/>
              <a:chOff x="8953500" y="1841500"/>
              <a:chExt cx="314386" cy="369332"/>
            </a:xfrm>
          </p:grpSpPr>
          <p:sp>
            <p:nvSpPr>
              <p:cNvPr id="188" name="Oval 187">
                <a:extLst>
                  <a:ext uri="{FF2B5EF4-FFF2-40B4-BE49-F238E27FC236}">
                    <a16:creationId xmlns:a16="http://schemas.microsoft.com/office/drawing/2014/main" id="{29F5351A-FFDA-9C41-B98D-BAEFD8893FAF}"/>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9" name="TextBox 188">
                <a:extLst>
                  <a:ext uri="{FF2B5EF4-FFF2-40B4-BE49-F238E27FC236}">
                    <a16:creationId xmlns:a16="http://schemas.microsoft.com/office/drawing/2014/main" id="{99AA70F9-EC45-1640-B9B3-7A5389667E0F}"/>
                  </a:ext>
                </a:extLst>
              </p:cNvPr>
              <p:cNvSpPr txBox="1"/>
              <p:nvPr/>
            </p:nvSpPr>
            <p:spPr>
              <a:xfrm>
                <a:off x="8966200" y="18415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5</a:t>
                </a:r>
              </a:p>
            </p:txBody>
          </p:sp>
        </p:grpSp>
      </p:grpSp>
      <p:grpSp>
        <p:nvGrpSpPr>
          <p:cNvPr id="195" name="Group 194">
            <a:extLst>
              <a:ext uri="{FF2B5EF4-FFF2-40B4-BE49-F238E27FC236}">
                <a16:creationId xmlns:a16="http://schemas.microsoft.com/office/drawing/2014/main" id="{A17A1A69-E5FB-634A-980A-BA06E2B4760D}"/>
              </a:ext>
            </a:extLst>
          </p:cNvPr>
          <p:cNvGrpSpPr/>
          <p:nvPr/>
        </p:nvGrpSpPr>
        <p:grpSpPr>
          <a:xfrm>
            <a:off x="635000" y="3556000"/>
            <a:ext cx="3060700" cy="830997"/>
            <a:chOff x="635000" y="3556000"/>
            <a:chExt cx="3060700" cy="830997"/>
          </a:xfrm>
        </p:grpSpPr>
        <p:sp>
          <p:nvSpPr>
            <p:cNvPr id="183" name="TextBox 182">
              <a:extLst>
                <a:ext uri="{FF2B5EF4-FFF2-40B4-BE49-F238E27FC236}">
                  <a16:creationId xmlns:a16="http://schemas.microsoft.com/office/drawing/2014/main" id="{BFA112D4-542F-074B-A5A3-B5D63B615FB7}"/>
                </a:ext>
              </a:extLst>
            </p:cNvPr>
            <p:cNvSpPr txBox="1"/>
            <p:nvPr/>
          </p:nvSpPr>
          <p:spPr>
            <a:xfrm>
              <a:off x="1028700" y="3556000"/>
              <a:ext cx="2667000"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display composed page</a:t>
              </a:r>
            </a:p>
          </p:txBody>
        </p:sp>
        <p:grpSp>
          <p:nvGrpSpPr>
            <p:cNvPr id="190" name="Group 189">
              <a:extLst>
                <a:ext uri="{FF2B5EF4-FFF2-40B4-BE49-F238E27FC236}">
                  <a16:creationId xmlns:a16="http://schemas.microsoft.com/office/drawing/2014/main" id="{77071AEA-F77B-F647-A058-71FC7F56BC9C}"/>
                </a:ext>
              </a:extLst>
            </p:cNvPr>
            <p:cNvGrpSpPr/>
            <p:nvPr/>
          </p:nvGrpSpPr>
          <p:grpSpPr>
            <a:xfrm>
              <a:off x="635000" y="3619500"/>
              <a:ext cx="314386" cy="369332"/>
              <a:chOff x="8953500" y="1841500"/>
              <a:chExt cx="314386" cy="369332"/>
            </a:xfrm>
          </p:grpSpPr>
          <p:sp>
            <p:nvSpPr>
              <p:cNvPr id="191" name="Oval 190">
                <a:extLst>
                  <a:ext uri="{FF2B5EF4-FFF2-40B4-BE49-F238E27FC236}">
                    <a16:creationId xmlns:a16="http://schemas.microsoft.com/office/drawing/2014/main" id="{DB3F81B8-82F8-EB45-A850-DEA61F4BA53B}"/>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TextBox 191">
                <a:extLst>
                  <a:ext uri="{FF2B5EF4-FFF2-40B4-BE49-F238E27FC236}">
                    <a16:creationId xmlns:a16="http://schemas.microsoft.com/office/drawing/2014/main" id="{1791ABF8-1237-F049-99EC-B939206A2685}"/>
                  </a:ext>
                </a:extLst>
              </p:cNvPr>
              <p:cNvSpPr txBox="1"/>
              <p:nvPr/>
            </p:nvSpPr>
            <p:spPr>
              <a:xfrm>
                <a:off x="8966200" y="18415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7</a:t>
                </a:r>
              </a:p>
            </p:txBody>
          </p:sp>
        </p:grpSp>
      </p:grpSp>
    </p:spTree>
    <p:extLst>
      <p:ext uri="{BB962C8B-B14F-4D97-AF65-F5344CB8AC3E}">
        <p14:creationId xmlns:p14="http://schemas.microsoft.com/office/powerpoint/2010/main" val="81497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animEffect transition="in" filter="wipe(down)">
                                      <p:cBhvr>
                                        <p:cTn id="7" dur="1000"/>
                                        <p:tgtEl>
                                          <p:spTgt spid="137"/>
                                        </p:tgtEl>
                                      </p:cBhvr>
                                    </p:animEffect>
                                  </p:childTnLst>
                                </p:cTn>
                              </p:par>
                            </p:childTnLst>
                          </p:cTn>
                        </p:par>
                        <p:par>
                          <p:cTn id="8" fill="hold">
                            <p:stCondLst>
                              <p:cond delay="1000"/>
                            </p:stCondLst>
                            <p:childTnLst>
                              <p:par>
                                <p:cTn id="9" presetID="22" presetClass="entr" presetSubtype="1" fill="hold" nodeType="afterEffect">
                                  <p:stCondLst>
                                    <p:cond delay="0"/>
                                  </p:stCondLst>
                                  <p:childTnLst>
                                    <p:set>
                                      <p:cBhvr>
                                        <p:cTn id="10" dur="1" fill="hold">
                                          <p:stCondLst>
                                            <p:cond delay="0"/>
                                          </p:stCondLst>
                                        </p:cTn>
                                        <p:tgtEl>
                                          <p:spTgt spid="138"/>
                                        </p:tgtEl>
                                        <p:attrNameLst>
                                          <p:attrName>style.visibility</p:attrName>
                                        </p:attrNameLst>
                                      </p:cBhvr>
                                      <p:to>
                                        <p:strVal val="visible"/>
                                      </p:to>
                                    </p:set>
                                    <p:animEffect transition="in" filter="wipe(up)">
                                      <p:cBhvr>
                                        <p:cTn id="11" dur="1000"/>
                                        <p:tgtEl>
                                          <p:spTgt spid="138"/>
                                        </p:tgtEl>
                                      </p:cBhvr>
                                    </p:animEffect>
                                  </p:childTnLst>
                                </p:cTn>
                              </p:par>
                              <p:par>
                                <p:cTn id="12" presetID="9" presetClass="entr" presetSubtype="0" fill="hold" nodeType="withEffect">
                                  <p:stCondLst>
                                    <p:cond delay="0"/>
                                  </p:stCondLst>
                                  <p:childTnLst>
                                    <p:set>
                                      <p:cBhvr>
                                        <p:cTn id="13" dur="1" fill="hold">
                                          <p:stCondLst>
                                            <p:cond delay="0"/>
                                          </p:stCondLst>
                                        </p:cTn>
                                        <p:tgtEl>
                                          <p:spTgt spid="193"/>
                                        </p:tgtEl>
                                        <p:attrNameLst>
                                          <p:attrName>style.visibility</p:attrName>
                                        </p:attrNameLst>
                                      </p:cBhvr>
                                      <p:to>
                                        <p:strVal val="visible"/>
                                      </p:to>
                                    </p:set>
                                    <p:animEffect transition="in" filter="dissolve">
                                      <p:cBhvr>
                                        <p:cTn id="14" dur="500"/>
                                        <p:tgtEl>
                                          <p:spTgt spid="193"/>
                                        </p:tgtEl>
                                      </p:cBhvr>
                                    </p:animEffect>
                                  </p:childTnLst>
                                </p:cTn>
                              </p:par>
                            </p:childTnLst>
                          </p:cTn>
                        </p:par>
                        <p:par>
                          <p:cTn id="15" fill="hold">
                            <p:stCondLst>
                              <p:cond delay="2000"/>
                            </p:stCondLst>
                            <p:childTnLst>
                              <p:par>
                                <p:cTn id="16" presetID="0" presetClass="path" presetSubtype="0" accel="50000" decel="50000" fill="hold" nodeType="afterEffect">
                                  <p:stCondLst>
                                    <p:cond delay="0"/>
                                  </p:stCondLst>
                                  <p:childTnLst>
                                    <p:animMotion origin="layout" path="M -0.00222 -0.01019 L -0.00013 0.46018 " pathEditMode="relative" rAng="0" ptsTypes="AA">
                                      <p:cBhvr>
                                        <p:cTn id="17" dur="2000" fill="hold"/>
                                        <p:tgtEl>
                                          <p:spTgt spid="120"/>
                                        </p:tgtEl>
                                        <p:attrNameLst>
                                          <p:attrName>ppt_x</p:attrName>
                                          <p:attrName>ppt_y</p:attrName>
                                        </p:attrNameLst>
                                      </p:cBhvr>
                                      <p:rCtr x="104" y="23519"/>
                                    </p:animMotion>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7"/>
                                        </p:tgtEl>
                                        <p:attrNameLst>
                                          <p:attrName>style.visibility</p:attrName>
                                        </p:attrNameLst>
                                      </p:cBhvr>
                                      <p:to>
                                        <p:strVal val="visible"/>
                                      </p:to>
                                    </p:set>
                                    <p:animEffect transition="in" filter="dissolve">
                                      <p:cBhvr>
                                        <p:cTn id="22" dur="500"/>
                                        <p:tgtEl>
                                          <p:spTgt spid="15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40"/>
                                        </p:tgtEl>
                                        <p:attrNameLst>
                                          <p:attrName>style.visibility</p:attrName>
                                        </p:attrNameLst>
                                      </p:cBhvr>
                                      <p:to>
                                        <p:strVal val="visible"/>
                                      </p:to>
                                    </p:set>
                                    <p:animEffect transition="in" filter="wipe(left)">
                                      <p:cBhvr>
                                        <p:cTn id="27" dur="500"/>
                                        <p:tgtEl>
                                          <p:spTgt spid="140"/>
                                        </p:tgtEl>
                                      </p:cBhvr>
                                    </p:animEffect>
                                  </p:childTnLst>
                                </p:cTn>
                              </p:par>
                            </p:childTnLst>
                          </p:cTn>
                        </p:par>
                        <p:par>
                          <p:cTn id="28" fill="hold">
                            <p:stCondLst>
                              <p:cond delay="500"/>
                            </p:stCondLst>
                            <p:childTnLst>
                              <p:par>
                                <p:cTn id="29" presetID="22" presetClass="entr" presetSubtype="2" fill="hold" nodeType="afterEffect">
                                  <p:stCondLst>
                                    <p:cond delay="0"/>
                                  </p:stCondLst>
                                  <p:childTnLst>
                                    <p:set>
                                      <p:cBhvr>
                                        <p:cTn id="30" dur="1" fill="hold">
                                          <p:stCondLst>
                                            <p:cond delay="0"/>
                                          </p:stCondLst>
                                        </p:cTn>
                                        <p:tgtEl>
                                          <p:spTgt spid="160"/>
                                        </p:tgtEl>
                                        <p:attrNameLst>
                                          <p:attrName>style.visibility</p:attrName>
                                        </p:attrNameLst>
                                      </p:cBhvr>
                                      <p:to>
                                        <p:strVal val="visible"/>
                                      </p:to>
                                    </p:set>
                                    <p:animEffect transition="in" filter="wipe(right)">
                                      <p:cBhvr>
                                        <p:cTn id="31" dur="500"/>
                                        <p:tgtEl>
                                          <p:spTgt spid="160"/>
                                        </p:tgtEl>
                                      </p:cBhvr>
                                    </p:animEffect>
                                  </p:childTnLst>
                                </p:cTn>
                              </p:par>
                              <p:par>
                                <p:cTn id="32" presetID="9" presetClass="entr" presetSubtype="0" fill="hold" nodeType="withEffect">
                                  <p:stCondLst>
                                    <p:cond delay="0"/>
                                  </p:stCondLst>
                                  <p:childTnLst>
                                    <p:set>
                                      <p:cBhvr>
                                        <p:cTn id="33" dur="1" fill="hold">
                                          <p:stCondLst>
                                            <p:cond delay="0"/>
                                          </p:stCondLst>
                                        </p:cTn>
                                        <p:tgtEl>
                                          <p:spTgt spid="194"/>
                                        </p:tgtEl>
                                        <p:attrNameLst>
                                          <p:attrName>style.visibility</p:attrName>
                                        </p:attrNameLst>
                                      </p:cBhvr>
                                      <p:to>
                                        <p:strVal val="visible"/>
                                      </p:to>
                                    </p:set>
                                    <p:animEffect transition="in" filter="dissolve">
                                      <p:cBhvr>
                                        <p:cTn id="34" dur="500"/>
                                        <p:tgtEl>
                                          <p:spTgt spid="194"/>
                                        </p:tgtEl>
                                      </p:cBhvr>
                                    </p:animEffect>
                                  </p:childTnLst>
                                </p:cTn>
                              </p:par>
                            </p:childTnLst>
                          </p:cTn>
                        </p:par>
                        <p:par>
                          <p:cTn id="35" fill="hold">
                            <p:stCondLst>
                              <p:cond delay="1000"/>
                            </p:stCondLst>
                            <p:childTnLst>
                              <p:par>
                                <p:cTn id="36" presetID="0" presetClass="path" presetSubtype="0" accel="50000" decel="50000" fill="hold" nodeType="afterEffect">
                                  <p:stCondLst>
                                    <p:cond delay="0"/>
                                  </p:stCondLst>
                                  <p:childTnLst>
                                    <p:animMotion origin="layout" path="M 0.00235 -0.00093 L -0.26146 0.00532 " pathEditMode="relative" rAng="0" ptsTypes="AA">
                                      <p:cBhvr>
                                        <p:cTn id="37" dur="2000" fill="hold"/>
                                        <p:tgtEl>
                                          <p:spTgt spid="121"/>
                                        </p:tgtEl>
                                        <p:attrNameLst>
                                          <p:attrName>ppt_x</p:attrName>
                                          <p:attrName>ppt_y</p:attrName>
                                        </p:attrNameLst>
                                      </p:cBhvr>
                                      <p:rCtr x="-13190" y="301"/>
                                    </p:animMotion>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64"/>
                                        </p:tgtEl>
                                        <p:attrNameLst>
                                          <p:attrName>style.visibility</p:attrName>
                                        </p:attrNameLst>
                                      </p:cBhvr>
                                      <p:to>
                                        <p:strVal val="visible"/>
                                      </p:to>
                                    </p:set>
                                    <p:animEffect transition="in" filter="dissolve">
                                      <p:cBhvr>
                                        <p:cTn id="42" dur="500"/>
                                        <p:tgtEl>
                                          <p:spTgt spid="164"/>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67"/>
                                        </p:tgtEl>
                                        <p:attrNameLst>
                                          <p:attrName>style.visibility</p:attrName>
                                        </p:attrNameLst>
                                      </p:cBhvr>
                                      <p:to>
                                        <p:strVal val="visible"/>
                                      </p:to>
                                    </p:set>
                                    <p:animEffect transition="in" filter="dissolve">
                                      <p:cBhvr>
                                        <p:cTn id="47" dur="500"/>
                                        <p:tgtEl>
                                          <p:spTgt spid="167"/>
                                        </p:tgtEl>
                                      </p:cBhvr>
                                    </p:animEffect>
                                  </p:childTnLst>
                                </p:cTn>
                              </p:par>
                            </p:childTnLst>
                          </p:cTn>
                        </p:par>
                        <p:par>
                          <p:cTn id="48" fill="hold">
                            <p:stCondLst>
                              <p:cond delay="500"/>
                            </p:stCondLst>
                            <p:childTnLst>
                              <p:par>
                                <p:cTn id="49" presetID="0" presetClass="path" presetSubtype="0" accel="50000" decel="50000" fill="hold" nodeType="afterEffect">
                                  <p:stCondLst>
                                    <p:cond delay="0"/>
                                  </p:stCondLst>
                                  <p:childTnLst>
                                    <p:animMotion origin="layout" path="M -0.00052 -0.00371 L -0.22657 0.00185 " pathEditMode="relative" rAng="0" ptsTypes="AA">
                                      <p:cBhvr>
                                        <p:cTn id="50" dur="2000" fill="hold"/>
                                        <p:tgtEl>
                                          <p:spTgt spid="167"/>
                                        </p:tgtEl>
                                        <p:attrNameLst>
                                          <p:attrName>ppt_x</p:attrName>
                                          <p:attrName>ppt_y</p:attrName>
                                        </p:attrNameLst>
                                      </p:cBhvr>
                                      <p:rCtr x="-11302" y="278"/>
                                    </p:animMotion>
                                  </p:childTnLst>
                                </p:cTn>
                              </p:par>
                              <p:par>
                                <p:cTn id="51" presetID="9" presetClass="exit" presetSubtype="0" fill="hold" nodeType="withEffect">
                                  <p:stCondLst>
                                    <p:cond delay="0"/>
                                  </p:stCondLst>
                                  <p:childTnLst>
                                    <p:animEffect transition="out" filter="dissolve">
                                      <p:cBhvr>
                                        <p:cTn id="52" dur="500"/>
                                        <p:tgtEl>
                                          <p:spTgt spid="120"/>
                                        </p:tgtEl>
                                      </p:cBhvr>
                                    </p:animEffect>
                                    <p:set>
                                      <p:cBhvr>
                                        <p:cTn id="53" dur="1" fill="hold">
                                          <p:stCondLst>
                                            <p:cond delay="499"/>
                                          </p:stCondLst>
                                        </p:cTn>
                                        <p:tgtEl>
                                          <p:spTgt spid="120"/>
                                        </p:tgtEl>
                                        <p:attrNameLst>
                                          <p:attrName>style.visibility</p:attrName>
                                        </p:attrNameLst>
                                      </p:cBhvr>
                                      <p:to>
                                        <p:strVal val="hidden"/>
                                      </p:to>
                                    </p:set>
                                  </p:childTnLst>
                                </p:cTn>
                              </p:par>
                              <p:par>
                                <p:cTn id="54" presetID="9" presetClass="exit" presetSubtype="0" fill="hold" nodeType="withEffect">
                                  <p:stCondLst>
                                    <p:cond delay="0"/>
                                  </p:stCondLst>
                                  <p:childTnLst>
                                    <p:animEffect transition="out" filter="dissolve">
                                      <p:cBhvr>
                                        <p:cTn id="55" dur="500"/>
                                        <p:tgtEl>
                                          <p:spTgt spid="121"/>
                                        </p:tgtEl>
                                      </p:cBhvr>
                                    </p:animEffect>
                                    <p:set>
                                      <p:cBhvr>
                                        <p:cTn id="56" dur="1" fill="hold">
                                          <p:stCondLst>
                                            <p:cond delay="499"/>
                                          </p:stCondLst>
                                        </p:cTn>
                                        <p:tgtEl>
                                          <p:spTgt spid="121"/>
                                        </p:tgtEl>
                                        <p:attrNameLst>
                                          <p:attrName>style.visibility</p:attrName>
                                        </p:attrNameLst>
                                      </p:cBhvr>
                                      <p:to>
                                        <p:strVal val="hidden"/>
                                      </p:to>
                                    </p:set>
                                  </p:childTnLst>
                                </p:cTn>
                              </p:par>
                            </p:childTnLst>
                          </p:cTn>
                        </p:par>
                        <p:par>
                          <p:cTn id="57" fill="hold">
                            <p:stCondLst>
                              <p:cond delay="2500"/>
                            </p:stCondLst>
                            <p:childTnLst>
                              <p:par>
                                <p:cTn id="58" presetID="9" presetClass="entr" presetSubtype="0" fill="hold" grpId="0" nodeType="afterEffect">
                                  <p:stCondLst>
                                    <p:cond delay="0"/>
                                  </p:stCondLst>
                                  <p:childTnLst>
                                    <p:set>
                                      <p:cBhvr>
                                        <p:cTn id="59" dur="1" fill="hold">
                                          <p:stCondLst>
                                            <p:cond delay="0"/>
                                          </p:stCondLst>
                                        </p:cTn>
                                        <p:tgtEl>
                                          <p:spTgt spid="168"/>
                                        </p:tgtEl>
                                        <p:attrNameLst>
                                          <p:attrName>style.visibility</p:attrName>
                                        </p:attrNameLst>
                                      </p:cBhvr>
                                      <p:to>
                                        <p:strVal val="visible"/>
                                      </p:to>
                                    </p:set>
                                    <p:animEffect transition="in" filter="dissolve">
                                      <p:cBhvr>
                                        <p:cTn id="60" dur="500"/>
                                        <p:tgtEl>
                                          <p:spTgt spid="168"/>
                                        </p:tgtEl>
                                      </p:cBhvr>
                                    </p:animEffect>
                                  </p:childTnLst>
                                </p:cTn>
                              </p:par>
                              <p:par>
                                <p:cTn id="61" presetID="9" presetClass="entr" presetSubtype="0" fill="hold" nodeType="withEffect">
                                  <p:stCondLst>
                                    <p:cond delay="0"/>
                                  </p:stCondLst>
                                  <p:childTnLst>
                                    <p:set>
                                      <p:cBhvr>
                                        <p:cTn id="62" dur="1" fill="hold">
                                          <p:stCondLst>
                                            <p:cond delay="0"/>
                                          </p:stCondLst>
                                        </p:cTn>
                                        <p:tgtEl>
                                          <p:spTgt spid="195"/>
                                        </p:tgtEl>
                                        <p:attrNameLst>
                                          <p:attrName>style.visibility</p:attrName>
                                        </p:attrNameLst>
                                      </p:cBhvr>
                                      <p:to>
                                        <p:strVal val="visible"/>
                                      </p:to>
                                    </p:set>
                                    <p:animEffect transition="in" filter="dissolve">
                                      <p:cBhvr>
                                        <p:cTn id="63" dur="500"/>
                                        <p:tgtEl>
                                          <p:spTgt spid="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a:extLst>
              <a:ext uri="{FF2B5EF4-FFF2-40B4-BE49-F238E27FC236}">
                <a16:creationId xmlns:a16="http://schemas.microsoft.com/office/drawing/2014/main" id="{D712CB78-C706-8D45-92DD-C33079FB1C49}"/>
              </a:ext>
            </a:extLst>
          </p:cNvPr>
          <p:cNvGrpSpPr/>
          <p:nvPr/>
        </p:nvGrpSpPr>
        <p:grpSpPr>
          <a:xfrm>
            <a:off x="6946900" y="1524000"/>
            <a:ext cx="711200" cy="1016000"/>
            <a:chOff x="1282700" y="2006600"/>
            <a:chExt cx="2603500" cy="3263900"/>
          </a:xfrm>
        </p:grpSpPr>
        <p:sp>
          <p:nvSpPr>
            <p:cNvPr id="145" name="Rounded Rectangle 144">
              <a:extLst>
                <a:ext uri="{FF2B5EF4-FFF2-40B4-BE49-F238E27FC236}">
                  <a16:creationId xmlns:a16="http://schemas.microsoft.com/office/drawing/2014/main" id="{540E5D60-2630-5C4F-93AA-181EF66F4A05}"/>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6" name="Rounded Rectangle 145">
              <a:extLst>
                <a:ext uri="{FF2B5EF4-FFF2-40B4-BE49-F238E27FC236}">
                  <a16:creationId xmlns:a16="http://schemas.microsoft.com/office/drawing/2014/main" id="{1B6C9F51-012D-6C41-86DD-D8573774FC76}"/>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7" name="Rounded Rectangle 146">
              <a:extLst>
                <a:ext uri="{FF2B5EF4-FFF2-40B4-BE49-F238E27FC236}">
                  <a16:creationId xmlns:a16="http://schemas.microsoft.com/office/drawing/2014/main" id="{B551C884-0D90-F941-AF6F-06DF5399CBEF}"/>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02FDD130-6C4C-694D-BE73-6370065D7337}"/>
              </a:ext>
            </a:extLst>
          </p:cNvPr>
          <p:cNvGrpSpPr/>
          <p:nvPr/>
        </p:nvGrpSpPr>
        <p:grpSpPr>
          <a:xfrm>
            <a:off x="4622800" y="5626100"/>
            <a:ext cx="711200" cy="1016000"/>
            <a:chOff x="1282700" y="2006600"/>
            <a:chExt cx="2603500" cy="3263900"/>
          </a:xfrm>
        </p:grpSpPr>
        <p:sp>
          <p:nvSpPr>
            <p:cNvPr id="5" name="Rounded Rectangle 4">
              <a:extLst>
                <a:ext uri="{FF2B5EF4-FFF2-40B4-BE49-F238E27FC236}">
                  <a16:creationId xmlns:a16="http://schemas.microsoft.com/office/drawing/2014/main" id="{7EB869C5-DCEC-4743-B371-441AE269CD39}"/>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Rounded Rectangle 134">
              <a:extLst>
                <a:ext uri="{FF2B5EF4-FFF2-40B4-BE49-F238E27FC236}">
                  <a16:creationId xmlns:a16="http://schemas.microsoft.com/office/drawing/2014/main" id="{78526DC0-9AD9-8E49-B598-BE6ECB1A3ADD}"/>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9" name="Rounded Rectangle 138">
              <a:extLst>
                <a:ext uri="{FF2B5EF4-FFF2-40B4-BE49-F238E27FC236}">
                  <a16:creationId xmlns:a16="http://schemas.microsoft.com/office/drawing/2014/main" id="{CC925A7C-C818-5C45-B6D1-0A032D437672}"/>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3" name="Group 57">
            <a:extLst>
              <a:ext uri="{FF2B5EF4-FFF2-40B4-BE49-F238E27FC236}">
                <a16:creationId xmlns:a16="http://schemas.microsoft.com/office/drawing/2014/main" id="{C28FCCAF-E5F2-4945-8BC3-5A0D78DCA4B7}"/>
              </a:ext>
            </a:extLst>
          </p:cNvPr>
          <p:cNvGrpSpPr>
            <a:grpSpLocks/>
          </p:cNvGrpSpPr>
          <p:nvPr/>
        </p:nvGrpSpPr>
        <p:grpSpPr bwMode="auto">
          <a:xfrm>
            <a:off x="4421414" y="1364343"/>
            <a:ext cx="519313" cy="1096646"/>
            <a:chOff x="4140" y="429"/>
            <a:chExt cx="1425" cy="2396"/>
          </a:xfrm>
        </p:grpSpPr>
        <p:sp>
          <p:nvSpPr>
            <p:cNvPr id="14" name="Freeform 58">
              <a:extLst>
                <a:ext uri="{FF2B5EF4-FFF2-40B4-BE49-F238E27FC236}">
                  <a16:creationId xmlns:a16="http://schemas.microsoft.com/office/drawing/2014/main" id="{3E0ABDD2-372E-3E4A-B89E-371FFA05F26D}"/>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5" name="Rectangle 59">
              <a:extLst>
                <a:ext uri="{FF2B5EF4-FFF2-40B4-BE49-F238E27FC236}">
                  <a16:creationId xmlns:a16="http://schemas.microsoft.com/office/drawing/2014/main" id="{E0E6AB63-2D8D-FD4A-8D08-0DCE29453826}"/>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 name="Freeform 60">
              <a:extLst>
                <a:ext uri="{FF2B5EF4-FFF2-40B4-BE49-F238E27FC236}">
                  <a16:creationId xmlns:a16="http://schemas.microsoft.com/office/drawing/2014/main" id="{F2DF5CCD-3A3D-8946-BB0F-B72F144D1304}"/>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7" name="Freeform 61">
              <a:extLst>
                <a:ext uri="{FF2B5EF4-FFF2-40B4-BE49-F238E27FC236}">
                  <a16:creationId xmlns:a16="http://schemas.microsoft.com/office/drawing/2014/main" id="{F4AF3F5F-1964-934E-A22C-CAAAC82B89FD}"/>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8" name="Rectangle 62">
              <a:extLst>
                <a:ext uri="{FF2B5EF4-FFF2-40B4-BE49-F238E27FC236}">
                  <a16:creationId xmlns:a16="http://schemas.microsoft.com/office/drawing/2014/main" id="{60DC56E6-B22B-2D4A-A532-797BE2BECEC2}"/>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9" name="Group 63">
              <a:extLst>
                <a:ext uri="{FF2B5EF4-FFF2-40B4-BE49-F238E27FC236}">
                  <a16:creationId xmlns:a16="http://schemas.microsoft.com/office/drawing/2014/main" id="{3F3ABA47-6EE0-1142-9310-EFA5245E70DB}"/>
                </a:ext>
              </a:extLst>
            </p:cNvPr>
            <p:cNvGrpSpPr>
              <a:grpSpLocks/>
            </p:cNvGrpSpPr>
            <p:nvPr/>
          </p:nvGrpSpPr>
          <p:grpSpPr bwMode="auto">
            <a:xfrm>
              <a:off x="4749" y="668"/>
              <a:ext cx="581" cy="145"/>
              <a:chOff x="614" y="2568"/>
              <a:chExt cx="725" cy="139"/>
            </a:xfrm>
          </p:grpSpPr>
          <p:sp>
            <p:nvSpPr>
              <p:cNvPr id="45" name="AutoShape 64">
                <a:extLst>
                  <a:ext uri="{FF2B5EF4-FFF2-40B4-BE49-F238E27FC236}">
                    <a16:creationId xmlns:a16="http://schemas.microsoft.com/office/drawing/2014/main" id="{3EFA4FBC-2313-4A44-9498-E5B0E1F1CB5C}"/>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6" name="AutoShape 65">
                <a:extLst>
                  <a:ext uri="{FF2B5EF4-FFF2-40B4-BE49-F238E27FC236}">
                    <a16:creationId xmlns:a16="http://schemas.microsoft.com/office/drawing/2014/main" id="{53A490A2-F773-064D-9E4E-79006A985BFD}"/>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1" name="Rectangle 66">
              <a:extLst>
                <a:ext uri="{FF2B5EF4-FFF2-40B4-BE49-F238E27FC236}">
                  <a16:creationId xmlns:a16="http://schemas.microsoft.com/office/drawing/2014/main" id="{9B1FF5E8-D30B-2443-8F1C-49E8171DBBA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2" name="Group 67">
              <a:extLst>
                <a:ext uri="{FF2B5EF4-FFF2-40B4-BE49-F238E27FC236}">
                  <a16:creationId xmlns:a16="http://schemas.microsoft.com/office/drawing/2014/main" id="{647CD9E2-B875-D040-B501-259F20276FEE}"/>
                </a:ext>
              </a:extLst>
            </p:cNvPr>
            <p:cNvGrpSpPr>
              <a:grpSpLocks/>
            </p:cNvGrpSpPr>
            <p:nvPr/>
          </p:nvGrpSpPr>
          <p:grpSpPr bwMode="auto">
            <a:xfrm>
              <a:off x="4747" y="994"/>
              <a:ext cx="581" cy="134"/>
              <a:chOff x="614" y="2568"/>
              <a:chExt cx="725" cy="139"/>
            </a:xfrm>
          </p:grpSpPr>
          <p:sp>
            <p:nvSpPr>
              <p:cNvPr id="43" name="AutoShape 68">
                <a:extLst>
                  <a:ext uri="{FF2B5EF4-FFF2-40B4-BE49-F238E27FC236}">
                    <a16:creationId xmlns:a16="http://schemas.microsoft.com/office/drawing/2014/main" id="{8B40E7A0-7F87-CB42-91AF-8495B15D1FE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4" name="AutoShape 69">
                <a:extLst>
                  <a:ext uri="{FF2B5EF4-FFF2-40B4-BE49-F238E27FC236}">
                    <a16:creationId xmlns:a16="http://schemas.microsoft.com/office/drawing/2014/main" id="{E1BA0D48-E378-0841-B21E-B216A3DEBC4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3" name="Rectangle 70">
              <a:extLst>
                <a:ext uri="{FF2B5EF4-FFF2-40B4-BE49-F238E27FC236}">
                  <a16:creationId xmlns:a16="http://schemas.microsoft.com/office/drawing/2014/main" id="{A8FEB5CD-1C02-994C-9CD3-7210669BAB9C}"/>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4" name="Rectangle 71">
              <a:extLst>
                <a:ext uri="{FF2B5EF4-FFF2-40B4-BE49-F238E27FC236}">
                  <a16:creationId xmlns:a16="http://schemas.microsoft.com/office/drawing/2014/main" id="{3F0453AB-5611-FD40-B862-F64CDAA10D8F}"/>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5" name="Group 72">
              <a:extLst>
                <a:ext uri="{FF2B5EF4-FFF2-40B4-BE49-F238E27FC236}">
                  <a16:creationId xmlns:a16="http://schemas.microsoft.com/office/drawing/2014/main" id="{4E495B47-7D7F-AE48-BF68-5F048DC528DC}"/>
                </a:ext>
              </a:extLst>
            </p:cNvPr>
            <p:cNvGrpSpPr>
              <a:grpSpLocks/>
            </p:cNvGrpSpPr>
            <p:nvPr/>
          </p:nvGrpSpPr>
          <p:grpSpPr bwMode="auto">
            <a:xfrm>
              <a:off x="4735" y="1627"/>
              <a:ext cx="582" cy="151"/>
              <a:chOff x="614" y="2568"/>
              <a:chExt cx="725" cy="139"/>
            </a:xfrm>
          </p:grpSpPr>
          <p:sp>
            <p:nvSpPr>
              <p:cNvPr id="41" name="AutoShape 73">
                <a:extLst>
                  <a:ext uri="{FF2B5EF4-FFF2-40B4-BE49-F238E27FC236}">
                    <a16:creationId xmlns:a16="http://schemas.microsoft.com/office/drawing/2014/main" id="{52081D9E-64FD-9241-9EEA-BFC2848F38A4}"/>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2" name="AutoShape 74">
                <a:extLst>
                  <a:ext uri="{FF2B5EF4-FFF2-40B4-BE49-F238E27FC236}">
                    <a16:creationId xmlns:a16="http://schemas.microsoft.com/office/drawing/2014/main" id="{89B07DC2-8E24-B048-B84D-C525C9AA2868}"/>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6" name="Freeform 75">
              <a:extLst>
                <a:ext uri="{FF2B5EF4-FFF2-40B4-BE49-F238E27FC236}">
                  <a16:creationId xmlns:a16="http://schemas.microsoft.com/office/drawing/2014/main" id="{00275AA5-20F4-4B40-8A7B-56C022B44C00}"/>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27" name="Group 76">
              <a:extLst>
                <a:ext uri="{FF2B5EF4-FFF2-40B4-BE49-F238E27FC236}">
                  <a16:creationId xmlns:a16="http://schemas.microsoft.com/office/drawing/2014/main" id="{E089CEBF-EE46-794F-82AC-9A6451034987}"/>
                </a:ext>
              </a:extLst>
            </p:cNvPr>
            <p:cNvGrpSpPr>
              <a:grpSpLocks/>
            </p:cNvGrpSpPr>
            <p:nvPr/>
          </p:nvGrpSpPr>
          <p:grpSpPr bwMode="auto">
            <a:xfrm>
              <a:off x="4739" y="1327"/>
              <a:ext cx="582" cy="139"/>
              <a:chOff x="614" y="2568"/>
              <a:chExt cx="725" cy="139"/>
            </a:xfrm>
          </p:grpSpPr>
          <p:sp>
            <p:nvSpPr>
              <p:cNvPr id="39" name="AutoShape 77">
                <a:extLst>
                  <a:ext uri="{FF2B5EF4-FFF2-40B4-BE49-F238E27FC236}">
                    <a16:creationId xmlns:a16="http://schemas.microsoft.com/office/drawing/2014/main" id="{4DB9DFE4-1869-F54F-9D86-B1C3308910D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0" name="AutoShape 78">
                <a:extLst>
                  <a:ext uri="{FF2B5EF4-FFF2-40B4-BE49-F238E27FC236}">
                    <a16:creationId xmlns:a16="http://schemas.microsoft.com/office/drawing/2014/main" id="{1D4272DE-9783-504C-B24E-985066EBD4C9}"/>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8" name="Rectangle 79">
              <a:extLst>
                <a:ext uri="{FF2B5EF4-FFF2-40B4-BE49-F238E27FC236}">
                  <a16:creationId xmlns:a16="http://schemas.microsoft.com/office/drawing/2014/main" id="{5FE88211-5391-9B42-9155-73A19A273619}"/>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9" name="Freeform 80">
              <a:extLst>
                <a:ext uri="{FF2B5EF4-FFF2-40B4-BE49-F238E27FC236}">
                  <a16:creationId xmlns:a16="http://schemas.microsoft.com/office/drawing/2014/main" id="{05E256D3-88AF-EE40-9D8D-E6162627B75A}"/>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0" name="Freeform 81">
              <a:extLst>
                <a:ext uri="{FF2B5EF4-FFF2-40B4-BE49-F238E27FC236}">
                  <a16:creationId xmlns:a16="http://schemas.microsoft.com/office/drawing/2014/main" id="{2B1E13A7-1340-1449-8740-70AFA3DE6C85}"/>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1" name="Oval 82">
              <a:extLst>
                <a:ext uri="{FF2B5EF4-FFF2-40B4-BE49-F238E27FC236}">
                  <a16:creationId xmlns:a16="http://schemas.microsoft.com/office/drawing/2014/main" id="{DAC0CC86-045F-6F4E-9391-E07245D69893}"/>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2" name="Freeform 83">
              <a:extLst>
                <a:ext uri="{FF2B5EF4-FFF2-40B4-BE49-F238E27FC236}">
                  <a16:creationId xmlns:a16="http://schemas.microsoft.com/office/drawing/2014/main" id="{A27EE01C-A7F3-EB4C-B539-16929E3E83A2}"/>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3" name="AutoShape 84">
              <a:extLst>
                <a:ext uri="{FF2B5EF4-FFF2-40B4-BE49-F238E27FC236}">
                  <a16:creationId xmlns:a16="http://schemas.microsoft.com/office/drawing/2014/main" id="{881A1C8F-54F2-8948-B760-2762B01F479A}"/>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4" name="AutoShape 85">
              <a:extLst>
                <a:ext uri="{FF2B5EF4-FFF2-40B4-BE49-F238E27FC236}">
                  <a16:creationId xmlns:a16="http://schemas.microsoft.com/office/drawing/2014/main" id="{5AE8BE14-C3E6-D84F-A9AC-E4E0F707C933}"/>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5" name="Oval 86">
              <a:extLst>
                <a:ext uri="{FF2B5EF4-FFF2-40B4-BE49-F238E27FC236}">
                  <a16:creationId xmlns:a16="http://schemas.microsoft.com/office/drawing/2014/main" id="{FD11E9D2-4386-FF49-8E96-2E035F92F945}"/>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6" name="Oval 87">
              <a:extLst>
                <a:ext uri="{FF2B5EF4-FFF2-40B4-BE49-F238E27FC236}">
                  <a16:creationId xmlns:a16="http://schemas.microsoft.com/office/drawing/2014/main" id="{A698DF12-44DE-B34A-9F3A-FC02DEBBF9F1}"/>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7" name="Oval 88">
              <a:extLst>
                <a:ext uri="{FF2B5EF4-FFF2-40B4-BE49-F238E27FC236}">
                  <a16:creationId xmlns:a16="http://schemas.microsoft.com/office/drawing/2014/main" id="{C070DEEB-91AB-C142-9143-5974D8EB70A8}"/>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8" name="Rectangle 89">
              <a:extLst>
                <a:ext uri="{FF2B5EF4-FFF2-40B4-BE49-F238E27FC236}">
                  <a16:creationId xmlns:a16="http://schemas.microsoft.com/office/drawing/2014/main" id="{73990BF0-CEC8-384B-BF26-4A0885AAFAC7}"/>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pic>
        <p:nvPicPr>
          <p:cNvPr id="7" name="Picture 6">
            <a:extLst>
              <a:ext uri="{FF2B5EF4-FFF2-40B4-BE49-F238E27FC236}">
                <a16:creationId xmlns:a16="http://schemas.microsoft.com/office/drawing/2014/main" id="{AC613071-8BFC-5349-80C0-9020206375EE}"/>
              </a:ext>
            </a:extLst>
          </p:cNvPr>
          <p:cNvPicPr>
            <a:picLocks noChangeAspect="1"/>
          </p:cNvPicPr>
          <p:nvPr/>
        </p:nvPicPr>
        <p:blipFill>
          <a:blip r:embed="rId3"/>
          <a:stretch>
            <a:fillRect/>
          </a:stretch>
        </p:blipFill>
        <p:spPr>
          <a:xfrm>
            <a:off x="4987471" y="1230461"/>
            <a:ext cx="1797957" cy="1299560"/>
          </a:xfrm>
          <a:prstGeom prst="rect">
            <a:avLst/>
          </a:prstGeom>
        </p:spPr>
      </p:pic>
      <p:pic>
        <p:nvPicPr>
          <p:cNvPr id="9" name="Picture 8">
            <a:extLst>
              <a:ext uri="{FF2B5EF4-FFF2-40B4-BE49-F238E27FC236}">
                <a16:creationId xmlns:a16="http://schemas.microsoft.com/office/drawing/2014/main" id="{B1FB3A00-B2D9-7443-B666-0ABA7347B5CD}"/>
              </a:ext>
            </a:extLst>
          </p:cNvPr>
          <p:cNvPicPr>
            <a:picLocks noChangeAspect="1"/>
          </p:cNvPicPr>
          <p:nvPr/>
        </p:nvPicPr>
        <p:blipFill>
          <a:blip r:embed="rId4"/>
          <a:stretch>
            <a:fillRect/>
          </a:stretch>
        </p:blipFill>
        <p:spPr>
          <a:xfrm>
            <a:off x="8186057" y="4524829"/>
            <a:ext cx="1783443" cy="249682"/>
          </a:xfrm>
          <a:prstGeom prst="rect">
            <a:avLst/>
          </a:prstGeom>
        </p:spPr>
      </p:pic>
      <p:grpSp>
        <p:nvGrpSpPr>
          <p:cNvPr id="83" name="Group 57">
            <a:extLst>
              <a:ext uri="{FF2B5EF4-FFF2-40B4-BE49-F238E27FC236}">
                <a16:creationId xmlns:a16="http://schemas.microsoft.com/office/drawing/2014/main" id="{C5D7863B-AD69-FC47-BA2D-38FCE4992417}"/>
              </a:ext>
            </a:extLst>
          </p:cNvPr>
          <p:cNvGrpSpPr>
            <a:grpSpLocks/>
          </p:cNvGrpSpPr>
          <p:nvPr/>
        </p:nvGrpSpPr>
        <p:grpSpPr bwMode="auto">
          <a:xfrm>
            <a:off x="8178799" y="4820558"/>
            <a:ext cx="519313" cy="1096646"/>
            <a:chOff x="4140" y="429"/>
            <a:chExt cx="1425" cy="2396"/>
          </a:xfrm>
        </p:grpSpPr>
        <p:sp>
          <p:nvSpPr>
            <p:cNvPr id="84" name="Freeform 58">
              <a:extLst>
                <a:ext uri="{FF2B5EF4-FFF2-40B4-BE49-F238E27FC236}">
                  <a16:creationId xmlns:a16="http://schemas.microsoft.com/office/drawing/2014/main" id="{49D083FD-79A2-E74D-A776-974520EEA50C}"/>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5" name="Rectangle 59">
              <a:extLst>
                <a:ext uri="{FF2B5EF4-FFF2-40B4-BE49-F238E27FC236}">
                  <a16:creationId xmlns:a16="http://schemas.microsoft.com/office/drawing/2014/main" id="{C160A5F6-4243-0B4D-A694-687DE9C0BAD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86" name="Freeform 60">
              <a:extLst>
                <a:ext uri="{FF2B5EF4-FFF2-40B4-BE49-F238E27FC236}">
                  <a16:creationId xmlns:a16="http://schemas.microsoft.com/office/drawing/2014/main" id="{DCE1287F-730A-864C-AD9E-9FB460287141}"/>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7" name="Freeform 61">
              <a:extLst>
                <a:ext uri="{FF2B5EF4-FFF2-40B4-BE49-F238E27FC236}">
                  <a16:creationId xmlns:a16="http://schemas.microsoft.com/office/drawing/2014/main" id="{1A9CE9AE-3F0C-CB4A-AFB4-667C998F6D05}"/>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8" name="Rectangle 62">
              <a:extLst>
                <a:ext uri="{FF2B5EF4-FFF2-40B4-BE49-F238E27FC236}">
                  <a16:creationId xmlns:a16="http://schemas.microsoft.com/office/drawing/2014/main" id="{01EB0058-0984-934E-8EBD-78F44D93B785}"/>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89" name="Group 63">
              <a:extLst>
                <a:ext uri="{FF2B5EF4-FFF2-40B4-BE49-F238E27FC236}">
                  <a16:creationId xmlns:a16="http://schemas.microsoft.com/office/drawing/2014/main" id="{6DEFB971-8A0D-D54B-BB2F-A5A52EC70DDD}"/>
                </a:ext>
              </a:extLst>
            </p:cNvPr>
            <p:cNvGrpSpPr>
              <a:grpSpLocks/>
            </p:cNvGrpSpPr>
            <p:nvPr/>
          </p:nvGrpSpPr>
          <p:grpSpPr bwMode="auto">
            <a:xfrm>
              <a:off x="4749" y="668"/>
              <a:ext cx="581" cy="145"/>
              <a:chOff x="614" y="2568"/>
              <a:chExt cx="725" cy="139"/>
            </a:xfrm>
          </p:grpSpPr>
          <p:sp>
            <p:nvSpPr>
              <p:cNvPr id="114" name="AutoShape 64">
                <a:extLst>
                  <a:ext uri="{FF2B5EF4-FFF2-40B4-BE49-F238E27FC236}">
                    <a16:creationId xmlns:a16="http://schemas.microsoft.com/office/drawing/2014/main" id="{CB3AB1FF-68E6-B747-BBE7-AB752061332D}"/>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5" name="AutoShape 65">
                <a:extLst>
                  <a:ext uri="{FF2B5EF4-FFF2-40B4-BE49-F238E27FC236}">
                    <a16:creationId xmlns:a16="http://schemas.microsoft.com/office/drawing/2014/main" id="{E93F508C-CA28-204B-8B27-C54D968A705A}"/>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0" name="Rectangle 66">
              <a:extLst>
                <a:ext uri="{FF2B5EF4-FFF2-40B4-BE49-F238E27FC236}">
                  <a16:creationId xmlns:a16="http://schemas.microsoft.com/office/drawing/2014/main" id="{5B1AC563-B14E-A64A-B619-7D4BA238173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1" name="Group 67">
              <a:extLst>
                <a:ext uri="{FF2B5EF4-FFF2-40B4-BE49-F238E27FC236}">
                  <a16:creationId xmlns:a16="http://schemas.microsoft.com/office/drawing/2014/main" id="{48FCBC14-90E7-EB46-8ABD-7C73B7251493}"/>
                </a:ext>
              </a:extLst>
            </p:cNvPr>
            <p:cNvGrpSpPr>
              <a:grpSpLocks/>
            </p:cNvGrpSpPr>
            <p:nvPr/>
          </p:nvGrpSpPr>
          <p:grpSpPr bwMode="auto">
            <a:xfrm>
              <a:off x="4747" y="994"/>
              <a:ext cx="581" cy="134"/>
              <a:chOff x="614" y="2568"/>
              <a:chExt cx="725" cy="139"/>
            </a:xfrm>
          </p:grpSpPr>
          <p:sp>
            <p:nvSpPr>
              <p:cNvPr id="112" name="AutoShape 68">
                <a:extLst>
                  <a:ext uri="{FF2B5EF4-FFF2-40B4-BE49-F238E27FC236}">
                    <a16:creationId xmlns:a16="http://schemas.microsoft.com/office/drawing/2014/main" id="{A898FDCB-872C-6440-BCF5-39CC5BB4E22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3" name="AutoShape 69">
                <a:extLst>
                  <a:ext uri="{FF2B5EF4-FFF2-40B4-BE49-F238E27FC236}">
                    <a16:creationId xmlns:a16="http://schemas.microsoft.com/office/drawing/2014/main" id="{146DD0F8-ADA8-4F48-B1C0-6C48443ABC8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2" name="Rectangle 70">
              <a:extLst>
                <a:ext uri="{FF2B5EF4-FFF2-40B4-BE49-F238E27FC236}">
                  <a16:creationId xmlns:a16="http://schemas.microsoft.com/office/drawing/2014/main" id="{AECADF08-F932-F64F-83DE-4FB9C125404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3" name="Rectangle 71">
              <a:extLst>
                <a:ext uri="{FF2B5EF4-FFF2-40B4-BE49-F238E27FC236}">
                  <a16:creationId xmlns:a16="http://schemas.microsoft.com/office/drawing/2014/main" id="{AAB7C3D1-8C2B-BE49-A8B9-C1F76FC88D66}"/>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4" name="Group 72">
              <a:extLst>
                <a:ext uri="{FF2B5EF4-FFF2-40B4-BE49-F238E27FC236}">
                  <a16:creationId xmlns:a16="http://schemas.microsoft.com/office/drawing/2014/main" id="{3DEC4CAB-1840-6D4B-83A5-245A38500CEA}"/>
                </a:ext>
              </a:extLst>
            </p:cNvPr>
            <p:cNvGrpSpPr>
              <a:grpSpLocks/>
            </p:cNvGrpSpPr>
            <p:nvPr/>
          </p:nvGrpSpPr>
          <p:grpSpPr bwMode="auto">
            <a:xfrm>
              <a:off x="4735" y="1627"/>
              <a:ext cx="582" cy="151"/>
              <a:chOff x="614" y="2568"/>
              <a:chExt cx="725" cy="139"/>
            </a:xfrm>
          </p:grpSpPr>
          <p:sp>
            <p:nvSpPr>
              <p:cNvPr id="110" name="AutoShape 73">
                <a:extLst>
                  <a:ext uri="{FF2B5EF4-FFF2-40B4-BE49-F238E27FC236}">
                    <a16:creationId xmlns:a16="http://schemas.microsoft.com/office/drawing/2014/main" id="{A0F018FE-D678-C348-92C8-C541D45EC142}"/>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1" name="AutoShape 74">
                <a:extLst>
                  <a:ext uri="{FF2B5EF4-FFF2-40B4-BE49-F238E27FC236}">
                    <a16:creationId xmlns:a16="http://schemas.microsoft.com/office/drawing/2014/main" id="{438A18AE-96B9-634D-B0C6-94D6136C1BF3}"/>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5" name="Freeform 75">
              <a:extLst>
                <a:ext uri="{FF2B5EF4-FFF2-40B4-BE49-F238E27FC236}">
                  <a16:creationId xmlns:a16="http://schemas.microsoft.com/office/drawing/2014/main" id="{D0CF0AA3-AC56-5B4A-AAB7-C4F4A10396F4}"/>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96" name="Group 76">
              <a:extLst>
                <a:ext uri="{FF2B5EF4-FFF2-40B4-BE49-F238E27FC236}">
                  <a16:creationId xmlns:a16="http://schemas.microsoft.com/office/drawing/2014/main" id="{2F69551B-EBA3-BF40-8C0D-28FC3540F9EA}"/>
                </a:ext>
              </a:extLst>
            </p:cNvPr>
            <p:cNvGrpSpPr>
              <a:grpSpLocks/>
            </p:cNvGrpSpPr>
            <p:nvPr/>
          </p:nvGrpSpPr>
          <p:grpSpPr bwMode="auto">
            <a:xfrm>
              <a:off x="4739" y="1327"/>
              <a:ext cx="582" cy="139"/>
              <a:chOff x="614" y="2568"/>
              <a:chExt cx="725" cy="139"/>
            </a:xfrm>
          </p:grpSpPr>
          <p:sp>
            <p:nvSpPr>
              <p:cNvPr id="108" name="AutoShape 77">
                <a:extLst>
                  <a:ext uri="{FF2B5EF4-FFF2-40B4-BE49-F238E27FC236}">
                    <a16:creationId xmlns:a16="http://schemas.microsoft.com/office/drawing/2014/main" id="{F24A03FE-CC74-2E4C-A1C8-914AEE73C263}"/>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9" name="AutoShape 78">
                <a:extLst>
                  <a:ext uri="{FF2B5EF4-FFF2-40B4-BE49-F238E27FC236}">
                    <a16:creationId xmlns:a16="http://schemas.microsoft.com/office/drawing/2014/main" id="{1A088830-47CE-554E-891D-383BDC7C106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7" name="Rectangle 79">
              <a:extLst>
                <a:ext uri="{FF2B5EF4-FFF2-40B4-BE49-F238E27FC236}">
                  <a16:creationId xmlns:a16="http://schemas.microsoft.com/office/drawing/2014/main" id="{4B8B1DBC-053B-454B-AA6A-93DD7A17D908}"/>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8" name="Freeform 80">
              <a:extLst>
                <a:ext uri="{FF2B5EF4-FFF2-40B4-BE49-F238E27FC236}">
                  <a16:creationId xmlns:a16="http://schemas.microsoft.com/office/drawing/2014/main" id="{0C9C506E-2927-3944-A4CD-50E996AE2C65}"/>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99" name="Freeform 81">
              <a:extLst>
                <a:ext uri="{FF2B5EF4-FFF2-40B4-BE49-F238E27FC236}">
                  <a16:creationId xmlns:a16="http://schemas.microsoft.com/office/drawing/2014/main" id="{EB949747-1183-E946-A591-654096BEA6F8}"/>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0" name="Oval 82">
              <a:extLst>
                <a:ext uri="{FF2B5EF4-FFF2-40B4-BE49-F238E27FC236}">
                  <a16:creationId xmlns:a16="http://schemas.microsoft.com/office/drawing/2014/main" id="{568FECAB-8B6E-D148-BC17-44303ACE0E80}"/>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1" name="Freeform 83">
              <a:extLst>
                <a:ext uri="{FF2B5EF4-FFF2-40B4-BE49-F238E27FC236}">
                  <a16:creationId xmlns:a16="http://schemas.microsoft.com/office/drawing/2014/main" id="{638205AE-B922-264E-A776-6C571A51D02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2" name="AutoShape 84">
              <a:extLst>
                <a:ext uri="{FF2B5EF4-FFF2-40B4-BE49-F238E27FC236}">
                  <a16:creationId xmlns:a16="http://schemas.microsoft.com/office/drawing/2014/main" id="{68D17880-2BFD-AB45-8EE6-655F1EE28CEE}"/>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3" name="AutoShape 85">
              <a:extLst>
                <a:ext uri="{FF2B5EF4-FFF2-40B4-BE49-F238E27FC236}">
                  <a16:creationId xmlns:a16="http://schemas.microsoft.com/office/drawing/2014/main" id="{38FF6123-2AE5-0E4D-9C49-2AB92E459E5B}"/>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4" name="Oval 86">
              <a:extLst>
                <a:ext uri="{FF2B5EF4-FFF2-40B4-BE49-F238E27FC236}">
                  <a16:creationId xmlns:a16="http://schemas.microsoft.com/office/drawing/2014/main" id="{2620EC11-7D22-C94E-A6F0-0BB8CA9093E4}"/>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5" name="Oval 87">
              <a:extLst>
                <a:ext uri="{FF2B5EF4-FFF2-40B4-BE49-F238E27FC236}">
                  <a16:creationId xmlns:a16="http://schemas.microsoft.com/office/drawing/2014/main" id="{DB036E28-4F88-C54A-8239-CB50D9884904}"/>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6" name="Oval 88">
              <a:extLst>
                <a:ext uri="{FF2B5EF4-FFF2-40B4-BE49-F238E27FC236}">
                  <a16:creationId xmlns:a16="http://schemas.microsoft.com/office/drawing/2014/main" id="{B01647CB-6EC4-044F-915F-A65E26069E0E}"/>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7" name="Rectangle 89">
              <a:extLst>
                <a:ext uri="{FF2B5EF4-FFF2-40B4-BE49-F238E27FC236}">
                  <a16:creationId xmlns:a16="http://schemas.microsoft.com/office/drawing/2014/main" id="{45BA2A5E-EE30-C54D-8CAD-2B96D86B04A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grpSp>
        <p:nvGrpSpPr>
          <p:cNvPr id="117" name="Group 116">
            <a:extLst>
              <a:ext uri="{FF2B5EF4-FFF2-40B4-BE49-F238E27FC236}">
                <a16:creationId xmlns:a16="http://schemas.microsoft.com/office/drawing/2014/main" id="{80AEB31E-EE76-584C-AA46-3C2461C3C346}"/>
              </a:ext>
            </a:extLst>
          </p:cNvPr>
          <p:cNvGrpSpPr/>
          <p:nvPr/>
        </p:nvGrpSpPr>
        <p:grpSpPr>
          <a:xfrm>
            <a:off x="3586046" y="4406221"/>
            <a:ext cx="1432267" cy="1301523"/>
            <a:chOff x="2718817" y="3255963"/>
            <a:chExt cx="1432267" cy="1301523"/>
          </a:xfrm>
        </p:grpSpPr>
        <p:grpSp>
          <p:nvGrpSpPr>
            <p:cNvPr id="47" name="Group 90">
              <a:extLst>
                <a:ext uri="{FF2B5EF4-FFF2-40B4-BE49-F238E27FC236}">
                  <a16:creationId xmlns:a16="http://schemas.microsoft.com/office/drawing/2014/main" id="{0E15E389-35EC-4248-8D1B-518B9EAA59B9}"/>
                </a:ext>
              </a:extLst>
            </p:cNvPr>
            <p:cNvGrpSpPr>
              <a:grpSpLocks/>
            </p:cNvGrpSpPr>
            <p:nvPr/>
          </p:nvGrpSpPr>
          <p:grpSpPr bwMode="auto">
            <a:xfrm>
              <a:off x="2718817" y="3255963"/>
              <a:ext cx="1432267" cy="1301523"/>
              <a:chOff x="-44" y="1473"/>
              <a:chExt cx="981" cy="1105"/>
            </a:xfrm>
          </p:grpSpPr>
          <p:pic>
            <p:nvPicPr>
              <p:cNvPr id="48" name="Picture 91" descr="desktop_computer_stylized_medium">
                <a:extLst>
                  <a:ext uri="{FF2B5EF4-FFF2-40B4-BE49-F238E27FC236}">
                    <a16:creationId xmlns:a16="http://schemas.microsoft.com/office/drawing/2014/main" id="{8461BC4D-1645-F749-AC4B-1926BA94D0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Freeform 92">
                <a:extLst>
                  <a:ext uri="{FF2B5EF4-FFF2-40B4-BE49-F238E27FC236}">
                    <a16:creationId xmlns:a16="http://schemas.microsoft.com/office/drawing/2014/main" id="{ECE33066-562B-D24D-90DD-9F2C4CD1BA2F}"/>
                  </a:ext>
                </a:extLst>
              </p:cNvPr>
              <p:cNvSpPr>
                <a:spLocks/>
              </p:cNvSpPr>
              <p:nvPr/>
            </p:nvSpPr>
            <p:spPr bwMode="auto">
              <a:xfrm flipH="1">
                <a:off x="374" y="1579"/>
                <a:ext cx="477" cy="506"/>
              </a:xfrm>
              <a:custGeom>
                <a:avLst/>
                <a:gdLst>
                  <a:gd name="T0" fmla="*/ 0 w 356"/>
                  <a:gd name="T1" fmla="*/ 0 h 368"/>
                  <a:gd name="T2" fmla="*/ 7497 w 356"/>
                  <a:gd name="T3" fmla="*/ 469 h 368"/>
                  <a:gd name="T4" fmla="*/ 8894 w 356"/>
                  <a:gd name="T5" fmla="*/ 9780 h 368"/>
                  <a:gd name="T6" fmla="*/ 1960 w 356"/>
                  <a:gd name="T7" fmla="*/ 1223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pic>
          <p:nvPicPr>
            <p:cNvPr id="116" name="Picture 115" descr="Icon&#10;&#10;Description automatically generated">
              <a:extLst>
                <a:ext uri="{FF2B5EF4-FFF2-40B4-BE49-F238E27FC236}">
                  <a16:creationId xmlns:a16="http://schemas.microsoft.com/office/drawing/2014/main" id="{34042089-BE33-B14C-9A59-7A6138E86181}"/>
                </a:ext>
              </a:extLst>
            </p:cNvPr>
            <p:cNvPicPr>
              <a:picLocks noChangeAspect="1"/>
            </p:cNvPicPr>
            <p:nvPr/>
          </p:nvPicPr>
          <p:blipFill>
            <a:blip r:embed="rId6"/>
            <a:stretch>
              <a:fillRect/>
            </a:stretch>
          </p:blipFill>
          <p:spPr>
            <a:xfrm>
              <a:off x="3251200" y="3436256"/>
              <a:ext cx="870857" cy="489857"/>
            </a:xfrm>
            <a:prstGeom prst="rect">
              <a:avLst/>
            </a:prstGeom>
          </p:spPr>
        </p:pic>
      </p:grpSp>
      <p:sp>
        <p:nvSpPr>
          <p:cNvPr id="118" name="TextBox 117">
            <a:extLst>
              <a:ext uri="{FF2B5EF4-FFF2-40B4-BE49-F238E27FC236}">
                <a16:creationId xmlns:a16="http://schemas.microsoft.com/office/drawing/2014/main" id="{9A847BB3-697B-8943-A0D3-E3C65DBA6F1C}"/>
              </a:ext>
            </a:extLst>
          </p:cNvPr>
          <p:cNvSpPr txBox="1"/>
          <p:nvPr/>
        </p:nvSpPr>
        <p:spPr>
          <a:xfrm>
            <a:off x="4352471" y="2398486"/>
            <a:ext cx="257269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nytimes</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(sports)</a:t>
            </a:r>
          </a:p>
        </p:txBody>
      </p:sp>
      <p:sp>
        <p:nvSpPr>
          <p:cNvPr id="119" name="TextBox 118">
            <a:extLst>
              <a:ext uri="{FF2B5EF4-FFF2-40B4-BE49-F238E27FC236}">
                <a16:creationId xmlns:a16="http://schemas.microsoft.com/office/drawing/2014/main" id="{58BE66CB-B4F9-CC49-A94F-C87C0E785DA3}"/>
              </a:ext>
            </a:extLst>
          </p:cNvPr>
          <p:cNvSpPr txBox="1"/>
          <p:nvPr/>
        </p:nvSpPr>
        <p:spPr>
          <a:xfrm>
            <a:off x="8095344" y="5878285"/>
            <a:ext cx="12279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AdX</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7420A0CD-DF92-1645-9CBB-C5971315F8AB}"/>
              </a:ext>
            </a:extLst>
          </p:cNvPr>
          <p:cNvSpPr txBox="1"/>
          <p:nvPr/>
        </p:nvSpPr>
        <p:spPr>
          <a:xfrm>
            <a:off x="6997700" y="1778000"/>
            <a:ext cx="204735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sports, 2/15/22</a:t>
            </a:r>
          </a:p>
        </p:txBody>
      </p:sp>
      <p:grpSp>
        <p:nvGrpSpPr>
          <p:cNvPr id="148" name="Group 147">
            <a:extLst>
              <a:ext uri="{FF2B5EF4-FFF2-40B4-BE49-F238E27FC236}">
                <a16:creationId xmlns:a16="http://schemas.microsoft.com/office/drawing/2014/main" id="{BEDD1666-0DF1-1644-8B3C-E55E2557B728}"/>
              </a:ext>
            </a:extLst>
          </p:cNvPr>
          <p:cNvGrpSpPr/>
          <p:nvPr/>
        </p:nvGrpSpPr>
        <p:grpSpPr>
          <a:xfrm>
            <a:off x="9182100" y="4902200"/>
            <a:ext cx="711200" cy="1016000"/>
            <a:chOff x="1282700" y="2006600"/>
            <a:chExt cx="2603500" cy="3263900"/>
          </a:xfrm>
        </p:grpSpPr>
        <p:sp>
          <p:nvSpPr>
            <p:cNvPr id="149" name="Rounded Rectangle 148">
              <a:extLst>
                <a:ext uri="{FF2B5EF4-FFF2-40B4-BE49-F238E27FC236}">
                  <a16:creationId xmlns:a16="http://schemas.microsoft.com/office/drawing/2014/main" id="{D02791EC-9307-2A4B-9CC8-D2CCC50BC3C0}"/>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Rounded Rectangle 149">
              <a:extLst>
                <a:ext uri="{FF2B5EF4-FFF2-40B4-BE49-F238E27FC236}">
                  <a16:creationId xmlns:a16="http://schemas.microsoft.com/office/drawing/2014/main" id="{1053ED46-9860-D146-B0AD-5B077993BB88}"/>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Rounded Rectangle 150">
              <a:extLst>
                <a:ext uri="{FF2B5EF4-FFF2-40B4-BE49-F238E27FC236}">
                  <a16:creationId xmlns:a16="http://schemas.microsoft.com/office/drawing/2014/main" id="{2D06E11F-99A7-5240-B75B-7DD5647AAD3D}"/>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4" name="TextBox 133">
            <a:extLst>
              <a:ext uri="{FF2B5EF4-FFF2-40B4-BE49-F238E27FC236}">
                <a16:creationId xmlns:a16="http://schemas.microsoft.com/office/drawing/2014/main" id="{9DD11912-9F0C-4A48-865D-02E84CA7BE56}"/>
              </a:ext>
            </a:extLst>
          </p:cNvPr>
          <p:cNvSpPr txBox="1"/>
          <p:nvPr/>
        </p:nvSpPr>
        <p:spPr>
          <a:xfrm>
            <a:off x="4229100" y="5867400"/>
            <a:ext cx="152477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NY Times: </a:t>
            </a: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endPar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122" name="TextBox 121">
            <a:extLst>
              <a:ext uri="{FF2B5EF4-FFF2-40B4-BE49-F238E27FC236}">
                <a16:creationId xmlns:a16="http://schemas.microsoft.com/office/drawing/2014/main" id="{3A0EC18F-F5A0-8D4C-B18A-FC1AADC91C63}"/>
              </a:ext>
            </a:extLst>
          </p:cNvPr>
          <p:cNvSpPr txBox="1"/>
          <p:nvPr/>
        </p:nvSpPr>
        <p:spPr>
          <a:xfrm>
            <a:off x="9226009" y="5181600"/>
            <a:ext cx="286488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NY Times sports, 2/15/22</a:t>
            </a:r>
          </a:p>
        </p:txBody>
      </p:sp>
      <p:grpSp>
        <p:nvGrpSpPr>
          <p:cNvPr id="12" name="Group 11">
            <a:extLst>
              <a:ext uri="{FF2B5EF4-FFF2-40B4-BE49-F238E27FC236}">
                <a16:creationId xmlns:a16="http://schemas.microsoft.com/office/drawing/2014/main" id="{4B7804DB-C2BE-234C-BAF8-001A3C11A353}"/>
              </a:ext>
            </a:extLst>
          </p:cNvPr>
          <p:cNvGrpSpPr/>
          <p:nvPr/>
        </p:nvGrpSpPr>
        <p:grpSpPr>
          <a:xfrm>
            <a:off x="5029200" y="2971800"/>
            <a:ext cx="1866900" cy="1308100"/>
            <a:chOff x="5232400" y="2959100"/>
            <a:chExt cx="1866900" cy="1308100"/>
          </a:xfrm>
        </p:grpSpPr>
        <p:cxnSp>
          <p:nvCxnSpPr>
            <p:cNvPr id="130" name="Straight Arrow Connector 129">
              <a:extLst>
                <a:ext uri="{FF2B5EF4-FFF2-40B4-BE49-F238E27FC236}">
                  <a16:creationId xmlns:a16="http://schemas.microsoft.com/office/drawing/2014/main" id="{82E7E0D4-DC33-9248-A8C3-006080F0E21E}"/>
                </a:ext>
              </a:extLst>
            </p:cNvPr>
            <p:cNvCxnSpPr>
              <a:cxnSpLocks/>
            </p:cNvCxnSpPr>
            <p:nvPr/>
          </p:nvCxnSpPr>
          <p:spPr>
            <a:xfrm flipV="1">
              <a:off x="5321300" y="2959100"/>
              <a:ext cx="0" cy="130810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57C61A80-CE02-B448-B5E3-EBFF6D673BFC}"/>
                </a:ext>
              </a:extLst>
            </p:cNvPr>
            <p:cNvGrpSpPr/>
            <p:nvPr/>
          </p:nvGrpSpPr>
          <p:grpSpPr>
            <a:xfrm>
              <a:off x="5232400" y="3289300"/>
              <a:ext cx="1866900" cy="763946"/>
              <a:chOff x="6464300" y="3225800"/>
              <a:chExt cx="1866900" cy="763946"/>
            </a:xfrm>
          </p:grpSpPr>
          <p:sp>
            <p:nvSpPr>
              <p:cNvPr id="136" name="TextBox 135">
                <a:extLst>
                  <a:ext uri="{FF2B5EF4-FFF2-40B4-BE49-F238E27FC236}">
                    <a16:creationId xmlns:a16="http://schemas.microsoft.com/office/drawing/2014/main" id="{37741EFF-00A6-6340-850A-7076A1D9EAD7}"/>
                  </a:ext>
                </a:extLst>
              </p:cNvPr>
              <p:cNvSpPr txBox="1"/>
              <p:nvPr/>
            </p:nvSpPr>
            <p:spPr>
              <a:xfrm>
                <a:off x="6540500" y="3225800"/>
                <a:ext cx="736600"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reply</a:t>
                </a:r>
              </a:p>
            </p:txBody>
          </p:sp>
          <p:sp>
            <p:nvSpPr>
              <p:cNvPr id="152" name="TextBox 151">
                <a:extLst>
                  <a:ext uri="{FF2B5EF4-FFF2-40B4-BE49-F238E27FC236}">
                    <a16:creationId xmlns:a16="http://schemas.microsoft.com/office/drawing/2014/main" id="{920ECA3E-DA6F-244F-AC0C-FD318708283A}"/>
                  </a:ext>
                </a:extLst>
              </p:cNvPr>
              <p:cNvSpPr txBox="1"/>
              <p:nvPr/>
            </p:nvSpPr>
            <p:spPr>
              <a:xfrm>
                <a:off x="6464300" y="3670300"/>
                <a:ext cx="1866900" cy="3194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Set cookie: </a:t>
                </a: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p>
            </p:txBody>
          </p:sp>
        </p:grpSp>
      </p:grpSp>
      <p:grpSp>
        <p:nvGrpSpPr>
          <p:cNvPr id="20" name="Group 19">
            <a:extLst>
              <a:ext uri="{FF2B5EF4-FFF2-40B4-BE49-F238E27FC236}">
                <a16:creationId xmlns:a16="http://schemas.microsoft.com/office/drawing/2014/main" id="{800BBD88-33EF-3947-884A-6B491783249E}"/>
              </a:ext>
            </a:extLst>
          </p:cNvPr>
          <p:cNvGrpSpPr/>
          <p:nvPr/>
        </p:nvGrpSpPr>
        <p:grpSpPr>
          <a:xfrm>
            <a:off x="5829300" y="4457700"/>
            <a:ext cx="2565400" cy="826532"/>
            <a:chOff x="5829300" y="4457700"/>
            <a:chExt cx="2565400" cy="826532"/>
          </a:xfrm>
        </p:grpSpPr>
        <p:grpSp>
          <p:nvGrpSpPr>
            <p:cNvPr id="140" name="Group 139">
              <a:extLst>
                <a:ext uri="{FF2B5EF4-FFF2-40B4-BE49-F238E27FC236}">
                  <a16:creationId xmlns:a16="http://schemas.microsoft.com/office/drawing/2014/main" id="{ADB30830-E833-BB4F-BE11-9C6A3248D779}"/>
                </a:ext>
              </a:extLst>
            </p:cNvPr>
            <p:cNvGrpSpPr/>
            <p:nvPr/>
          </p:nvGrpSpPr>
          <p:grpSpPr>
            <a:xfrm>
              <a:off x="6261100" y="4914900"/>
              <a:ext cx="1854200" cy="369332"/>
              <a:chOff x="3721100" y="3429000"/>
              <a:chExt cx="1854200" cy="369332"/>
            </a:xfrm>
          </p:grpSpPr>
          <p:cxnSp>
            <p:nvCxnSpPr>
              <p:cNvPr id="142" name="Straight Arrow Connector 141">
                <a:extLst>
                  <a:ext uri="{FF2B5EF4-FFF2-40B4-BE49-F238E27FC236}">
                    <a16:creationId xmlns:a16="http://schemas.microsoft.com/office/drawing/2014/main" id="{01A36013-C952-FA40-9D4F-692A0CBA7E1F}"/>
                  </a:ext>
                </a:extLst>
              </p:cNvPr>
              <p:cNvCxnSpPr>
                <a:cxnSpLocks/>
              </p:cNvCxnSpPr>
              <p:nvPr/>
            </p:nvCxnSpPr>
            <p:spPr>
              <a:xfrm>
                <a:off x="3721100" y="3594100"/>
                <a:ext cx="1854200" cy="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43" name="Oval 142">
                <a:extLst>
                  <a:ext uri="{FF2B5EF4-FFF2-40B4-BE49-F238E27FC236}">
                    <a16:creationId xmlns:a16="http://schemas.microsoft.com/office/drawing/2014/main" id="{2801E5BD-9906-834C-B644-A5667DC9D522}"/>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TextBox 143">
                <a:extLst>
                  <a:ext uri="{FF2B5EF4-FFF2-40B4-BE49-F238E27FC236}">
                    <a16:creationId xmlns:a16="http://schemas.microsoft.com/office/drawing/2014/main" id="{D410B9D7-F1BD-5040-9B26-0F638462A0F2}"/>
                  </a:ext>
                </a:extLst>
              </p:cNvPr>
              <p:cNvSpPr txBox="1"/>
              <p:nvPr/>
            </p:nvSpPr>
            <p:spPr>
              <a:xfrm>
                <a:off x="46863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4</a:t>
                </a:r>
              </a:p>
            </p:txBody>
          </p:sp>
        </p:grpSp>
        <p:grpSp>
          <p:nvGrpSpPr>
            <p:cNvPr id="153" name="Group 152">
              <a:extLst>
                <a:ext uri="{FF2B5EF4-FFF2-40B4-BE49-F238E27FC236}">
                  <a16:creationId xmlns:a16="http://schemas.microsoft.com/office/drawing/2014/main" id="{8CA521F4-EC55-8C40-BE52-D9669FC5CF74}"/>
                </a:ext>
              </a:extLst>
            </p:cNvPr>
            <p:cNvGrpSpPr/>
            <p:nvPr/>
          </p:nvGrpSpPr>
          <p:grpSpPr>
            <a:xfrm>
              <a:off x="5829300" y="4457700"/>
              <a:ext cx="2565400" cy="522848"/>
              <a:chOff x="6667500" y="3098800"/>
              <a:chExt cx="2565400" cy="522848"/>
            </a:xfrm>
          </p:grpSpPr>
          <p:sp>
            <p:nvSpPr>
              <p:cNvPr id="154" name="TextBox 153">
                <a:extLst>
                  <a:ext uri="{FF2B5EF4-FFF2-40B4-BE49-F238E27FC236}">
                    <a16:creationId xmlns:a16="http://schemas.microsoft.com/office/drawing/2014/main" id="{77BC8A21-6CB2-204F-A591-9C029E2F841E}"/>
                  </a:ext>
                </a:extLst>
              </p:cNvPr>
              <p:cNvSpPr txBox="1"/>
              <p:nvPr/>
            </p:nvSpPr>
            <p:spPr>
              <a:xfrm>
                <a:off x="6667500" y="3098800"/>
                <a:ext cx="1473200" cy="3194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GET</a:t>
                </a:r>
              </a:p>
            </p:txBody>
          </p:sp>
          <p:sp>
            <p:nvSpPr>
              <p:cNvPr id="158" name="TextBox 157">
                <a:extLst>
                  <a:ext uri="{FF2B5EF4-FFF2-40B4-BE49-F238E27FC236}">
                    <a16:creationId xmlns:a16="http://schemas.microsoft.com/office/drawing/2014/main" id="{3AD5EFFE-CDD2-424B-B7F3-2CE29BF214C0}"/>
                  </a:ext>
                </a:extLst>
              </p:cNvPr>
              <p:cNvSpPr txBox="1"/>
              <p:nvPr/>
            </p:nvSpPr>
            <p:spPr>
              <a:xfrm>
                <a:off x="6718300" y="3327400"/>
                <a:ext cx="2514600" cy="294248"/>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Referer</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NY Times Sports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50" name="Group 49">
            <a:extLst>
              <a:ext uri="{FF2B5EF4-FFF2-40B4-BE49-F238E27FC236}">
                <a16:creationId xmlns:a16="http://schemas.microsoft.com/office/drawing/2014/main" id="{B98A3665-4E7C-D848-BE58-FE2952708C34}"/>
              </a:ext>
            </a:extLst>
          </p:cNvPr>
          <p:cNvGrpSpPr/>
          <p:nvPr/>
        </p:nvGrpSpPr>
        <p:grpSpPr>
          <a:xfrm>
            <a:off x="6032500" y="5308600"/>
            <a:ext cx="2641600" cy="840348"/>
            <a:chOff x="6032500" y="5308600"/>
            <a:chExt cx="2641600" cy="840348"/>
          </a:xfrm>
        </p:grpSpPr>
        <p:grpSp>
          <p:nvGrpSpPr>
            <p:cNvPr id="160" name="Group 159">
              <a:extLst>
                <a:ext uri="{FF2B5EF4-FFF2-40B4-BE49-F238E27FC236}">
                  <a16:creationId xmlns:a16="http://schemas.microsoft.com/office/drawing/2014/main" id="{C8901295-62DF-6B47-BB6C-F82BA23E955E}"/>
                </a:ext>
              </a:extLst>
            </p:cNvPr>
            <p:cNvGrpSpPr/>
            <p:nvPr/>
          </p:nvGrpSpPr>
          <p:grpSpPr>
            <a:xfrm>
              <a:off x="6273800" y="5308600"/>
              <a:ext cx="1841500" cy="369332"/>
              <a:chOff x="3721100" y="3429000"/>
              <a:chExt cx="1841500" cy="369332"/>
            </a:xfrm>
          </p:grpSpPr>
          <p:cxnSp>
            <p:nvCxnSpPr>
              <p:cNvPr id="161" name="Straight Arrow Connector 160">
                <a:extLst>
                  <a:ext uri="{FF2B5EF4-FFF2-40B4-BE49-F238E27FC236}">
                    <a16:creationId xmlns:a16="http://schemas.microsoft.com/office/drawing/2014/main" id="{C9B3296C-FBC4-B741-B89E-EB3174633A85}"/>
                  </a:ext>
                </a:extLst>
              </p:cNvPr>
              <p:cNvCxnSpPr>
                <a:cxnSpLocks/>
              </p:cNvCxnSpPr>
              <p:nvPr/>
            </p:nvCxnSpPr>
            <p:spPr>
              <a:xfrm>
                <a:off x="3721100" y="3594100"/>
                <a:ext cx="1841500" cy="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62" name="Oval 161">
                <a:extLst>
                  <a:ext uri="{FF2B5EF4-FFF2-40B4-BE49-F238E27FC236}">
                    <a16:creationId xmlns:a16="http://schemas.microsoft.com/office/drawing/2014/main" id="{D10E41D9-5E75-A74B-AAF9-EDC9051B91C4}"/>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3" name="TextBox 162">
                <a:extLst>
                  <a:ext uri="{FF2B5EF4-FFF2-40B4-BE49-F238E27FC236}">
                    <a16:creationId xmlns:a16="http://schemas.microsoft.com/office/drawing/2014/main" id="{9DFFDE29-91FB-A844-BDB5-7CB514C1EC71}"/>
                  </a:ext>
                </a:extLst>
              </p:cNvPr>
              <p:cNvSpPr txBox="1"/>
              <p:nvPr/>
            </p:nvSpPr>
            <p:spPr>
              <a:xfrm>
                <a:off x="46863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5</a:t>
                </a:r>
              </a:p>
            </p:txBody>
          </p:sp>
        </p:grpSp>
        <p:grpSp>
          <p:nvGrpSpPr>
            <p:cNvPr id="159" name="Group 158">
              <a:extLst>
                <a:ext uri="{FF2B5EF4-FFF2-40B4-BE49-F238E27FC236}">
                  <a16:creationId xmlns:a16="http://schemas.microsoft.com/office/drawing/2014/main" id="{22DEA1DD-5EEE-1C4E-A637-02C9F65CF6D5}"/>
                </a:ext>
              </a:extLst>
            </p:cNvPr>
            <p:cNvGrpSpPr/>
            <p:nvPr/>
          </p:nvGrpSpPr>
          <p:grpSpPr>
            <a:xfrm>
              <a:off x="6032500" y="5600700"/>
              <a:ext cx="2641600" cy="548248"/>
              <a:chOff x="6680200" y="3187700"/>
              <a:chExt cx="2641600" cy="548248"/>
            </a:xfrm>
          </p:grpSpPr>
          <p:sp>
            <p:nvSpPr>
              <p:cNvPr id="172" name="TextBox 171">
                <a:extLst>
                  <a:ext uri="{FF2B5EF4-FFF2-40B4-BE49-F238E27FC236}">
                    <a16:creationId xmlns:a16="http://schemas.microsoft.com/office/drawing/2014/main" id="{FE94D7BC-7D81-274A-9509-DEE4B740FB74}"/>
                  </a:ext>
                </a:extLst>
              </p:cNvPr>
              <p:cNvSpPr txBox="1"/>
              <p:nvPr/>
            </p:nvSpPr>
            <p:spPr>
              <a:xfrm>
                <a:off x="6680200" y="3187700"/>
                <a:ext cx="1473200" cy="3194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reply</a:t>
                </a:r>
              </a:p>
            </p:txBody>
          </p:sp>
          <p:sp>
            <p:nvSpPr>
              <p:cNvPr id="173" name="TextBox 172">
                <a:extLst>
                  <a:ext uri="{FF2B5EF4-FFF2-40B4-BE49-F238E27FC236}">
                    <a16:creationId xmlns:a16="http://schemas.microsoft.com/office/drawing/2014/main" id="{1EAA195E-8C8C-1845-9D1B-8381449D13DE}"/>
                  </a:ext>
                </a:extLst>
              </p:cNvPr>
              <p:cNvSpPr txBox="1"/>
              <p:nvPr/>
            </p:nvSpPr>
            <p:spPr>
              <a:xfrm>
                <a:off x="6807200" y="3441700"/>
                <a:ext cx="2514600" cy="294248"/>
              </a:xfrm>
              <a:prstGeom prst="rect">
                <a:avLst/>
              </a:prstGeom>
              <a:noFill/>
            </p:spPr>
            <p:txBody>
              <a:bodyPr wrap="square" rtlCol="0">
                <a:spAutoFit/>
              </a:body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Set cookie: </a:t>
                </a:r>
                <a:r>
                  <a:rPr kumimoji="0" lang="en-US" sz="1600" b="0" i="0" u="none" strike="noStrike" kern="1200" cap="none" spc="0" normalizeH="0" baseline="0" noProof="0" dirty="0">
                    <a:ln>
                      <a:noFill/>
                    </a:ln>
                    <a:solidFill>
                      <a:srgbClr val="7030A0"/>
                    </a:solidFill>
                    <a:effectLst/>
                    <a:uLnTx/>
                    <a:uFillTx/>
                    <a:latin typeface="Calibri" panose="020F0502020204030204"/>
                    <a:ea typeface="+mn-ea"/>
                    <a:cs typeface="+mn-cs"/>
                  </a:rPr>
                  <a:t>7493</a:t>
                </a:r>
                <a:endPar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grpSp>
      </p:grpSp>
      <p:grpSp>
        <p:nvGrpSpPr>
          <p:cNvPr id="51" name="Group 50">
            <a:extLst>
              <a:ext uri="{FF2B5EF4-FFF2-40B4-BE49-F238E27FC236}">
                <a16:creationId xmlns:a16="http://schemas.microsoft.com/office/drawing/2014/main" id="{04308279-3BAC-D944-AE86-6E42E65336C0}"/>
              </a:ext>
            </a:extLst>
          </p:cNvPr>
          <p:cNvGrpSpPr/>
          <p:nvPr/>
        </p:nvGrpSpPr>
        <p:grpSpPr>
          <a:xfrm>
            <a:off x="3771900" y="2946400"/>
            <a:ext cx="1473200" cy="1308100"/>
            <a:chOff x="3771900" y="2946400"/>
            <a:chExt cx="1473200" cy="1308100"/>
          </a:xfrm>
        </p:grpSpPr>
        <p:cxnSp>
          <p:nvCxnSpPr>
            <p:cNvPr id="123" name="Straight Arrow Connector 122">
              <a:extLst>
                <a:ext uri="{FF2B5EF4-FFF2-40B4-BE49-F238E27FC236}">
                  <a16:creationId xmlns:a16="http://schemas.microsoft.com/office/drawing/2014/main" id="{F60C25F5-95A8-704C-A0DD-192D2CCC9683}"/>
                </a:ext>
              </a:extLst>
            </p:cNvPr>
            <p:cNvCxnSpPr>
              <a:cxnSpLocks/>
            </p:cNvCxnSpPr>
            <p:nvPr/>
          </p:nvCxnSpPr>
          <p:spPr>
            <a:xfrm flipV="1">
              <a:off x="4851400" y="2946400"/>
              <a:ext cx="0" cy="130810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75" name="TextBox 174">
              <a:extLst>
                <a:ext uri="{FF2B5EF4-FFF2-40B4-BE49-F238E27FC236}">
                  <a16:creationId xmlns:a16="http://schemas.microsoft.com/office/drawing/2014/main" id="{68CF91E3-8CC2-014A-9E16-B2CE362C31BA}"/>
                </a:ext>
              </a:extLst>
            </p:cNvPr>
            <p:cNvSpPr txBox="1"/>
            <p:nvPr/>
          </p:nvSpPr>
          <p:spPr>
            <a:xfrm>
              <a:off x="3771900" y="3276600"/>
              <a:ext cx="1473200"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GET</a:t>
              </a:r>
            </a:p>
          </p:txBody>
        </p:sp>
      </p:grpSp>
      <p:sp>
        <p:nvSpPr>
          <p:cNvPr id="177" name="TextBox 176">
            <a:extLst>
              <a:ext uri="{FF2B5EF4-FFF2-40B4-BE49-F238E27FC236}">
                <a16:creationId xmlns:a16="http://schemas.microsoft.com/office/drawing/2014/main" id="{B147FEBB-BA88-3245-B4BC-E35B47ACD891}"/>
              </a:ext>
            </a:extLst>
          </p:cNvPr>
          <p:cNvSpPr txBox="1"/>
          <p:nvPr/>
        </p:nvSpPr>
        <p:spPr>
          <a:xfrm>
            <a:off x="4660900" y="6121400"/>
            <a:ext cx="108555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AdX</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endParaRPr kumimoji="0" lang="en-US" sz="1600" b="0"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sp>
        <p:nvSpPr>
          <p:cNvPr id="120" name="TextBox 119">
            <a:extLst>
              <a:ext uri="{FF2B5EF4-FFF2-40B4-BE49-F238E27FC236}">
                <a16:creationId xmlns:a16="http://schemas.microsoft.com/office/drawing/2014/main" id="{4F53035E-3334-0D4F-B133-C4B1561EA164}"/>
              </a:ext>
            </a:extLst>
          </p:cNvPr>
          <p:cNvSpPr txBox="1"/>
          <p:nvPr/>
        </p:nvSpPr>
        <p:spPr>
          <a:xfrm>
            <a:off x="360491" y="261258"/>
            <a:ext cx="8853001"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0E01A0"/>
                </a:solidFill>
                <a:effectLst/>
                <a:uLnTx/>
                <a:uFillTx/>
                <a:latin typeface="Calibri" panose="020F0502020204030204"/>
                <a:ea typeface="+mn-ea"/>
                <a:cs typeface="+mn-cs"/>
              </a:rPr>
              <a:t>Cookies: </a:t>
            </a:r>
            <a:r>
              <a:rPr kumimoji="0" lang="en-US" sz="3600" b="0" i="0" u="none" strike="noStrike" kern="1200" cap="none" spc="0" normalizeH="0" baseline="0" noProof="0" dirty="0">
                <a:ln>
                  <a:noFill/>
                </a:ln>
                <a:solidFill>
                  <a:srgbClr val="0E01A0"/>
                </a:solidFill>
                <a:effectLst/>
                <a:uLnTx/>
                <a:uFillTx/>
                <a:latin typeface="Calibri" panose="020F0502020204030204"/>
                <a:ea typeface="+mn-ea"/>
                <a:cs typeface="+mn-cs"/>
              </a:rPr>
              <a:t>tracking a user’s browsing behavior</a:t>
            </a:r>
          </a:p>
        </p:txBody>
      </p:sp>
      <p:grpSp>
        <p:nvGrpSpPr>
          <p:cNvPr id="52" name="Group 51">
            <a:extLst>
              <a:ext uri="{FF2B5EF4-FFF2-40B4-BE49-F238E27FC236}">
                <a16:creationId xmlns:a16="http://schemas.microsoft.com/office/drawing/2014/main" id="{0B59CE8A-0F27-A146-A4D1-2760DF031A50}"/>
              </a:ext>
            </a:extLst>
          </p:cNvPr>
          <p:cNvGrpSpPr/>
          <p:nvPr/>
        </p:nvGrpSpPr>
        <p:grpSpPr>
          <a:xfrm>
            <a:off x="5670332" y="2112579"/>
            <a:ext cx="5759667" cy="3920359"/>
            <a:chOff x="5670332" y="2112579"/>
            <a:chExt cx="5759667" cy="3920359"/>
          </a:xfrm>
        </p:grpSpPr>
        <p:sp>
          <p:nvSpPr>
            <p:cNvPr id="2" name="TextBox 1">
              <a:extLst>
                <a:ext uri="{FF2B5EF4-FFF2-40B4-BE49-F238E27FC236}">
                  <a16:creationId xmlns:a16="http://schemas.microsoft.com/office/drawing/2014/main" id="{9F9DB321-5A1F-8649-9D26-BF0186CA01CF}"/>
                </a:ext>
              </a:extLst>
            </p:cNvPr>
            <p:cNvSpPr txBox="1"/>
            <p:nvPr/>
          </p:nvSpPr>
          <p:spPr>
            <a:xfrm>
              <a:off x="8623738" y="2427890"/>
              <a:ext cx="2806261"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1" u="none" strike="noStrike" kern="1200" cap="none" spc="0" normalizeH="0" baseline="0" noProof="0" dirty="0">
                  <a:ln>
                    <a:noFill/>
                  </a:ln>
                  <a:solidFill>
                    <a:srgbClr val="C00000"/>
                  </a:solidFill>
                  <a:effectLst/>
                  <a:uLnTx/>
                  <a:uFillTx/>
                  <a:latin typeface="Calibri" panose="020F0502020204030204"/>
                  <a:ea typeface="+mn-ea"/>
                  <a:cs typeface="+mn-cs"/>
                </a:rPr>
                <a:t>“first party” cookie </a:t>
              </a:r>
              <a:r>
                <a:rPr kumimoji="0" lang="en-US" sz="2000" b="0" i="1" u="none" strike="noStrike" kern="1200" cap="none" spc="0" normalizeH="0" baseline="0" noProof="0" dirty="0">
                  <a:ln>
                    <a:noFill/>
                  </a:ln>
                  <a:solidFill>
                    <a:prstClr val="black"/>
                  </a:solidFill>
                  <a:effectLst/>
                  <a:uLnTx/>
                  <a:uFillTx/>
                  <a:latin typeface="Calibri" panose="020F0502020204030204"/>
                  <a:ea typeface="+mn-ea"/>
                  <a:cs typeface="+mn-cs"/>
                </a:rPr>
                <a:t>– from website you chose to visit (provides base html file)</a:t>
              </a:r>
            </a:p>
          </p:txBody>
        </p:sp>
        <p:cxnSp>
          <p:nvCxnSpPr>
            <p:cNvPr id="11" name="Straight Connector 10">
              <a:extLst>
                <a:ext uri="{FF2B5EF4-FFF2-40B4-BE49-F238E27FC236}">
                  <a16:creationId xmlns:a16="http://schemas.microsoft.com/office/drawing/2014/main" id="{28F40397-9A27-6B43-8B1F-E2230399C658}"/>
                </a:ext>
              </a:extLst>
            </p:cNvPr>
            <p:cNvCxnSpPr/>
            <p:nvPr/>
          </p:nvCxnSpPr>
          <p:spPr>
            <a:xfrm flipH="1" flipV="1">
              <a:off x="7425559" y="2112579"/>
              <a:ext cx="1213944" cy="457200"/>
            </a:xfrm>
            <a:prstGeom prst="line">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45E86D2A-2489-6B42-BA9F-B2D8B99656A4}"/>
                </a:ext>
              </a:extLst>
            </p:cNvPr>
            <p:cNvCxnSpPr>
              <a:cxnSpLocks/>
            </p:cNvCxnSpPr>
            <p:nvPr/>
          </p:nvCxnSpPr>
          <p:spPr>
            <a:xfrm flipH="1">
              <a:off x="5670332" y="2585545"/>
              <a:ext cx="2969171" cy="3447393"/>
            </a:xfrm>
            <a:prstGeom prst="line">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5C3FE298-29AC-B44F-87D3-1F8763BA5D0F}"/>
              </a:ext>
            </a:extLst>
          </p:cNvPr>
          <p:cNvGrpSpPr/>
          <p:nvPr/>
        </p:nvGrpSpPr>
        <p:grpSpPr>
          <a:xfrm>
            <a:off x="814558" y="5481147"/>
            <a:ext cx="3877874" cy="1015663"/>
            <a:chOff x="9112474" y="3373822"/>
            <a:chExt cx="3877874" cy="1015663"/>
          </a:xfrm>
        </p:grpSpPr>
        <p:sp>
          <p:nvSpPr>
            <p:cNvPr id="126" name="TextBox 125">
              <a:extLst>
                <a:ext uri="{FF2B5EF4-FFF2-40B4-BE49-F238E27FC236}">
                  <a16:creationId xmlns:a16="http://schemas.microsoft.com/office/drawing/2014/main" id="{EE0A76CD-2A30-FB4B-86F4-85E1E4848582}"/>
                </a:ext>
              </a:extLst>
            </p:cNvPr>
            <p:cNvSpPr txBox="1"/>
            <p:nvPr/>
          </p:nvSpPr>
          <p:spPr>
            <a:xfrm>
              <a:off x="9112474" y="3373822"/>
              <a:ext cx="2806261"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1" u="none" strike="noStrike" kern="1200" cap="none" spc="0" normalizeH="0" baseline="0" noProof="0" dirty="0">
                  <a:ln>
                    <a:noFill/>
                  </a:ln>
                  <a:solidFill>
                    <a:srgbClr val="C00000"/>
                  </a:solidFill>
                  <a:effectLst/>
                  <a:uLnTx/>
                  <a:uFillTx/>
                  <a:latin typeface="Calibri" panose="020F0502020204030204"/>
                  <a:ea typeface="+mn-ea"/>
                  <a:cs typeface="+mn-cs"/>
                </a:rPr>
                <a:t>“third party” cookie </a:t>
              </a:r>
              <a:r>
                <a:rPr kumimoji="0" lang="en-US" sz="2000" b="0" i="1" u="none" strike="noStrike" kern="1200" cap="none" spc="0" normalizeH="0" baseline="0" noProof="0" dirty="0">
                  <a:ln>
                    <a:noFill/>
                  </a:ln>
                  <a:solidFill>
                    <a:prstClr val="black"/>
                  </a:solidFill>
                  <a:effectLst/>
                  <a:uLnTx/>
                  <a:uFillTx/>
                  <a:latin typeface="Calibri" panose="020F0502020204030204"/>
                  <a:ea typeface="+mn-ea"/>
                  <a:cs typeface="+mn-cs"/>
                </a:rPr>
                <a:t>– from website you did </a:t>
              </a:r>
              <a:r>
                <a:rPr kumimoji="0" lang="en-US" sz="2000" b="0" i="1" u="sng"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000" b="0" i="1" u="none" strike="noStrike" kern="1200" cap="none" spc="0" normalizeH="0" baseline="0" noProof="0" dirty="0">
                  <a:ln>
                    <a:noFill/>
                  </a:ln>
                  <a:solidFill>
                    <a:prstClr val="black"/>
                  </a:solidFill>
                  <a:effectLst/>
                  <a:uLnTx/>
                  <a:uFillTx/>
                  <a:latin typeface="Calibri" panose="020F0502020204030204"/>
                  <a:ea typeface="+mn-ea"/>
                  <a:cs typeface="+mn-cs"/>
                </a:rPr>
                <a:t> choose to visit</a:t>
              </a:r>
            </a:p>
          </p:txBody>
        </p:sp>
        <p:cxnSp>
          <p:nvCxnSpPr>
            <p:cNvPr id="127" name="Straight Connector 126">
              <a:extLst>
                <a:ext uri="{FF2B5EF4-FFF2-40B4-BE49-F238E27FC236}">
                  <a16:creationId xmlns:a16="http://schemas.microsoft.com/office/drawing/2014/main" id="{D41F550D-F42E-F949-B025-A8099E69051A}"/>
                </a:ext>
              </a:extLst>
            </p:cNvPr>
            <p:cNvCxnSpPr>
              <a:cxnSpLocks/>
            </p:cNvCxnSpPr>
            <p:nvPr/>
          </p:nvCxnSpPr>
          <p:spPr>
            <a:xfrm flipH="1">
              <a:off x="10804635" y="4198741"/>
              <a:ext cx="2185713" cy="10651"/>
            </a:xfrm>
            <a:prstGeom prst="line">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9111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up)">
                                      <p:cBhvr>
                                        <p:cTn id="17" dur="500"/>
                                        <p:tgtEl>
                                          <p:spTgt spid="12"/>
                                        </p:tgtEl>
                                      </p:cBhvr>
                                    </p:animEffect>
                                  </p:childTnLst>
                                </p:cTn>
                              </p:par>
                              <p:par>
                                <p:cTn id="18" presetID="9" presetClass="exit" presetSubtype="0" fill="hold" nodeType="withEffect">
                                  <p:stCondLst>
                                    <p:cond delay="0"/>
                                  </p:stCondLst>
                                  <p:childTnLst>
                                    <p:animEffect transition="out" filter="dissolve">
                                      <p:cBhvr>
                                        <p:cTn id="19" dur="500"/>
                                        <p:tgtEl>
                                          <p:spTgt spid="51"/>
                                        </p:tgtEl>
                                      </p:cBhvr>
                                    </p:animEffect>
                                    <p:set>
                                      <p:cBhvr>
                                        <p:cTn id="20" dur="1" fill="hold">
                                          <p:stCondLst>
                                            <p:cond delay="499"/>
                                          </p:stCondLst>
                                        </p:cTn>
                                        <p:tgtEl>
                                          <p:spTgt spid="51"/>
                                        </p:tgtEl>
                                        <p:attrNameLst>
                                          <p:attrName>style.visibility</p:attrName>
                                        </p:attrNameLst>
                                      </p:cBhvr>
                                      <p:to>
                                        <p:strVal val="hidden"/>
                                      </p:to>
                                    </p:set>
                                  </p:childTnLst>
                                </p:cTn>
                              </p:par>
                            </p:childTnLst>
                          </p:cTn>
                        </p:par>
                        <p:par>
                          <p:cTn id="21" fill="hold">
                            <p:stCondLst>
                              <p:cond delay="500"/>
                            </p:stCondLst>
                            <p:childTnLst>
                              <p:par>
                                <p:cTn id="22" presetID="9" presetClass="entr" presetSubtype="0" fill="hold" grpId="0" nodeType="afterEffect">
                                  <p:stCondLst>
                                    <p:cond delay="0"/>
                                  </p:stCondLst>
                                  <p:childTnLst>
                                    <p:set>
                                      <p:cBhvr>
                                        <p:cTn id="23" dur="1" fill="hold">
                                          <p:stCondLst>
                                            <p:cond delay="0"/>
                                          </p:stCondLst>
                                        </p:cTn>
                                        <p:tgtEl>
                                          <p:spTgt spid="134"/>
                                        </p:tgtEl>
                                        <p:attrNameLst>
                                          <p:attrName>style.visibility</p:attrName>
                                        </p:attrNameLst>
                                      </p:cBhvr>
                                      <p:to>
                                        <p:strVal val="visible"/>
                                      </p:to>
                                    </p:set>
                                    <p:animEffect transition="in" filter="dissolve">
                                      <p:cBhvr>
                                        <p:cTn id="24" dur="500"/>
                                        <p:tgtEl>
                                          <p:spTgt spid="13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dissolve">
                                      <p:cBhvr>
                                        <p:cTn id="29" dur="500"/>
                                        <p:tgtEl>
                                          <p:spTgt spid="52"/>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xit" presetSubtype="0" fill="hold" nodeType="clickEffect">
                                  <p:stCondLst>
                                    <p:cond delay="0"/>
                                  </p:stCondLst>
                                  <p:childTnLst>
                                    <p:animEffect transition="out" filter="dissolve">
                                      <p:cBhvr>
                                        <p:cTn id="33" dur="500"/>
                                        <p:tgtEl>
                                          <p:spTgt spid="52"/>
                                        </p:tgtEl>
                                      </p:cBhvr>
                                    </p:animEffect>
                                    <p:set>
                                      <p:cBhvr>
                                        <p:cTn id="34" dur="1" fill="hold">
                                          <p:stCondLst>
                                            <p:cond delay="499"/>
                                          </p:stCondLst>
                                        </p:cTn>
                                        <p:tgtEl>
                                          <p:spTgt spid="52"/>
                                        </p:tgtEl>
                                        <p:attrNameLst>
                                          <p:attrName>style.visibility</p:attrName>
                                        </p:attrNameLst>
                                      </p:cBhvr>
                                      <p:to>
                                        <p:strVal val="hidden"/>
                                      </p:to>
                                    </p:set>
                                  </p:childTnLst>
                                </p:cTn>
                              </p:par>
                              <p:par>
                                <p:cTn id="35" presetID="22" presetClass="entr" presetSubtype="8"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left)">
                                      <p:cBhvr>
                                        <p:cTn id="37" dur="500"/>
                                        <p:tgtEl>
                                          <p:spTgt spid="20"/>
                                        </p:tgtEl>
                                      </p:cBhvr>
                                    </p:animEffect>
                                  </p:childTnLst>
                                </p:cTn>
                              </p:par>
                              <p:par>
                                <p:cTn id="38" presetID="9" presetClass="exit" presetSubtype="0" fill="hold" nodeType="withEffect">
                                  <p:stCondLst>
                                    <p:cond delay="0"/>
                                  </p:stCondLst>
                                  <p:childTnLst>
                                    <p:animEffect transition="out" filter="dissolve">
                                      <p:cBhvr>
                                        <p:cTn id="39" dur="500"/>
                                        <p:tgtEl>
                                          <p:spTgt spid="12"/>
                                        </p:tgtEl>
                                      </p:cBhvr>
                                    </p:animEffect>
                                    <p:set>
                                      <p:cBhvr>
                                        <p:cTn id="40" dur="1" fill="hold">
                                          <p:stCondLst>
                                            <p:cond delay="499"/>
                                          </p:stCondLst>
                                        </p:cTn>
                                        <p:tgtEl>
                                          <p:spTgt spid="12"/>
                                        </p:tgtEl>
                                        <p:attrNameLst>
                                          <p:attrName>style.visibility</p:attrName>
                                        </p:attrNameLst>
                                      </p:cBhvr>
                                      <p:to>
                                        <p:strVal val="hidden"/>
                                      </p:to>
                                    </p:set>
                                  </p:childTnLst>
                                </p:cTn>
                              </p:par>
                            </p:childTnLst>
                          </p:cTn>
                        </p:par>
                        <p:par>
                          <p:cTn id="41" fill="hold">
                            <p:stCondLst>
                              <p:cond delay="500"/>
                            </p:stCondLst>
                            <p:childTnLst>
                              <p:par>
                                <p:cTn id="42" presetID="9" presetClass="entr" presetSubtype="0" fill="hold" grpId="0" nodeType="afterEffect">
                                  <p:stCondLst>
                                    <p:cond delay="0"/>
                                  </p:stCondLst>
                                  <p:childTnLst>
                                    <p:set>
                                      <p:cBhvr>
                                        <p:cTn id="43" dur="1" fill="hold">
                                          <p:stCondLst>
                                            <p:cond delay="0"/>
                                          </p:stCondLst>
                                        </p:cTn>
                                        <p:tgtEl>
                                          <p:spTgt spid="122"/>
                                        </p:tgtEl>
                                        <p:attrNameLst>
                                          <p:attrName>style.visibility</p:attrName>
                                        </p:attrNameLst>
                                      </p:cBhvr>
                                      <p:to>
                                        <p:strVal val="visible"/>
                                      </p:to>
                                    </p:set>
                                    <p:animEffect transition="in" filter="dissolve">
                                      <p:cBhvr>
                                        <p:cTn id="44" dur="500"/>
                                        <p:tgtEl>
                                          <p:spTgt spid="122"/>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50"/>
                                        </p:tgtEl>
                                        <p:attrNameLst>
                                          <p:attrName>style.visibility</p:attrName>
                                        </p:attrNameLst>
                                      </p:cBhvr>
                                      <p:to>
                                        <p:strVal val="visible"/>
                                      </p:to>
                                    </p:set>
                                    <p:animEffect transition="in" filter="wipe(right)">
                                      <p:cBhvr>
                                        <p:cTn id="49" dur="500"/>
                                        <p:tgtEl>
                                          <p:spTgt spid="50"/>
                                        </p:tgtEl>
                                      </p:cBhvr>
                                    </p:animEffect>
                                  </p:childTnLst>
                                </p:cTn>
                              </p:par>
                              <p:par>
                                <p:cTn id="50" presetID="9" presetClass="exit" presetSubtype="0" fill="hold" nodeType="withEffect">
                                  <p:stCondLst>
                                    <p:cond delay="0"/>
                                  </p:stCondLst>
                                  <p:childTnLst>
                                    <p:animEffect transition="out" filter="dissolve">
                                      <p:cBhvr>
                                        <p:cTn id="51" dur="500"/>
                                        <p:tgtEl>
                                          <p:spTgt spid="20"/>
                                        </p:tgtEl>
                                      </p:cBhvr>
                                    </p:animEffect>
                                    <p:set>
                                      <p:cBhvr>
                                        <p:cTn id="52" dur="1" fill="hold">
                                          <p:stCondLst>
                                            <p:cond delay="499"/>
                                          </p:stCondLst>
                                        </p:cTn>
                                        <p:tgtEl>
                                          <p:spTgt spid="20"/>
                                        </p:tgtEl>
                                        <p:attrNameLst>
                                          <p:attrName>style.visibility</p:attrName>
                                        </p:attrNameLst>
                                      </p:cBhvr>
                                      <p:to>
                                        <p:strVal val="hidden"/>
                                      </p:to>
                                    </p:set>
                                  </p:childTnLst>
                                </p:cTn>
                              </p:par>
                            </p:childTnLst>
                          </p:cTn>
                        </p:par>
                        <p:par>
                          <p:cTn id="53" fill="hold">
                            <p:stCondLst>
                              <p:cond delay="500"/>
                            </p:stCondLst>
                            <p:childTnLst>
                              <p:par>
                                <p:cTn id="54" presetID="9" presetClass="entr" presetSubtype="0" fill="hold" grpId="0" nodeType="afterEffect">
                                  <p:stCondLst>
                                    <p:cond delay="0"/>
                                  </p:stCondLst>
                                  <p:childTnLst>
                                    <p:set>
                                      <p:cBhvr>
                                        <p:cTn id="55" dur="1" fill="hold">
                                          <p:stCondLst>
                                            <p:cond delay="0"/>
                                          </p:stCondLst>
                                        </p:cTn>
                                        <p:tgtEl>
                                          <p:spTgt spid="177"/>
                                        </p:tgtEl>
                                        <p:attrNameLst>
                                          <p:attrName>style.visibility</p:attrName>
                                        </p:attrNameLst>
                                      </p:cBhvr>
                                      <p:to>
                                        <p:strVal val="visible"/>
                                      </p:to>
                                    </p:set>
                                    <p:animEffect transition="in" filter="dissolve">
                                      <p:cBhvr>
                                        <p:cTn id="56" dur="500"/>
                                        <p:tgtEl>
                                          <p:spTgt spid="177"/>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125"/>
                                        </p:tgtEl>
                                        <p:attrNameLst>
                                          <p:attrName>style.visibility</p:attrName>
                                        </p:attrNameLst>
                                      </p:cBhvr>
                                      <p:to>
                                        <p:strVal val="visible"/>
                                      </p:to>
                                    </p:set>
                                    <p:animEffect transition="in" filter="dissolve">
                                      <p:cBhvr>
                                        <p:cTn id="61"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34" grpId="0"/>
      <p:bldP spid="122" grpId="0"/>
      <p:bldP spid="17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a:extLst>
              <a:ext uri="{FF2B5EF4-FFF2-40B4-BE49-F238E27FC236}">
                <a16:creationId xmlns:a16="http://schemas.microsoft.com/office/drawing/2014/main" id="{D712CB78-C706-8D45-92DD-C33079FB1C49}"/>
              </a:ext>
            </a:extLst>
          </p:cNvPr>
          <p:cNvGrpSpPr/>
          <p:nvPr/>
        </p:nvGrpSpPr>
        <p:grpSpPr>
          <a:xfrm>
            <a:off x="6946900" y="1524000"/>
            <a:ext cx="711200" cy="1016000"/>
            <a:chOff x="1282700" y="2006600"/>
            <a:chExt cx="2603500" cy="3263900"/>
          </a:xfrm>
        </p:grpSpPr>
        <p:sp>
          <p:nvSpPr>
            <p:cNvPr id="145" name="Rounded Rectangle 144">
              <a:extLst>
                <a:ext uri="{FF2B5EF4-FFF2-40B4-BE49-F238E27FC236}">
                  <a16:creationId xmlns:a16="http://schemas.microsoft.com/office/drawing/2014/main" id="{540E5D60-2630-5C4F-93AA-181EF66F4A05}"/>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6" name="Rounded Rectangle 145">
              <a:extLst>
                <a:ext uri="{FF2B5EF4-FFF2-40B4-BE49-F238E27FC236}">
                  <a16:creationId xmlns:a16="http://schemas.microsoft.com/office/drawing/2014/main" id="{1B6C9F51-012D-6C41-86DD-D8573774FC76}"/>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7" name="Rounded Rectangle 146">
              <a:extLst>
                <a:ext uri="{FF2B5EF4-FFF2-40B4-BE49-F238E27FC236}">
                  <a16:creationId xmlns:a16="http://schemas.microsoft.com/office/drawing/2014/main" id="{B551C884-0D90-F941-AF6F-06DF5399CBEF}"/>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02FDD130-6C4C-694D-BE73-6370065D7337}"/>
              </a:ext>
            </a:extLst>
          </p:cNvPr>
          <p:cNvGrpSpPr/>
          <p:nvPr/>
        </p:nvGrpSpPr>
        <p:grpSpPr>
          <a:xfrm>
            <a:off x="4622800" y="5626100"/>
            <a:ext cx="711200" cy="1016000"/>
            <a:chOff x="1282700" y="2006600"/>
            <a:chExt cx="2603500" cy="3263900"/>
          </a:xfrm>
        </p:grpSpPr>
        <p:sp>
          <p:nvSpPr>
            <p:cNvPr id="5" name="Rounded Rectangle 4">
              <a:extLst>
                <a:ext uri="{FF2B5EF4-FFF2-40B4-BE49-F238E27FC236}">
                  <a16:creationId xmlns:a16="http://schemas.microsoft.com/office/drawing/2014/main" id="{7EB869C5-DCEC-4743-B371-441AE269CD39}"/>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Rounded Rectangle 134">
              <a:extLst>
                <a:ext uri="{FF2B5EF4-FFF2-40B4-BE49-F238E27FC236}">
                  <a16:creationId xmlns:a16="http://schemas.microsoft.com/office/drawing/2014/main" id="{78526DC0-9AD9-8E49-B598-BE6ECB1A3ADD}"/>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9" name="Rounded Rectangle 138">
              <a:extLst>
                <a:ext uri="{FF2B5EF4-FFF2-40B4-BE49-F238E27FC236}">
                  <a16:creationId xmlns:a16="http://schemas.microsoft.com/office/drawing/2014/main" id="{CC925A7C-C818-5C45-B6D1-0A032D437672}"/>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 name="TextBox 7">
            <a:extLst>
              <a:ext uri="{FF2B5EF4-FFF2-40B4-BE49-F238E27FC236}">
                <a16:creationId xmlns:a16="http://schemas.microsoft.com/office/drawing/2014/main" id="{6B051B04-ACBF-DB44-80A7-0D40AAB4EC53}"/>
              </a:ext>
            </a:extLst>
          </p:cNvPr>
          <p:cNvSpPr txBox="1"/>
          <p:nvPr/>
        </p:nvSpPr>
        <p:spPr>
          <a:xfrm>
            <a:off x="360491" y="261258"/>
            <a:ext cx="8853001"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0E01A0"/>
                </a:solidFill>
                <a:effectLst/>
                <a:uLnTx/>
                <a:uFillTx/>
                <a:latin typeface="Calibri" panose="020F0502020204030204"/>
                <a:ea typeface="+mn-ea"/>
                <a:cs typeface="+mn-cs"/>
              </a:rPr>
              <a:t>Cookies: </a:t>
            </a:r>
            <a:r>
              <a:rPr kumimoji="0" lang="en-US" sz="3600" b="0" i="0" u="none" strike="noStrike" kern="1200" cap="none" spc="0" normalizeH="0" baseline="0" noProof="0" dirty="0">
                <a:ln>
                  <a:noFill/>
                </a:ln>
                <a:solidFill>
                  <a:srgbClr val="0E01A0"/>
                </a:solidFill>
                <a:effectLst/>
                <a:uLnTx/>
                <a:uFillTx/>
                <a:latin typeface="Calibri" panose="020F0502020204030204"/>
                <a:ea typeface="+mn-ea"/>
                <a:cs typeface="+mn-cs"/>
              </a:rPr>
              <a:t>tracking a user’s browsing behavior</a:t>
            </a:r>
          </a:p>
        </p:txBody>
      </p:sp>
      <p:grpSp>
        <p:nvGrpSpPr>
          <p:cNvPr id="13" name="Group 57">
            <a:extLst>
              <a:ext uri="{FF2B5EF4-FFF2-40B4-BE49-F238E27FC236}">
                <a16:creationId xmlns:a16="http://schemas.microsoft.com/office/drawing/2014/main" id="{C28FCCAF-E5F2-4945-8BC3-5A0D78DCA4B7}"/>
              </a:ext>
            </a:extLst>
          </p:cNvPr>
          <p:cNvGrpSpPr>
            <a:grpSpLocks/>
          </p:cNvGrpSpPr>
          <p:nvPr/>
        </p:nvGrpSpPr>
        <p:grpSpPr bwMode="auto">
          <a:xfrm>
            <a:off x="4421414" y="1364343"/>
            <a:ext cx="519313" cy="1096646"/>
            <a:chOff x="4140" y="429"/>
            <a:chExt cx="1425" cy="2396"/>
          </a:xfrm>
        </p:grpSpPr>
        <p:sp>
          <p:nvSpPr>
            <p:cNvPr id="14" name="Freeform 58">
              <a:extLst>
                <a:ext uri="{FF2B5EF4-FFF2-40B4-BE49-F238E27FC236}">
                  <a16:creationId xmlns:a16="http://schemas.microsoft.com/office/drawing/2014/main" id="{3E0ABDD2-372E-3E4A-B89E-371FFA05F26D}"/>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5" name="Rectangle 59">
              <a:extLst>
                <a:ext uri="{FF2B5EF4-FFF2-40B4-BE49-F238E27FC236}">
                  <a16:creationId xmlns:a16="http://schemas.microsoft.com/office/drawing/2014/main" id="{E0E6AB63-2D8D-FD4A-8D08-0DCE29453826}"/>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 name="Freeform 60">
              <a:extLst>
                <a:ext uri="{FF2B5EF4-FFF2-40B4-BE49-F238E27FC236}">
                  <a16:creationId xmlns:a16="http://schemas.microsoft.com/office/drawing/2014/main" id="{F2DF5CCD-3A3D-8946-BB0F-B72F144D1304}"/>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7" name="Freeform 61">
              <a:extLst>
                <a:ext uri="{FF2B5EF4-FFF2-40B4-BE49-F238E27FC236}">
                  <a16:creationId xmlns:a16="http://schemas.microsoft.com/office/drawing/2014/main" id="{F4AF3F5F-1964-934E-A22C-CAAAC82B89FD}"/>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8" name="Rectangle 62">
              <a:extLst>
                <a:ext uri="{FF2B5EF4-FFF2-40B4-BE49-F238E27FC236}">
                  <a16:creationId xmlns:a16="http://schemas.microsoft.com/office/drawing/2014/main" id="{60DC56E6-B22B-2D4A-A532-797BE2BECEC2}"/>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9" name="Group 63">
              <a:extLst>
                <a:ext uri="{FF2B5EF4-FFF2-40B4-BE49-F238E27FC236}">
                  <a16:creationId xmlns:a16="http://schemas.microsoft.com/office/drawing/2014/main" id="{3F3ABA47-6EE0-1142-9310-EFA5245E70DB}"/>
                </a:ext>
              </a:extLst>
            </p:cNvPr>
            <p:cNvGrpSpPr>
              <a:grpSpLocks/>
            </p:cNvGrpSpPr>
            <p:nvPr/>
          </p:nvGrpSpPr>
          <p:grpSpPr bwMode="auto">
            <a:xfrm>
              <a:off x="4749" y="668"/>
              <a:ext cx="581" cy="145"/>
              <a:chOff x="614" y="2568"/>
              <a:chExt cx="725" cy="139"/>
            </a:xfrm>
          </p:grpSpPr>
          <p:sp>
            <p:nvSpPr>
              <p:cNvPr id="45" name="AutoShape 64">
                <a:extLst>
                  <a:ext uri="{FF2B5EF4-FFF2-40B4-BE49-F238E27FC236}">
                    <a16:creationId xmlns:a16="http://schemas.microsoft.com/office/drawing/2014/main" id="{3EFA4FBC-2313-4A44-9498-E5B0E1F1CB5C}"/>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6" name="AutoShape 65">
                <a:extLst>
                  <a:ext uri="{FF2B5EF4-FFF2-40B4-BE49-F238E27FC236}">
                    <a16:creationId xmlns:a16="http://schemas.microsoft.com/office/drawing/2014/main" id="{53A490A2-F773-064D-9E4E-79006A985BFD}"/>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1" name="Rectangle 66">
              <a:extLst>
                <a:ext uri="{FF2B5EF4-FFF2-40B4-BE49-F238E27FC236}">
                  <a16:creationId xmlns:a16="http://schemas.microsoft.com/office/drawing/2014/main" id="{9B1FF5E8-D30B-2443-8F1C-49E8171DBBA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2" name="Group 67">
              <a:extLst>
                <a:ext uri="{FF2B5EF4-FFF2-40B4-BE49-F238E27FC236}">
                  <a16:creationId xmlns:a16="http://schemas.microsoft.com/office/drawing/2014/main" id="{647CD9E2-B875-D040-B501-259F20276FEE}"/>
                </a:ext>
              </a:extLst>
            </p:cNvPr>
            <p:cNvGrpSpPr>
              <a:grpSpLocks/>
            </p:cNvGrpSpPr>
            <p:nvPr/>
          </p:nvGrpSpPr>
          <p:grpSpPr bwMode="auto">
            <a:xfrm>
              <a:off x="4747" y="994"/>
              <a:ext cx="581" cy="134"/>
              <a:chOff x="614" y="2568"/>
              <a:chExt cx="725" cy="139"/>
            </a:xfrm>
          </p:grpSpPr>
          <p:sp>
            <p:nvSpPr>
              <p:cNvPr id="43" name="AutoShape 68">
                <a:extLst>
                  <a:ext uri="{FF2B5EF4-FFF2-40B4-BE49-F238E27FC236}">
                    <a16:creationId xmlns:a16="http://schemas.microsoft.com/office/drawing/2014/main" id="{8B40E7A0-7F87-CB42-91AF-8495B15D1FE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4" name="AutoShape 69">
                <a:extLst>
                  <a:ext uri="{FF2B5EF4-FFF2-40B4-BE49-F238E27FC236}">
                    <a16:creationId xmlns:a16="http://schemas.microsoft.com/office/drawing/2014/main" id="{E1BA0D48-E378-0841-B21E-B216A3DEBC4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3" name="Rectangle 70">
              <a:extLst>
                <a:ext uri="{FF2B5EF4-FFF2-40B4-BE49-F238E27FC236}">
                  <a16:creationId xmlns:a16="http://schemas.microsoft.com/office/drawing/2014/main" id="{A8FEB5CD-1C02-994C-9CD3-7210669BAB9C}"/>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4" name="Rectangle 71">
              <a:extLst>
                <a:ext uri="{FF2B5EF4-FFF2-40B4-BE49-F238E27FC236}">
                  <a16:creationId xmlns:a16="http://schemas.microsoft.com/office/drawing/2014/main" id="{3F0453AB-5611-FD40-B862-F64CDAA10D8F}"/>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5" name="Group 72">
              <a:extLst>
                <a:ext uri="{FF2B5EF4-FFF2-40B4-BE49-F238E27FC236}">
                  <a16:creationId xmlns:a16="http://schemas.microsoft.com/office/drawing/2014/main" id="{4E495B47-7D7F-AE48-BF68-5F048DC528DC}"/>
                </a:ext>
              </a:extLst>
            </p:cNvPr>
            <p:cNvGrpSpPr>
              <a:grpSpLocks/>
            </p:cNvGrpSpPr>
            <p:nvPr/>
          </p:nvGrpSpPr>
          <p:grpSpPr bwMode="auto">
            <a:xfrm>
              <a:off x="4735" y="1627"/>
              <a:ext cx="582" cy="151"/>
              <a:chOff x="614" y="2568"/>
              <a:chExt cx="725" cy="139"/>
            </a:xfrm>
          </p:grpSpPr>
          <p:sp>
            <p:nvSpPr>
              <p:cNvPr id="41" name="AutoShape 73">
                <a:extLst>
                  <a:ext uri="{FF2B5EF4-FFF2-40B4-BE49-F238E27FC236}">
                    <a16:creationId xmlns:a16="http://schemas.microsoft.com/office/drawing/2014/main" id="{52081D9E-64FD-9241-9EEA-BFC2848F38A4}"/>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2" name="AutoShape 74">
                <a:extLst>
                  <a:ext uri="{FF2B5EF4-FFF2-40B4-BE49-F238E27FC236}">
                    <a16:creationId xmlns:a16="http://schemas.microsoft.com/office/drawing/2014/main" id="{89B07DC2-8E24-B048-B84D-C525C9AA2868}"/>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6" name="Freeform 75">
              <a:extLst>
                <a:ext uri="{FF2B5EF4-FFF2-40B4-BE49-F238E27FC236}">
                  <a16:creationId xmlns:a16="http://schemas.microsoft.com/office/drawing/2014/main" id="{00275AA5-20F4-4B40-8A7B-56C022B44C00}"/>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27" name="Group 76">
              <a:extLst>
                <a:ext uri="{FF2B5EF4-FFF2-40B4-BE49-F238E27FC236}">
                  <a16:creationId xmlns:a16="http://schemas.microsoft.com/office/drawing/2014/main" id="{E089CEBF-EE46-794F-82AC-9A6451034987}"/>
                </a:ext>
              </a:extLst>
            </p:cNvPr>
            <p:cNvGrpSpPr>
              <a:grpSpLocks/>
            </p:cNvGrpSpPr>
            <p:nvPr/>
          </p:nvGrpSpPr>
          <p:grpSpPr bwMode="auto">
            <a:xfrm>
              <a:off x="4739" y="1327"/>
              <a:ext cx="582" cy="139"/>
              <a:chOff x="614" y="2568"/>
              <a:chExt cx="725" cy="139"/>
            </a:xfrm>
          </p:grpSpPr>
          <p:sp>
            <p:nvSpPr>
              <p:cNvPr id="39" name="AutoShape 77">
                <a:extLst>
                  <a:ext uri="{FF2B5EF4-FFF2-40B4-BE49-F238E27FC236}">
                    <a16:creationId xmlns:a16="http://schemas.microsoft.com/office/drawing/2014/main" id="{4DB9DFE4-1869-F54F-9D86-B1C3308910D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0" name="AutoShape 78">
                <a:extLst>
                  <a:ext uri="{FF2B5EF4-FFF2-40B4-BE49-F238E27FC236}">
                    <a16:creationId xmlns:a16="http://schemas.microsoft.com/office/drawing/2014/main" id="{1D4272DE-9783-504C-B24E-985066EBD4C9}"/>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8" name="Rectangle 79">
              <a:extLst>
                <a:ext uri="{FF2B5EF4-FFF2-40B4-BE49-F238E27FC236}">
                  <a16:creationId xmlns:a16="http://schemas.microsoft.com/office/drawing/2014/main" id="{5FE88211-5391-9B42-9155-73A19A273619}"/>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9" name="Freeform 80">
              <a:extLst>
                <a:ext uri="{FF2B5EF4-FFF2-40B4-BE49-F238E27FC236}">
                  <a16:creationId xmlns:a16="http://schemas.microsoft.com/office/drawing/2014/main" id="{05E256D3-88AF-EE40-9D8D-E6162627B75A}"/>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0" name="Freeform 81">
              <a:extLst>
                <a:ext uri="{FF2B5EF4-FFF2-40B4-BE49-F238E27FC236}">
                  <a16:creationId xmlns:a16="http://schemas.microsoft.com/office/drawing/2014/main" id="{2B1E13A7-1340-1449-8740-70AFA3DE6C85}"/>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1" name="Oval 82">
              <a:extLst>
                <a:ext uri="{FF2B5EF4-FFF2-40B4-BE49-F238E27FC236}">
                  <a16:creationId xmlns:a16="http://schemas.microsoft.com/office/drawing/2014/main" id="{DAC0CC86-045F-6F4E-9391-E07245D69893}"/>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2" name="Freeform 83">
              <a:extLst>
                <a:ext uri="{FF2B5EF4-FFF2-40B4-BE49-F238E27FC236}">
                  <a16:creationId xmlns:a16="http://schemas.microsoft.com/office/drawing/2014/main" id="{A27EE01C-A7F3-EB4C-B539-16929E3E83A2}"/>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3" name="AutoShape 84">
              <a:extLst>
                <a:ext uri="{FF2B5EF4-FFF2-40B4-BE49-F238E27FC236}">
                  <a16:creationId xmlns:a16="http://schemas.microsoft.com/office/drawing/2014/main" id="{881A1C8F-54F2-8948-B760-2762B01F479A}"/>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4" name="AutoShape 85">
              <a:extLst>
                <a:ext uri="{FF2B5EF4-FFF2-40B4-BE49-F238E27FC236}">
                  <a16:creationId xmlns:a16="http://schemas.microsoft.com/office/drawing/2014/main" id="{5AE8BE14-C3E6-D84F-A9AC-E4E0F707C933}"/>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5" name="Oval 86">
              <a:extLst>
                <a:ext uri="{FF2B5EF4-FFF2-40B4-BE49-F238E27FC236}">
                  <a16:creationId xmlns:a16="http://schemas.microsoft.com/office/drawing/2014/main" id="{FD11E9D2-4386-FF49-8E96-2E035F92F945}"/>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6" name="Oval 87">
              <a:extLst>
                <a:ext uri="{FF2B5EF4-FFF2-40B4-BE49-F238E27FC236}">
                  <a16:creationId xmlns:a16="http://schemas.microsoft.com/office/drawing/2014/main" id="{A698DF12-44DE-B34A-9F3A-FC02DEBBF9F1}"/>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7" name="Oval 88">
              <a:extLst>
                <a:ext uri="{FF2B5EF4-FFF2-40B4-BE49-F238E27FC236}">
                  <a16:creationId xmlns:a16="http://schemas.microsoft.com/office/drawing/2014/main" id="{C070DEEB-91AB-C142-9143-5974D8EB70A8}"/>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8" name="Rectangle 89">
              <a:extLst>
                <a:ext uri="{FF2B5EF4-FFF2-40B4-BE49-F238E27FC236}">
                  <a16:creationId xmlns:a16="http://schemas.microsoft.com/office/drawing/2014/main" id="{73990BF0-CEC8-384B-BF26-4A0885AAFAC7}"/>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pic>
        <p:nvPicPr>
          <p:cNvPr id="7" name="Picture 6">
            <a:extLst>
              <a:ext uri="{FF2B5EF4-FFF2-40B4-BE49-F238E27FC236}">
                <a16:creationId xmlns:a16="http://schemas.microsoft.com/office/drawing/2014/main" id="{AC613071-8BFC-5349-80C0-9020206375EE}"/>
              </a:ext>
            </a:extLst>
          </p:cNvPr>
          <p:cNvPicPr>
            <a:picLocks noChangeAspect="1"/>
          </p:cNvPicPr>
          <p:nvPr/>
        </p:nvPicPr>
        <p:blipFill>
          <a:blip r:embed="rId3"/>
          <a:stretch>
            <a:fillRect/>
          </a:stretch>
        </p:blipFill>
        <p:spPr>
          <a:xfrm>
            <a:off x="4987471" y="1230461"/>
            <a:ext cx="1797957" cy="1299560"/>
          </a:xfrm>
          <a:prstGeom prst="rect">
            <a:avLst/>
          </a:prstGeom>
        </p:spPr>
      </p:pic>
      <p:grpSp>
        <p:nvGrpSpPr>
          <p:cNvPr id="83" name="Group 57">
            <a:extLst>
              <a:ext uri="{FF2B5EF4-FFF2-40B4-BE49-F238E27FC236}">
                <a16:creationId xmlns:a16="http://schemas.microsoft.com/office/drawing/2014/main" id="{C5D7863B-AD69-FC47-BA2D-38FCE4992417}"/>
              </a:ext>
            </a:extLst>
          </p:cNvPr>
          <p:cNvGrpSpPr>
            <a:grpSpLocks/>
          </p:cNvGrpSpPr>
          <p:nvPr/>
        </p:nvGrpSpPr>
        <p:grpSpPr bwMode="auto">
          <a:xfrm>
            <a:off x="8178799" y="4820558"/>
            <a:ext cx="519313" cy="1096646"/>
            <a:chOff x="4140" y="429"/>
            <a:chExt cx="1425" cy="2396"/>
          </a:xfrm>
        </p:grpSpPr>
        <p:sp>
          <p:nvSpPr>
            <p:cNvPr id="84" name="Freeform 58">
              <a:extLst>
                <a:ext uri="{FF2B5EF4-FFF2-40B4-BE49-F238E27FC236}">
                  <a16:creationId xmlns:a16="http://schemas.microsoft.com/office/drawing/2014/main" id="{49D083FD-79A2-E74D-A776-974520EEA50C}"/>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5" name="Rectangle 59">
              <a:extLst>
                <a:ext uri="{FF2B5EF4-FFF2-40B4-BE49-F238E27FC236}">
                  <a16:creationId xmlns:a16="http://schemas.microsoft.com/office/drawing/2014/main" id="{C160A5F6-4243-0B4D-A694-687DE9C0BAD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86" name="Freeform 60">
              <a:extLst>
                <a:ext uri="{FF2B5EF4-FFF2-40B4-BE49-F238E27FC236}">
                  <a16:creationId xmlns:a16="http://schemas.microsoft.com/office/drawing/2014/main" id="{DCE1287F-730A-864C-AD9E-9FB460287141}"/>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7" name="Freeform 61">
              <a:extLst>
                <a:ext uri="{FF2B5EF4-FFF2-40B4-BE49-F238E27FC236}">
                  <a16:creationId xmlns:a16="http://schemas.microsoft.com/office/drawing/2014/main" id="{1A9CE9AE-3F0C-CB4A-AFB4-667C998F6D05}"/>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8" name="Rectangle 62">
              <a:extLst>
                <a:ext uri="{FF2B5EF4-FFF2-40B4-BE49-F238E27FC236}">
                  <a16:creationId xmlns:a16="http://schemas.microsoft.com/office/drawing/2014/main" id="{01EB0058-0984-934E-8EBD-78F44D93B785}"/>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89" name="Group 63">
              <a:extLst>
                <a:ext uri="{FF2B5EF4-FFF2-40B4-BE49-F238E27FC236}">
                  <a16:creationId xmlns:a16="http://schemas.microsoft.com/office/drawing/2014/main" id="{6DEFB971-8A0D-D54B-BB2F-A5A52EC70DDD}"/>
                </a:ext>
              </a:extLst>
            </p:cNvPr>
            <p:cNvGrpSpPr>
              <a:grpSpLocks/>
            </p:cNvGrpSpPr>
            <p:nvPr/>
          </p:nvGrpSpPr>
          <p:grpSpPr bwMode="auto">
            <a:xfrm>
              <a:off x="4749" y="668"/>
              <a:ext cx="581" cy="145"/>
              <a:chOff x="614" y="2568"/>
              <a:chExt cx="725" cy="139"/>
            </a:xfrm>
          </p:grpSpPr>
          <p:sp>
            <p:nvSpPr>
              <p:cNvPr id="114" name="AutoShape 64">
                <a:extLst>
                  <a:ext uri="{FF2B5EF4-FFF2-40B4-BE49-F238E27FC236}">
                    <a16:creationId xmlns:a16="http://schemas.microsoft.com/office/drawing/2014/main" id="{CB3AB1FF-68E6-B747-BBE7-AB752061332D}"/>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5" name="AutoShape 65">
                <a:extLst>
                  <a:ext uri="{FF2B5EF4-FFF2-40B4-BE49-F238E27FC236}">
                    <a16:creationId xmlns:a16="http://schemas.microsoft.com/office/drawing/2014/main" id="{E93F508C-CA28-204B-8B27-C54D968A705A}"/>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0" name="Rectangle 66">
              <a:extLst>
                <a:ext uri="{FF2B5EF4-FFF2-40B4-BE49-F238E27FC236}">
                  <a16:creationId xmlns:a16="http://schemas.microsoft.com/office/drawing/2014/main" id="{5B1AC563-B14E-A64A-B619-7D4BA238173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1" name="Group 67">
              <a:extLst>
                <a:ext uri="{FF2B5EF4-FFF2-40B4-BE49-F238E27FC236}">
                  <a16:creationId xmlns:a16="http://schemas.microsoft.com/office/drawing/2014/main" id="{48FCBC14-90E7-EB46-8ABD-7C73B7251493}"/>
                </a:ext>
              </a:extLst>
            </p:cNvPr>
            <p:cNvGrpSpPr>
              <a:grpSpLocks/>
            </p:cNvGrpSpPr>
            <p:nvPr/>
          </p:nvGrpSpPr>
          <p:grpSpPr bwMode="auto">
            <a:xfrm>
              <a:off x="4747" y="994"/>
              <a:ext cx="581" cy="134"/>
              <a:chOff x="614" y="2568"/>
              <a:chExt cx="725" cy="139"/>
            </a:xfrm>
          </p:grpSpPr>
          <p:sp>
            <p:nvSpPr>
              <p:cNvPr id="112" name="AutoShape 68">
                <a:extLst>
                  <a:ext uri="{FF2B5EF4-FFF2-40B4-BE49-F238E27FC236}">
                    <a16:creationId xmlns:a16="http://schemas.microsoft.com/office/drawing/2014/main" id="{A898FDCB-872C-6440-BCF5-39CC5BB4E22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3" name="AutoShape 69">
                <a:extLst>
                  <a:ext uri="{FF2B5EF4-FFF2-40B4-BE49-F238E27FC236}">
                    <a16:creationId xmlns:a16="http://schemas.microsoft.com/office/drawing/2014/main" id="{146DD0F8-ADA8-4F48-B1C0-6C48443ABC8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2" name="Rectangle 70">
              <a:extLst>
                <a:ext uri="{FF2B5EF4-FFF2-40B4-BE49-F238E27FC236}">
                  <a16:creationId xmlns:a16="http://schemas.microsoft.com/office/drawing/2014/main" id="{AECADF08-F932-F64F-83DE-4FB9C125404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3" name="Rectangle 71">
              <a:extLst>
                <a:ext uri="{FF2B5EF4-FFF2-40B4-BE49-F238E27FC236}">
                  <a16:creationId xmlns:a16="http://schemas.microsoft.com/office/drawing/2014/main" id="{AAB7C3D1-8C2B-BE49-A8B9-C1F76FC88D66}"/>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4" name="Group 72">
              <a:extLst>
                <a:ext uri="{FF2B5EF4-FFF2-40B4-BE49-F238E27FC236}">
                  <a16:creationId xmlns:a16="http://schemas.microsoft.com/office/drawing/2014/main" id="{3DEC4CAB-1840-6D4B-83A5-245A38500CEA}"/>
                </a:ext>
              </a:extLst>
            </p:cNvPr>
            <p:cNvGrpSpPr>
              <a:grpSpLocks/>
            </p:cNvGrpSpPr>
            <p:nvPr/>
          </p:nvGrpSpPr>
          <p:grpSpPr bwMode="auto">
            <a:xfrm>
              <a:off x="4735" y="1627"/>
              <a:ext cx="582" cy="151"/>
              <a:chOff x="614" y="2568"/>
              <a:chExt cx="725" cy="139"/>
            </a:xfrm>
          </p:grpSpPr>
          <p:sp>
            <p:nvSpPr>
              <p:cNvPr id="110" name="AutoShape 73">
                <a:extLst>
                  <a:ext uri="{FF2B5EF4-FFF2-40B4-BE49-F238E27FC236}">
                    <a16:creationId xmlns:a16="http://schemas.microsoft.com/office/drawing/2014/main" id="{A0F018FE-D678-C348-92C8-C541D45EC142}"/>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1" name="AutoShape 74">
                <a:extLst>
                  <a:ext uri="{FF2B5EF4-FFF2-40B4-BE49-F238E27FC236}">
                    <a16:creationId xmlns:a16="http://schemas.microsoft.com/office/drawing/2014/main" id="{438A18AE-96B9-634D-B0C6-94D6136C1BF3}"/>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5" name="Freeform 75">
              <a:extLst>
                <a:ext uri="{FF2B5EF4-FFF2-40B4-BE49-F238E27FC236}">
                  <a16:creationId xmlns:a16="http://schemas.microsoft.com/office/drawing/2014/main" id="{D0CF0AA3-AC56-5B4A-AAB7-C4F4A10396F4}"/>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96" name="Group 76">
              <a:extLst>
                <a:ext uri="{FF2B5EF4-FFF2-40B4-BE49-F238E27FC236}">
                  <a16:creationId xmlns:a16="http://schemas.microsoft.com/office/drawing/2014/main" id="{2F69551B-EBA3-BF40-8C0D-28FC3540F9EA}"/>
                </a:ext>
              </a:extLst>
            </p:cNvPr>
            <p:cNvGrpSpPr>
              <a:grpSpLocks/>
            </p:cNvGrpSpPr>
            <p:nvPr/>
          </p:nvGrpSpPr>
          <p:grpSpPr bwMode="auto">
            <a:xfrm>
              <a:off x="4739" y="1327"/>
              <a:ext cx="582" cy="139"/>
              <a:chOff x="614" y="2568"/>
              <a:chExt cx="725" cy="139"/>
            </a:xfrm>
          </p:grpSpPr>
          <p:sp>
            <p:nvSpPr>
              <p:cNvPr id="108" name="AutoShape 77">
                <a:extLst>
                  <a:ext uri="{FF2B5EF4-FFF2-40B4-BE49-F238E27FC236}">
                    <a16:creationId xmlns:a16="http://schemas.microsoft.com/office/drawing/2014/main" id="{F24A03FE-CC74-2E4C-A1C8-914AEE73C263}"/>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9" name="AutoShape 78">
                <a:extLst>
                  <a:ext uri="{FF2B5EF4-FFF2-40B4-BE49-F238E27FC236}">
                    <a16:creationId xmlns:a16="http://schemas.microsoft.com/office/drawing/2014/main" id="{1A088830-47CE-554E-891D-383BDC7C106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7" name="Rectangle 79">
              <a:extLst>
                <a:ext uri="{FF2B5EF4-FFF2-40B4-BE49-F238E27FC236}">
                  <a16:creationId xmlns:a16="http://schemas.microsoft.com/office/drawing/2014/main" id="{4B8B1DBC-053B-454B-AA6A-93DD7A17D908}"/>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8" name="Freeform 80">
              <a:extLst>
                <a:ext uri="{FF2B5EF4-FFF2-40B4-BE49-F238E27FC236}">
                  <a16:creationId xmlns:a16="http://schemas.microsoft.com/office/drawing/2014/main" id="{0C9C506E-2927-3944-A4CD-50E996AE2C65}"/>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99" name="Freeform 81">
              <a:extLst>
                <a:ext uri="{FF2B5EF4-FFF2-40B4-BE49-F238E27FC236}">
                  <a16:creationId xmlns:a16="http://schemas.microsoft.com/office/drawing/2014/main" id="{EB949747-1183-E946-A591-654096BEA6F8}"/>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0" name="Oval 82">
              <a:extLst>
                <a:ext uri="{FF2B5EF4-FFF2-40B4-BE49-F238E27FC236}">
                  <a16:creationId xmlns:a16="http://schemas.microsoft.com/office/drawing/2014/main" id="{568FECAB-8B6E-D148-BC17-44303ACE0E80}"/>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1" name="Freeform 83">
              <a:extLst>
                <a:ext uri="{FF2B5EF4-FFF2-40B4-BE49-F238E27FC236}">
                  <a16:creationId xmlns:a16="http://schemas.microsoft.com/office/drawing/2014/main" id="{638205AE-B922-264E-A776-6C571A51D02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2" name="AutoShape 84">
              <a:extLst>
                <a:ext uri="{FF2B5EF4-FFF2-40B4-BE49-F238E27FC236}">
                  <a16:creationId xmlns:a16="http://schemas.microsoft.com/office/drawing/2014/main" id="{68D17880-2BFD-AB45-8EE6-655F1EE28CEE}"/>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3" name="AutoShape 85">
              <a:extLst>
                <a:ext uri="{FF2B5EF4-FFF2-40B4-BE49-F238E27FC236}">
                  <a16:creationId xmlns:a16="http://schemas.microsoft.com/office/drawing/2014/main" id="{38FF6123-2AE5-0E4D-9C49-2AB92E459E5B}"/>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4" name="Oval 86">
              <a:extLst>
                <a:ext uri="{FF2B5EF4-FFF2-40B4-BE49-F238E27FC236}">
                  <a16:creationId xmlns:a16="http://schemas.microsoft.com/office/drawing/2014/main" id="{2620EC11-7D22-C94E-A6F0-0BB8CA9093E4}"/>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5" name="Oval 87">
              <a:extLst>
                <a:ext uri="{FF2B5EF4-FFF2-40B4-BE49-F238E27FC236}">
                  <a16:creationId xmlns:a16="http://schemas.microsoft.com/office/drawing/2014/main" id="{DB036E28-4F88-C54A-8239-CB50D9884904}"/>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6" name="Oval 88">
              <a:extLst>
                <a:ext uri="{FF2B5EF4-FFF2-40B4-BE49-F238E27FC236}">
                  <a16:creationId xmlns:a16="http://schemas.microsoft.com/office/drawing/2014/main" id="{B01647CB-6EC4-044F-915F-A65E26069E0E}"/>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7" name="Rectangle 89">
              <a:extLst>
                <a:ext uri="{FF2B5EF4-FFF2-40B4-BE49-F238E27FC236}">
                  <a16:creationId xmlns:a16="http://schemas.microsoft.com/office/drawing/2014/main" id="{45BA2A5E-EE30-C54D-8CAD-2B96D86B04A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grpSp>
        <p:nvGrpSpPr>
          <p:cNvPr id="117" name="Group 116">
            <a:extLst>
              <a:ext uri="{FF2B5EF4-FFF2-40B4-BE49-F238E27FC236}">
                <a16:creationId xmlns:a16="http://schemas.microsoft.com/office/drawing/2014/main" id="{80AEB31E-EE76-584C-AA46-3C2461C3C346}"/>
              </a:ext>
            </a:extLst>
          </p:cNvPr>
          <p:cNvGrpSpPr/>
          <p:nvPr/>
        </p:nvGrpSpPr>
        <p:grpSpPr>
          <a:xfrm>
            <a:off x="3586046" y="4406221"/>
            <a:ext cx="1432267" cy="1301523"/>
            <a:chOff x="2718817" y="3255963"/>
            <a:chExt cx="1432267" cy="1301523"/>
          </a:xfrm>
        </p:grpSpPr>
        <p:grpSp>
          <p:nvGrpSpPr>
            <p:cNvPr id="47" name="Group 90">
              <a:extLst>
                <a:ext uri="{FF2B5EF4-FFF2-40B4-BE49-F238E27FC236}">
                  <a16:creationId xmlns:a16="http://schemas.microsoft.com/office/drawing/2014/main" id="{0E15E389-35EC-4248-8D1B-518B9EAA59B9}"/>
                </a:ext>
              </a:extLst>
            </p:cNvPr>
            <p:cNvGrpSpPr>
              <a:grpSpLocks/>
            </p:cNvGrpSpPr>
            <p:nvPr/>
          </p:nvGrpSpPr>
          <p:grpSpPr bwMode="auto">
            <a:xfrm>
              <a:off x="2718817" y="3255963"/>
              <a:ext cx="1432267" cy="1301523"/>
              <a:chOff x="-44" y="1473"/>
              <a:chExt cx="981" cy="1105"/>
            </a:xfrm>
          </p:grpSpPr>
          <p:pic>
            <p:nvPicPr>
              <p:cNvPr id="48" name="Picture 91" descr="desktop_computer_stylized_medium">
                <a:extLst>
                  <a:ext uri="{FF2B5EF4-FFF2-40B4-BE49-F238E27FC236}">
                    <a16:creationId xmlns:a16="http://schemas.microsoft.com/office/drawing/2014/main" id="{8461BC4D-1645-F749-AC4B-1926BA94D0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Freeform 92">
                <a:extLst>
                  <a:ext uri="{FF2B5EF4-FFF2-40B4-BE49-F238E27FC236}">
                    <a16:creationId xmlns:a16="http://schemas.microsoft.com/office/drawing/2014/main" id="{ECE33066-562B-D24D-90DD-9F2C4CD1BA2F}"/>
                  </a:ext>
                </a:extLst>
              </p:cNvPr>
              <p:cNvSpPr>
                <a:spLocks/>
              </p:cNvSpPr>
              <p:nvPr/>
            </p:nvSpPr>
            <p:spPr bwMode="auto">
              <a:xfrm flipH="1">
                <a:off x="374" y="1579"/>
                <a:ext cx="477" cy="506"/>
              </a:xfrm>
              <a:custGeom>
                <a:avLst/>
                <a:gdLst>
                  <a:gd name="T0" fmla="*/ 0 w 356"/>
                  <a:gd name="T1" fmla="*/ 0 h 368"/>
                  <a:gd name="T2" fmla="*/ 7497 w 356"/>
                  <a:gd name="T3" fmla="*/ 469 h 368"/>
                  <a:gd name="T4" fmla="*/ 8894 w 356"/>
                  <a:gd name="T5" fmla="*/ 9780 h 368"/>
                  <a:gd name="T6" fmla="*/ 1960 w 356"/>
                  <a:gd name="T7" fmla="*/ 1223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pic>
          <p:nvPicPr>
            <p:cNvPr id="116" name="Picture 115" descr="Icon&#10;&#10;Description automatically generated">
              <a:extLst>
                <a:ext uri="{FF2B5EF4-FFF2-40B4-BE49-F238E27FC236}">
                  <a16:creationId xmlns:a16="http://schemas.microsoft.com/office/drawing/2014/main" id="{34042089-BE33-B14C-9A59-7A6138E86181}"/>
                </a:ext>
              </a:extLst>
            </p:cNvPr>
            <p:cNvPicPr>
              <a:picLocks noChangeAspect="1"/>
            </p:cNvPicPr>
            <p:nvPr/>
          </p:nvPicPr>
          <p:blipFill>
            <a:blip r:embed="rId5"/>
            <a:stretch>
              <a:fillRect/>
            </a:stretch>
          </p:blipFill>
          <p:spPr>
            <a:xfrm>
              <a:off x="3251200" y="3436256"/>
              <a:ext cx="870857" cy="489857"/>
            </a:xfrm>
            <a:prstGeom prst="rect">
              <a:avLst/>
            </a:prstGeom>
          </p:spPr>
        </p:pic>
      </p:grpSp>
      <p:sp>
        <p:nvSpPr>
          <p:cNvPr id="118" name="TextBox 117">
            <a:extLst>
              <a:ext uri="{FF2B5EF4-FFF2-40B4-BE49-F238E27FC236}">
                <a16:creationId xmlns:a16="http://schemas.microsoft.com/office/drawing/2014/main" id="{9A847BB3-697B-8943-A0D3-E3C65DBA6F1C}"/>
              </a:ext>
            </a:extLst>
          </p:cNvPr>
          <p:cNvSpPr txBox="1"/>
          <p:nvPr/>
        </p:nvSpPr>
        <p:spPr>
          <a:xfrm>
            <a:off x="4352471" y="2398486"/>
            <a:ext cx="179844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nytimes</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9" name="TextBox 118">
            <a:extLst>
              <a:ext uri="{FF2B5EF4-FFF2-40B4-BE49-F238E27FC236}">
                <a16:creationId xmlns:a16="http://schemas.microsoft.com/office/drawing/2014/main" id="{58BE66CB-B4F9-CC49-A94F-C87C0E785DA3}"/>
              </a:ext>
            </a:extLst>
          </p:cNvPr>
          <p:cNvSpPr txBox="1"/>
          <p:nvPr/>
        </p:nvSpPr>
        <p:spPr>
          <a:xfrm>
            <a:off x="8095344" y="5878285"/>
            <a:ext cx="12279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AdX</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7420A0CD-DF92-1645-9CBB-C5971315F8AB}"/>
              </a:ext>
            </a:extLst>
          </p:cNvPr>
          <p:cNvSpPr txBox="1"/>
          <p:nvPr/>
        </p:nvSpPr>
        <p:spPr>
          <a:xfrm>
            <a:off x="6997700" y="1778000"/>
            <a:ext cx="204735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sports, 2/15/22</a:t>
            </a:r>
          </a:p>
        </p:txBody>
      </p:sp>
      <p:grpSp>
        <p:nvGrpSpPr>
          <p:cNvPr id="148" name="Group 147">
            <a:extLst>
              <a:ext uri="{FF2B5EF4-FFF2-40B4-BE49-F238E27FC236}">
                <a16:creationId xmlns:a16="http://schemas.microsoft.com/office/drawing/2014/main" id="{BEDD1666-0DF1-1644-8B3C-E55E2557B728}"/>
              </a:ext>
            </a:extLst>
          </p:cNvPr>
          <p:cNvGrpSpPr/>
          <p:nvPr/>
        </p:nvGrpSpPr>
        <p:grpSpPr>
          <a:xfrm>
            <a:off x="9182100" y="4902200"/>
            <a:ext cx="711200" cy="1016000"/>
            <a:chOff x="1282700" y="2006600"/>
            <a:chExt cx="2603500" cy="3263900"/>
          </a:xfrm>
        </p:grpSpPr>
        <p:sp>
          <p:nvSpPr>
            <p:cNvPr id="149" name="Rounded Rectangle 148">
              <a:extLst>
                <a:ext uri="{FF2B5EF4-FFF2-40B4-BE49-F238E27FC236}">
                  <a16:creationId xmlns:a16="http://schemas.microsoft.com/office/drawing/2014/main" id="{D02791EC-9307-2A4B-9CC8-D2CCC50BC3C0}"/>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Rounded Rectangle 149">
              <a:extLst>
                <a:ext uri="{FF2B5EF4-FFF2-40B4-BE49-F238E27FC236}">
                  <a16:creationId xmlns:a16="http://schemas.microsoft.com/office/drawing/2014/main" id="{1053ED46-9860-D146-B0AD-5B077993BB88}"/>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Rounded Rectangle 150">
              <a:extLst>
                <a:ext uri="{FF2B5EF4-FFF2-40B4-BE49-F238E27FC236}">
                  <a16:creationId xmlns:a16="http://schemas.microsoft.com/office/drawing/2014/main" id="{2D06E11F-99A7-5240-B75B-7DD5647AAD3D}"/>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4" name="TextBox 133">
            <a:extLst>
              <a:ext uri="{FF2B5EF4-FFF2-40B4-BE49-F238E27FC236}">
                <a16:creationId xmlns:a16="http://schemas.microsoft.com/office/drawing/2014/main" id="{9DD11912-9F0C-4A48-865D-02E84CA7BE56}"/>
              </a:ext>
            </a:extLst>
          </p:cNvPr>
          <p:cNvSpPr txBox="1"/>
          <p:nvPr/>
        </p:nvSpPr>
        <p:spPr>
          <a:xfrm>
            <a:off x="4229100" y="5867400"/>
            <a:ext cx="152477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NY Times: </a:t>
            </a: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endPar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122" name="TextBox 121">
            <a:extLst>
              <a:ext uri="{FF2B5EF4-FFF2-40B4-BE49-F238E27FC236}">
                <a16:creationId xmlns:a16="http://schemas.microsoft.com/office/drawing/2014/main" id="{3A0EC18F-F5A0-8D4C-B18A-FC1AADC91C63}"/>
              </a:ext>
            </a:extLst>
          </p:cNvPr>
          <p:cNvSpPr txBox="1"/>
          <p:nvPr/>
        </p:nvSpPr>
        <p:spPr>
          <a:xfrm>
            <a:off x="9226009" y="5181600"/>
            <a:ext cx="286488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NY Times sports, 2/15/22</a:t>
            </a:r>
          </a:p>
        </p:txBody>
      </p:sp>
      <p:sp>
        <p:nvSpPr>
          <p:cNvPr id="177" name="TextBox 176">
            <a:extLst>
              <a:ext uri="{FF2B5EF4-FFF2-40B4-BE49-F238E27FC236}">
                <a16:creationId xmlns:a16="http://schemas.microsoft.com/office/drawing/2014/main" id="{B147FEBB-BA88-3245-B4BC-E35B47ACD891}"/>
              </a:ext>
            </a:extLst>
          </p:cNvPr>
          <p:cNvSpPr txBox="1"/>
          <p:nvPr/>
        </p:nvSpPr>
        <p:spPr>
          <a:xfrm>
            <a:off x="4660900" y="6121400"/>
            <a:ext cx="108555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AdX</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endParaRPr kumimoji="0" lang="en-US" sz="1600" b="0"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grpSp>
        <p:nvGrpSpPr>
          <p:cNvPr id="120" name="Group 57">
            <a:extLst>
              <a:ext uri="{FF2B5EF4-FFF2-40B4-BE49-F238E27FC236}">
                <a16:creationId xmlns:a16="http://schemas.microsoft.com/office/drawing/2014/main" id="{80B9D75A-D707-8E43-938E-72AADC7EE81A}"/>
              </a:ext>
            </a:extLst>
          </p:cNvPr>
          <p:cNvGrpSpPr>
            <a:grpSpLocks/>
          </p:cNvGrpSpPr>
          <p:nvPr/>
        </p:nvGrpSpPr>
        <p:grpSpPr bwMode="auto">
          <a:xfrm>
            <a:off x="2478314" y="1935843"/>
            <a:ext cx="519313" cy="1096646"/>
            <a:chOff x="4140" y="429"/>
            <a:chExt cx="1425" cy="2396"/>
          </a:xfrm>
        </p:grpSpPr>
        <p:sp>
          <p:nvSpPr>
            <p:cNvPr id="121" name="Freeform 58">
              <a:extLst>
                <a:ext uri="{FF2B5EF4-FFF2-40B4-BE49-F238E27FC236}">
                  <a16:creationId xmlns:a16="http://schemas.microsoft.com/office/drawing/2014/main" id="{7CF0D145-247E-524F-80BB-FAB3C9AA22EF}"/>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4" name="Rectangle 59">
              <a:extLst>
                <a:ext uri="{FF2B5EF4-FFF2-40B4-BE49-F238E27FC236}">
                  <a16:creationId xmlns:a16="http://schemas.microsoft.com/office/drawing/2014/main" id="{B069F6D1-4A45-3B45-83E0-57ADBD28A20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25" name="Freeform 60">
              <a:extLst>
                <a:ext uri="{FF2B5EF4-FFF2-40B4-BE49-F238E27FC236}">
                  <a16:creationId xmlns:a16="http://schemas.microsoft.com/office/drawing/2014/main" id="{00EF2C13-EA34-614D-8589-6AD24A510BA7}"/>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6" name="Freeform 61">
              <a:extLst>
                <a:ext uri="{FF2B5EF4-FFF2-40B4-BE49-F238E27FC236}">
                  <a16:creationId xmlns:a16="http://schemas.microsoft.com/office/drawing/2014/main" id="{D8BEAA98-B184-5A41-899C-24A3499EF8EF}"/>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7" name="Rectangle 62">
              <a:extLst>
                <a:ext uri="{FF2B5EF4-FFF2-40B4-BE49-F238E27FC236}">
                  <a16:creationId xmlns:a16="http://schemas.microsoft.com/office/drawing/2014/main" id="{A5091CCD-EAEC-3F45-8E3A-3EE1D4BCCB0C}"/>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28" name="Group 63">
              <a:extLst>
                <a:ext uri="{FF2B5EF4-FFF2-40B4-BE49-F238E27FC236}">
                  <a16:creationId xmlns:a16="http://schemas.microsoft.com/office/drawing/2014/main" id="{5807BF3F-C3A0-2E46-9ACB-8160305A85A3}"/>
                </a:ext>
              </a:extLst>
            </p:cNvPr>
            <p:cNvGrpSpPr>
              <a:grpSpLocks/>
            </p:cNvGrpSpPr>
            <p:nvPr/>
          </p:nvGrpSpPr>
          <p:grpSpPr bwMode="auto">
            <a:xfrm>
              <a:off x="4749" y="668"/>
              <a:ext cx="581" cy="145"/>
              <a:chOff x="614" y="2568"/>
              <a:chExt cx="725" cy="139"/>
            </a:xfrm>
          </p:grpSpPr>
          <p:sp>
            <p:nvSpPr>
              <p:cNvPr id="183" name="AutoShape 64">
                <a:extLst>
                  <a:ext uri="{FF2B5EF4-FFF2-40B4-BE49-F238E27FC236}">
                    <a16:creationId xmlns:a16="http://schemas.microsoft.com/office/drawing/2014/main" id="{A7AECF6C-C86B-5C4F-A239-BF49C2E89028}"/>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4" name="AutoShape 65">
                <a:extLst>
                  <a:ext uri="{FF2B5EF4-FFF2-40B4-BE49-F238E27FC236}">
                    <a16:creationId xmlns:a16="http://schemas.microsoft.com/office/drawing/2014/main" id="{F16A2EA0-90C8-114E-8082-17259C9482B5}"/>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29" name="Rectangle 66">
              <a:extLst>
                <a:ext uri="{FF2B5EF4-FFF2-40B4-BE49-F238E27FC236}">
                  <a16:creationId xmlns:a16="http://schemas.microsoft.com/office/drawing/2014/main" id="{3A8375E6-EC37-1243-97FB-FE0AF3209023}"/>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31" name="Group 67">
              <a:extLst>
                <a:ext uri="{FF2B5EF4-FFF2-40B4-BE49-F238E27FC236}">
                  <a16:creationId xmlns:a16="http://schemas.microsoft.com/office/drawing/2014/main" id="{3ABEBD29-0886-204E-B875-6CE26C33D4C1}"/>
                </a:ext>
              </a:extLst>
            </p:cNvPr>
            <p:cNvGrpSpPr>
              <a:grpSpLocks/>
            </p:cNvGrpSpPr>
            <p:nvPr/>
          </p:nvGrpSpPr>
          <p:grpSpPr bwMode="auto">
            <a:xfrm>
              <a:off x="4747" y="994"/>
              <a:ext cx="581" cy="134"/>
              <a:chOff x="614" y="2568"/>
              <a:chExt cx="725" cy="139"/>
            </a:xfrm>
          </p:grpSpPr>
          <p:sp>
            <p:nvSpPr>
              <p:cNvPr id="181" name="AutoShape 68">
                <a:extLst>
                  <a:ext uri="{FF2B5EF4-FFF2-40B4-BE49-F238E27FC236}">
                    <a16:creationId xmlns:a16="http://schemas.microsoft.com/office/drawing/2014/main" id="{49E137F3-A6CC-AE40-9B90-B02C6316B300}"/>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2" name="AutoShape 69">
                <a:extLst>
                  <a:ext uri="{FF2B5EF4-FFF2-40B4-BE49-F238E27FC236}">
                    <a16:creationId xmlns:a16="http://schemas.microsoft.com/office/drawing/2014/main" id="{57B56BCC-B2FD-9048-9DD3-92A3AC501F9B}"/>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32" name="Rectangle 70">
              <a:extLst>
                <a:ext uri="{FF2B5EF4-FFF2-40B4-BE49-F238E27FC236}">
                  <a16:creationId xmlns:a16="http://schemas.microsoft.com/office/drawing/2014/main" id="{6B307B68-C234-DF47-81FF-A0D0C80F642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33" name="Rectangle 71">
              <a:extLst>
                <a:ext uri="{FF2B5EF4-FFF2-40B4-BE49-F238E27FC236}">
                  <a16:creationId xmlns:a16="http://schemas.microsoft.com/office/drawing/2014/main" id="{995FC4AA-8787-974F-8D33-03E16EC5AEF7}"/>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37" name="Group 72">
              <a:extLst>
                <a:ext uri="{FF2B5EF4-FFF2-40B4-BE49-F238E27FC236}">
                  <a16:creationId xmlns:a16="http://schemas.microsoft.com/office/drawing/2014/main" id="{FA2AF6E2-6548-EF4F-B726-1227D161FD8D}"/>
                </a:ext>
              </a:extLst>
            </p:cNvPr>
            <p:cNvGrpSpPr>
              <a:grpSpLocks/>
            </p:cNvGrpSpPr>
            <p:nvPr/>
          </p:nvGrpSpPr>
          <p:grpSpPr bwMode="auto">
            <a:xfrm>
              <a:off x="4735" y="1627"/>
              <a:ext cx="582" cy="151"/>
              <a:chOff x="614" y="2568"/>
              <a:chExt cx="725" cy="139"/>
            </a:xfrm>
          </p:grpSpPr>
          <p:sp>
            <p:nvSpPr>
              <p:cNvPr id="179" name="AutoShape 73">
                <a:extLst>
                  <a:ext uri="{FF2B5EF4-FFF2-40B4-BE49-F238E27FC236}">
                    <a16:creationId xmlns:a16="http://schemas.microsoft.com/office/drawing/2014/main" id="{A85BFF85-1162-694B-985B-D53B39D5D5FF}"/>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0" name="AutoShape 74">
                <a:extLst>
                  <a:ext uri="{FF2B5EF4-FFF2-40B4-BE49-F238E27FC236}">
                    <a16:creationId xmlns:a16="http://schemas.microsoft.com/office/drawing/2014/main" id="{EFC82C29-79A9-B644-916D-7FC0EF5202BB}"/>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38" name="Freeform 75">
              <a:extLst>
                <a:ext uri="{FF2B5EF4-FFF2-40B4-BE49-F238E27FC236}">
                  <a16:creationId xmlns:a16="http://schemas.microsoft.com/office/drawing/2014/main" id="{7EC9C461-F150-1240-8D76-558B6B4F602C}"/>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155" name="Group 76">
              <a:extLst>
                <a:ext uri="{FF2B5EF4-FFF2-40B4-BE49-F238E27FC236}">
                  <a16:creationId xmlns:a16="http://schemas.microsoft.com/office/drawing/2014/main" id="{9299AE05-29C3-2844-B1C6-633C7CFFF172}"/>
                </a:ext>
              </a:extLst>
            </p:cNvPr>
            <p:cNvGrpSpPr>
              <a:grpSpLocks/>
            </p:cNvGrpSpPr>
            <p:nvPr/>
          </p:nvGrpSpPr>
          <p:grpSpPr bwMode="auto">
            <a:xfrm>
              <a:off x="4739" y="1327"/>
              <a:ext cx="582" cy="139"/>
              <a:chOff x="614" y="2568"/>
              <a:chExt cx="725" cy="139"/>
            </a:xfrm>
          </p:grpSpPr>
          <p:sp>
            <p:nvSpPr>
              <p:cNvPr id="176" name="AutoShape 77">
                <a:extLst>
                  <a:ext uri="{FF2B5EF4-FFF2-40B4-BE49-F238E27FC236}">
                    <a16:creationId xmlns:a16="http://schemas.microsoft.com/office/drawing/2014/main" id="{06802116-4260-EF43-8FD8-6944FEDDF83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8" name="AutoShape 78">
                <a:extLst>
                  <a:ext uri="{FF2B5EF4-FFF2-40B4-BE49-F238E27FC236}">
                    <a16:creationId xmlns:a16="http://schemas.microsoft.com/office/drawing/2014/main" id="{FD196FB8-2008-F14B-94FF-2664A9A9D40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56" name="Rectangle 79">
              <a:extLst>
                <a:ext uri="{FF2B5EF4-FFF2-40B4-BE49-F238E27FC236}">
                  <a16:creationId xmlns:a16="http://schemas.microsoft.com/office/drawing/2014/main" id="{8D1AEBDE-093D-AB41-9F4B-6395A4767AE2}"/>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57" name="Freeform 80">
              <a:extLst>
                <a:ext uri="{FF2B5EF4-FFF2-40B4-BE49-F238E27FC236}">
                  <a16:creationId xmlns:a16="http://schemas.microsoft.com/office/drawing/2014/main" id="{E3E9A300-9CB6-5642-9423-B3CE2A84C808}"/>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4" name="Freeform 81">
              <a:extLst>
                <a:ext uri="{FF2B5EF4-FFF2-40B4-BE49-F238E27FC236}">
                  <a16:creationId xmlns:a16="http://schemas.microsoft.com/office/drawing/2014/main" id="{61E95673-E276-B54E-8951-E28938049B47}"/>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5" name="Oval 82">
              <a:extLst>
                <a:ext uri="{FF2B5EF4-FFF2-40B4-BE49-F238E27FC236}">
                  <a16:creationId xmlns:a16="http://schemas.microsoft.com/office/drawing/2014/main" id="{9B9B3D7E-A0A9-8C43-A374-55DA4D19FB12}"/>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6" name="Freeform 83">
              <a:extLst>
                <a:ext uri="{FF2B5EF4-FFF2-40B4-BE49-F238E27FC236}">
                  <a16:creationId xmlns:a16="http://schemas.microsoft.com/office/drawing/2014/main" id="{E4ABD20F-89C5-8C46-BFE6-5CA778E2734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7" name="AutoShape 84">
              <a:extLst>
                <a:ext uri="{FF2B5EF4-FFF2-40B4-BE49-F238E27FC236}">
                  <a16:creationId xmlns:a16="http://schemas.microsoft.com/office/drawing/2014/main" id="{ADAAC857-3F17-1A4D-BBD3-254BC3957FE4}"/>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8" name="AutoShape 85">
              <a:extLst>
                <a:ext uri="{FF2B5EF4-FFF2-40B4-BE49-F238E27FC236}">
                  <a16:creationId xmlns:a16="http://schemas.microsoft.com/office/drawing/2014/main" id="{B0B35955-7679-1946-9BAF-3CF60ECC57E0}"/>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9" name="Oval 86">
              <a:extLst>
                <a:ext uri="{FF2B5EF4-FFF2-40B4-BE49-F238E27FC236}">
                  <a16:creationId xmlns:a16="http://schemas.microsoft.com/office/drawing/2014/main" id="{B0EDAF1F-8C77-A745-BA6A-8E3D60BB4526}"/>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0" name="Oval 87">
              <a:extLst>
                <a:ext uri="{FF2B5EF4-FFF2-40B4-BE49-F238E27FC236}">
                  <a16:creationId xmlns:a16="http://schemas.microsoft.com/office/drawing/2014/main" id="{6B44C974-5992-7741-85AD-5B948203A250}"/>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1" name="Oval 88">
              <a:extLst>
                <a:ext uri="{FF2B5EF4-FFF2-40B4-BE49-F238E27FC236}">
                  <a16:creationId xmlns:a16="http://schemas.microsoft.com/office/drawing/2014/main" id="{427659D8-BEE1-CA4D-A8D9-708F2BB9D763}"/>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4" name="Rectangle 89">
              <a:extLst>
                <a:ext uri="{FF2B5EF4-FFF2-40B4-BE49-F238E27FC236}">
                  <a16:creationId xmlns:a16="http://schemas.microsoft.com/office/drawing/2014/main" id="{BA908D21-224A-454D-AE40-AACCE66AFA1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85" name="TextBox 184">
            <a:extLst>
              <a:ext uri="{FF2B5EF4-FFF2-40B4-BE49-F238E27FC236}">
                <a16:creationId xmlns:a16="http://schemas.microsoft.com/office/drawing/2014/main" id="{E9C38943-9B5B-C74A-9AF5-967FC5643352}"/>
              </a:ext>
            </a:extLst>
          </p:cNvPr>
          <p:cNvSpPr txBox="1"/>
          <p:nvPr/>
        </p:nvSpPr>
        <p:spPr>
          <a:xfrm>
            <a:off x="1482271" y="2995386"/>
            <a:ext cx="1428148"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socks</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3A3EDD2B-FC70-7C4A-89B5-9183AE973DC9}"/>
              </a:ext>
            </a:extLst>
          </p:cNvPr>
          <p:cNvPicPr>
            <a:picLocks noChangeAspect="1"/>
          </p:cNvPicPr>
          <p:nvPr/>
        </p:nvPicPr>
        <p:blipFill>
          <a:blip r:embed="rId6"/>
          <a:stretch>
            <a:fillRect/>
          </a:stretch>
        </p:blipFill>
        <p:spPr>
          <a:xfrm>
            <a:off x="241300" y="1492250"/>
            <a:ext cx="2197100" cy="1572924"/>
          </a:xfrm>
          <a:prstGeom prst="rect">
            <a:avLst/>
          </a:prstGeom>
        </p:spPr>
      </p:pic>
      <p:grpSp>
        <p:nvGrpSpPr>
          <p:cNvPr id="4" name="Group 3">
            <a:extLst>
              <a:ext uri="{FF2B5EF4-FFF2-40B4-BE49-F238E27FC236}">
                <a16:creationId xmlns:a16="http://schemas.microsoft.com/office/drawing/2014/main" id="{A79FB72C-0CE6-6F4A-8318-7BBCBAF80D45}"/>
              </a:ext>
            </a:extLst>
          </p:cNvPr>
          <p:cNvGrpSpPr/>
          <p:nvPr/>
        </p:nvGrpSpPr>
        <p:grpSpPr>
          <a:xfrm>
            <a:off x="2655782" y="3088525"/>
            <a:ext cx="1853925" cy="1453555"/>
            <a:chOff x="2655782" y="3088525"/>
            <a:chExt cx="1853925" cy="1453555"/>
          </a:xfrm>
        </p:grpSpPr>
        <p:grpSp>
          <p:nvGrpSpPr>
            <p:cNvPr id="193" name="Group 192">
              <a:extLst>
                <a:ext uri="{FF2B5EF4-FFF2-40B4-BE49-F238E27FC236}">
                  <a16:creationId xmlns:a16="http://schemas.microsoft.com/office/drawing/2014/main" id="{F0737EF3-88DE-B24C-8B06-2EC1A067E461}"/>
                </a:ext>
              </a:extLst>
            </p:cNvPr>
            <p:cNvGrpSpPr/>
            <p:nvPr/>
          </p:nvGrpSpPr>
          <p:grpSpPr>
            <a:xfrm rot="18353253">
              <a:off x="2896693" y="3474816"/>
              <a:ext cx="826353" cy="1308176"/>
              <a:chOff x="4220856" y="2946324"/>
              <a:chExt cx="826353" cy="1308176"/>
            </a:xfrm>
          </p:grpSpPr>
          <p:grpSp>
            <p:nvGrpSpPr>
              <p:cNvPr id="194" name="Group 193">
                <a:extLst>
                  <a:ext uri="{FF2B5EF4-FFF2-40B4-BE49-F238E27FC236}">
                    <a16:creationId xmlns:a16="http://schemas.microsoft.com/office/drawing/2014/main" id="{FA1C25C4-6393-2D45-A39C-53270B6CDDB6}"/>
                  </a:ext>
                </a:extLst>
              </p:cNvPr>
              <p:cNvGrpSpPr/>
              <p:nvPr/>
            </p:nvGrpSpPr>
            <p:grpSpPr>
              <a:xfrm>
                <a:off x="4673600" y="2946400"/>
                <a:ext cx="373609" cy="1308100"/>
                <a:chOff x="4673600" y="2946400"/>
                <a:chExt cx="373609" cy="1308100"/>
              </a:xfrm>
            </p:grpSpPr>
            <p:cxnSp>
              <p:nvCxnSpPr>
                <p:cNvPr id="196" name="Straight Arrow Connector 195">
                  <a:extLst>
                    <a:ext uri="{FF2B5EF4-FFF2-40B4-BE49-F238E27FC236}">
                      <a16:creationId xmlns:a16="http://schemas.microsoft.com/office/drawing/2014/main" id="{12DCD062-8181-A647-955D-683D45502F6E}"/>
                    </a:ext>
                  </a:extLst>
                </p:cNvPr>
                <p:cNvCxnSpPr>
                  <a:cxnSpLocks/>
                </p:cNvCxnSpPr>
                <p:nvPr/>
              </p:nvCxnSpPr>
              <p:spPr>
                <a:xfrm flipV="1">
                  <a:off x="4851400" y="2946400"/>
                  <a:ext cx="0" cy="130810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97" name="Oval 196">
                  <a:extLst>
                    <a:ext uri="{FF2B5EF4-FFF2-40B4-BE49-F238E27FC236}">
                      <a16:creationId xmlns:a16="http://schemas.microsoft.com/office/drawing/2014/main" id="{3E4A219F-A0E7-8645-8484-086EBA3A6E59}"/>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TextBox 197">
                  <a:extLst>
                    <a:ext uri="{FF2B5EF4-FFF2-40B4-BE49-F238E27FC236}">
                      <a16:creationId xmlns:a16="http://schemas.microsoft.com/office/drawing/2014/main" id="{8E738B55-E22B-3A43-A564-F6EA3FC17C98}"/>
                    </a:ext>
                  </a:extLst>
                </p:cNvPr>
                <p:cNvSpPr txBox="1"/>
                <p:nvPr/>
              </p:nvSpPr>
              <p:spPr>
                <a:xfrm rot="3246747">
                  <a:off x="47117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a:t>
                  </a:r>
                </a:p>
              </p:txBody>
            </p:sp>
          </p:grpSp>
          <p:sp>
            <p:nvSpPr>
              <p:cNvPr id="195" name="TextBox 194">
                <a:extLst>
                  <a:ext uri="{FF2B5EF4-FFF2-40B4-BE49-F238E27FC236}">
                    <a16:creationId xmlns:a16="http://schemas.microsoft.com/office/drawing/2014/main" id="{1E9006DF-11BD-C547-A32C-1F00EC824547}"/>
                  </a:ext>
                </a:extLst>
              </p:cNvPr>
              <p:cNvSpPr txBox="1"/>
              <p:nvPr/>
            </p:nvSpPr>
            <p:spPr>
              <a:xfrm rot="3246747">
                <a:off x="4123079" y="3044101"/>
                <a:ext cx="736600"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GET</a:t>
                </a:r>
              </a:p>
            </p:txBody>
          </p:sp>
        </p:grpSp>
        <p:grpSp>
          <p:nvGrpSpPr>
            <p:cNvPr id="199" name="Group 198">
              <a:extLst>
                <a:ext uri="{FF2B5EF4-FFF2-40B4-BE49-F238E27FC236}">
                  <a16:creationId xmlns:a16="http://schemas.microsoft.com/office/drawing/2014/main" id="{407DB6C2-0CEA-3648-B1B6-77CE57048243}"/>
                </a:ext>
              </a:extLst>
            </p:cNvPr>
            <p:cNvGrpSpPr/>
            <p:nvPr/>
          </p:nvGrpSpPr>
          <p:grpSpPr>
            <a:xfrm rot="18353253">
              <a:off x="3477459" y="2812673"/>
              <a:ext cx="756395" cy="1308100"/>
              <a:chOff x="5143500" y="2959100"/>
              <a:chExt cx="756395" cy="1308100"/>
            </a:xfrm>
          </p:grpSpPr>
          <p:grpSp>
            <p:nvGrpSpPr>
              <p:cNvPr id="200" name="Group 199">
                <a:extLst>
                  <a:ext uri="{FF2B5EF4-FFF2-40B4-BE49-F238E27FC236}">
                    <a16:creationId xmlns:a16="http://schemas.microsoft.com/office/drawing/2014/main" id="{54115DA7-DE3B-4447-845E-235ACC3FAAAA}"/>
                  </a:ext>
                </a:extLst>
              </p:cNvPr>
              <p:cNvGrpSpPr/>
              <p:nvPr/>
            </p:nvGrpSpPr>
            <p:grpSpPr>
              <a:xfrm>
                <a:off x="5143500" y="2959100"/>
                <a:ext cx="373609" cy="1308100"/>
                <a:chOff x="4673600" y="2946400"/>
                <a:chExt cx="373609" cy="1308100"/>
              </a:xfrm>
            </p:grpSpPr>
            <p:cxnSp>
              <p:nvCxnSpPr>
                <p:cNvPr id="202" name="Straight Arrow Connector 201">
                  <a:extLst>
                    <a:ext uri="{FF2B5EF4-FFF2-40B4-BE49-F238E27FC236}">
                      <a16:creationId xmlns:a16="http://schemas.microsoft.com/office/drawing/2014/main" id="{F9E6592C-CDC7-B141-8823-F0A2C3118C37}"/>
                    </a:ext>
                  </a:extLst>
                </p:cNvPr>
                <p:cNvCxnSpPr>
                  <a:cxnSpLocks/>
                </p:cNvCxnSpPr>
                <p:nvPr/>
              </p:nvCxnSpPr>
              <p:spPr>
                <a:xfrm flipV="1">
                  <a:off x="4851400" y="2946400"/>
                  <a:ext cx="0" cy="130810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03" name="Oval 202">
                  <a:extLst>
                    <a:ext uri="{FF2B5EF4-FFF2-40B4-BE49-F238E27FC236}">
                      <a16:creationId xmlns:a16="http://schemas.microsoft.com/office/drawing/2014/main" id="{0DE26BA7-BAE1-8A4D-B468-465A4FCB9C96}"/>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4" name="TextBox 203">
                  <a:extLst>
                    <a:ext uri="{FF2B5EF4-FFF2-40B4-BE49-F238E27FC236}">
                      <a16:creationId xmlns:a16="http://schemas.microsoft.com/office/drawing/2014/main" id="{D694AEC2-DCB9-F84B-AD91-BF0427B65907}"/>
                    </a:ext>
                  </a:extLst>
                </p:cNvPr>
                <p:cNvSpPr txBox="1"/>
                <p:nvPr/>
              </p:nvSpPr>
              <p:spPr>
                <a:xfrm rot="3246747">
                  <a:off x="47117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a:t>
                  </a:r>
                </a:p>
              </p:txBody>
            </p:sp>
          </p:grpSp>
          <p:sp>
            <p:nvSpPr>
              <p:cNvPr id="201" name="TextBox 200">
                <a:extLst>
                  <a:ext uri="{FF2B5EF4-FFF2-40B4-BE49-F238E27FC236}">
                    <a16:creationId xmlns:a16="http://schemas.microsoft.com/office/drawing/2014/main" id="{0DED2786-F044-3447-B63A-D53A273462BC}"/>
                  </a:ext>
                </a:extLst>
              </p:cNvPr>
              <p:cNvSpPr txBox="1"/>
              <p:nvPr/>
            </p:nvSpPr>
            <p:spPr>
              <a:xfrm rot="3077103">
                <a:off x="5261072" y="3063392"/>
                <a:ext cx="736600"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reply</a:t>
                </a:r>
              </a:p>
            </p:txBody>
          </p:sp>
        </p:grpSp>
      </p:grpSp>
      <p:grpSp>
        <p:nvGrpSpPr>
          <p:cNvPr id="205" name="Group 204">
            <a:extLst>
              <a:ext uri="{FF2B5EF4-FFF2-40B4-BE49-F238E27FC236}">
                <a16:creationId xmlns:a16="http://schemas.microsoft.com/office/drawing/2014/main" id="{154A1081-6C53-E145-BDD1-3FA5A22FACF9}"/>
              </a:ext>
            </a:extLst>
          </p:cNvPr>
          <p:cNvGrpSpPr/>
          <p:nvPr/>
        </p:nvGrpSpPr>
        <p:grpSpPr>
          <a:xfrm>
            <a:off x="5130800" y="4368800"/>
            <a:ext cx="3136900" cy="890032"/>
            <a:chOff x="5461000" y="4394200"/>
            <a:chExt cx="3136900" cy="890032"/>
          </a:xfrm>
        </p:grpSpPr>
        <p:grpSp>
          <p:nvGrpSpPr>
            <p:cNvPr id="206" name="Group 205">
              <a:extLst>
                <a:ext uri="{FF2B5EF4-FFF2-40B4-BE49-F238E27FC236}">
                  <a16:creationId xmlns:a16="http://schemas.microsoft.com/office/drawing/2014/main" id="{6E0A9E9E-A06F-CB45-B0B3-17C467D78C53}"/>
                </a:ext>
              </a:extLst>
            </p:cNvPr>
            <p:cNvGrpSpPr/>
            <p:nvPr/>
          </p:nvGrpSpPr>
          <p:grpSpPr>
            <a:xfrm>
              <a:off x="6261100" y="4914900"/>
              <a:ext cx="1854200" cy="369332"/>
              <a:chOff x="3721100" y="3429000"/>
              <a:chExt cx="1854200" cy="369332"/>
            </a:xfrm>
          </p:grpSpPr>
          <p:cxnSp>
            <p:nvCxnSpPr>
              <p:cNvPr id="210" name="Straight Arrow Connector 209">
                <a:extLst>
                  <a:ext uri="{FF2B5EF4-FFF2-40B4-BE49-F238E27FC236}">
                    <a16:creationId xmlns:a16="http://schemas.microsoft.com/office/drawing/2014/main" id="{3F23167E-A119-EC4E-B146-6F516A8086E3}"/>
                  </a:ext>
                </a:extLst>
              </p:cNvPr>
              <p:cNvCxnSpPr>
                <a:cxnSpLocks/>
              </p:cNvCxnSpPr>
              <p:nvPr/>
            </p:nvCxnSpPr>
            <p:spPr>
              <a:xfrm>
                <a:off x="3721100" y="3594100"/>
                <a:ext cx="1854200" cy="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id="{C4353B75-74F1-0C48-B057-0887FAA78A74}"/>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2" name="TextBox 211">
                <a:extLst>
                  <a:ext uri="{FF2B5EF4-FFF2-40B4-BE49-F238E27FC236}">
                    <a16:creationId xmlns:a16="http://schemas.microsoft.com/office/drawing/2014/main" id="{7D88345D-2B6C-F447-AAFA-9A1065757E2F}"/>
                  </a:ext>
                </a:extLst>
              </p:cNvPr>
              <p:cNvSpPr txBox="1"/>
              <p:nvPr/>
            </p:nvSpPr>
            <p:spPr>
              <a:xfrm>
                <a:off x="46863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4</a:t>
                </a:r>
              </a:p>
            </p:txBody>
          </p:sp>
        </p:grpSp>
        <p:grpSp>
          <p:nvGrpSpPr>
            <p:cNvPr id="207" name="Group 206">
              <a:extLst>
                <a:ext uri="{FF2B5EF4-FFF2-40B4-BE49-F238E27FC236}">
                  <a16:creationId xmlns:a16="http://schemas.microsoft.com/office/drawing/2014/main" id="{FD4BFC66-485F-2147-A211-2CAC1D00C204}"/>
                </a:ext>
              </a:extLst>
            </p:cNvPr>
            <p:cNvGrpSpPr/>
            <p:nvPr/>
          </p:nvGrpSpPr>
          <p:grpSpPr>
            <a:xfrm>
              <a:off x="5461000" y="4394200"/>
              <a:ext cx="3136900" cy="535548"/>
              <a:chOff x="6299200" y="3035300"/>
              <a:chExt cx="3136900" cy="535548"/>
            </a:xfrm>
          </p:grpSpPr>
          <p:sp>
            <p:nvSpPr>
              <p:cNvPr id="208" name="TextBox 207">
                <a:extLst>
                  <a:ext uri="{FF2B5EF4-FFF2-40B4-BE49-F238E27FC236}">
                    <a16:creationId xmlns:a16="http://schemas.microsoft.com/office/drawing/2014/main" id="{6D133E31-40C7-874C-B037-5CF94EEA15C1}"/>
                  </a:ext>
                </a:extLst>
              </p:cNvPr>
              <p:cNvSpPr txBox="1"/>
              <p:nvPr/>
            </p:nvSpPr>
            <p:spPr>
              <a:xfrm>
                <a:off x="6299200" y="3035300"/>
                <a:ext cx="1473200" cy="3194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GET</a:t>
                </a:r>
              </a:p>
            </p:txBody>
          </p:sp>
          <p:sp>
            <p:nvSpPr>
              <p:cNvPr id="209" name="TextBox 208">
                <a:extLst>
                  <a:ext uri="{FF2B5EF4-FFF2-40B4-BE49-F238E27FC236}">
                    <a16:creationId xmlns:a16="http://schemas.microsoft.com/office/drawing/2014/main" id="{CCBB6DD5-8489-9846-AEE8-A4EFC46C4CF0}"/>
                  </a:ext>
                </a:extLst>
              </p:cNvPr>
              <p:cNvSpPr txBox="1"/>
              <p:nvPr/>
            </p:nvSpPr>
            <p:spPr>
              <a:xfrm>
                <a:off x="6413500" y="3276600"/>
                <a:ext cx="3022600" cy="294248"/>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Referer</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socks.com</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cookie: 7493</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213" name="Group 212">
            <a:extLst>
              <a:ext uri="{FF2B5EF4-FFF2-40B4-BE49-F238E27FC236}">
                <a16:creationId xmlns:a16="http://schemas.microsoft.com/office/drawing/2014/main" id="{52A26446-4AA7-B74D-AACE-7134BEC552EB}"/>
              </a:ext>
            </a:extLst>
          </p:cNvPr>
          <p:cNvGrpSpPr/>
          <p:nvPr/>
        </p:nvGrpSpPr>
        <p:grpSpPr>
          <a:xfrm>
            <a:off x="5651500" y="5346700"/>
            <a:ext cx="2641600" cy="840348"/>
            <a:chOff x="6032500" y="5308600"/>
            <a:chExt cx="2641600" cy="840348"/>
          </a:xfrm>
        </p:grpSpPr>
        <p:grpSp>
          <p:nvGrpSpPr>
            <p:cNvPr id="214" name="Group 213">
              <a:extLst>
                <a:ext uri="{FF2B5EF4-FFF2-40B4-BE49-F238E27FC236}">
                  <a16:creationId xmlns:a16="http://schemas.microsoft.com/office/drawing/2014/main" id="{29498B2A-276E-DC44-BBE4-90FD27C63891}"/>
                </a:ext>
              </a:extLst>
            </p:cNvPr>
            <p:cNvGrpSpPr/>
            <p:nvPr/>
          </p:nvGrpSpPr>
          <p:grpSpPr>
            <a:xfrm>
              <a:off x="6273800" y="5308600"/>
              <a:ext cx="1841500" cy="369332"/>
              <a:chOff x="3721100" y="3429000"/>
              <a:chExt cx="1841500" cy="369332"/>
            </a:xfrm>
          </p:grpSpPr>
          <p:cxnSp>
            <p:nvCxnSpPr>
              <p:cNvPr id="218" name="Straight Arrow Connector 217">
                <a:extLst>
                  <a:ext uri="{FF2B5EF4-FFF2-40B4-BE49-F238E27FC236}">
                    <a16:creationId xmlns:a16="http://schemas.microsoft.com/office/drawing/2014/main" id="{AEE3B8A3-63AD-A948-AAE1-A57FF9C587D6}"/>
                  </a:ext>
                </a:extLst>
              </p:cNvPr>
              <p:cNvCxnSpPr>
                <a:cxnSpLocks/>
              </p:cNvCxnSpPr>
              <p:nvPr/>
            </p:nvCxnSpPr>
            <p:spPr>
              <a:xfrm>
                <a:off x="3721100" y="3594100"/>
                <a:ext cx="1841500" cy="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9" name="Oval 218">
                <a:extLst>
                  <a:ext uri="{FF2B5EF4-FFF2-40B4-BE49-F238E27FC236}">
                    <a16:creationId xmlns:a16="http://schemas.microsoft.com/office/drawing/2014/main" id="{4E74045F-FC9E-C748-9CF5-2D715A8ECF5F}"/>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DB50E822-27A5-7D49-BF52-0C0C70B85C66}"/>
                  </a:ext>
                </a:extLst>
              </p:cNvPr>
              <p:cNvSpPr txBox="1"/>
              <p:nvPr/>
            </p:nvSpPr>
            <p:spPr>
              <a:xfrm>
                <a:off x="46863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5</a:t>
                </a:r>
              </a:p>
            </p:txBody>
          </p:sp>
        </p:grpSp>
        <p:grpSp>
          <p:nvGrpSpPr>
            <p:cNvPr id="215" name="Group 214">
              <a:extLst>
                <a:ext uri="{FF2B5EF4-FFF2-40B4-BE49-F238E27FC236}">
                  <a16:creationId xmlns:a16="http://schemas.microsoft.com/office/drawing/2014/main" id="{004A4CDB-638B-244C-BB86-A5BEFC684334}"/>
                </a:ext>
              </a:extLst>
            </p:cNvPr>
            <p:cNvGrpSpPr/>
            <p:nvPr/>
          </p:nvGrpSpPr>
          <p:grpSpPr>
            <a:xfrm>
              <a:off x="6032500" y="5600700"/>
              <a:ext cx="2641600" cy="548248"/>
              <a:chOff x="6680200" y="3187700"/>
              <a:chExt cx="2641600" cy="548248"/>
            </a:xfrm>
          </p:grpSpPr>
          <p:sp>
            <p:nvSpPr>
              <p:cNvPr id="216" name="TextBox 215">
                <a:extLst>
                  <a:ext uri="{FF2B5EF4-FFF2-40B4-BE49-F238E27FC236}">
                    <a16:creationId xmlns:a16="http://schemas.microsoft.com/office/drawing/2014/main" id="{D4ADF513-A7C3-0143-9B0C-2D1C1BD238A3}"/>
                  </a:ext>
                </a:extLst>
              </p:cNvPr>
              <p:cNvSpPr txBox="1"/>
              <p:nvPr/>
            </p:nvSpPr>
            <p:spPr>
              <a:xfrm>
                <a:off x="6680200" y="3187700"/>
                <a:ext cx="1473200" cy="3194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reply</a:t>
                </a:r>
              </a:p>
            </p:txBody>
          </p:sp>
          <p:sp>
            <p:nvSpPr>
              <p:cNvPr id="217" name="TextBox 216">
                <a:extLst>
                  <a:ext uri="{FF2B5EF4-FFF2-40B4-BE49-F238E27FC236}">
                    <a16:creationId xmlns:a16="http://schemas.microsoft.com/office/drawing/2014/main" id="{4A2FC18F-0291-6D46-A3C7-EB72BDA4044F}"/>
                  </a:ext>
                </a:extLst>
              </p:cNvPr>
              <p:cNvSpPr txBox="1"/>
              <p:nvPr/>
            </p:nvSpPr>
            <p:spPr>
              <a:xfrm>
                <a:off x="6807200" y="3441700"/>
                <a:ext cx="2514600" cy="294248"/>
              </a:xfrm>
              <a:prstGeom prst="rect">
                <a:avLst/>
              </a:prstGeom>
              <a:noFill/>
            </p:spPr>
            <p:txBody>
              <a:bodyPr wrap="square" rtlCol="0">
                <a:spAutoFit/>
              </a:body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Set cookie: </a:t>
                </a:r>
                <a:r>
                  <a:rPr kumimoji="0" lang="en-US" sz="1600" b="0" i="0" u="none" strike="noStrike" kern="1200" cap="none" spc="0" normalizeH="0" baseline="0" noProof="0" dirty="0">
                    <a:ln>
                      <a:noFill/>
                    </a:ln>
                    <a:solidFill>
                      <a:srgbClr val="7030A0"/>
                    </a:solidFill>
                    <a:effectLst/>
                    <a:uLnTx/>
                    <a:uFillTx/>
                    <a:latin typeface="Calibri" panose="020F0502020204030204"/>
                    <a:ea typeface="+mn-ea"/>
                    <a:cs typeface="+mn-cs"/>
                  </a:rPr>
                  <a:t>7493</a:t>
                </a:r>
                <a:endPar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grpSp>
      </p:grpSp>
      <p:sp>
        <p:nvSpPr>
          <p:cNvPr id="221" name="TextBox 220">
            <a:extLst>
              <a:ext uri="{FF2B5EF4-FFF2-40B4-BE49-F238E27FC236}">
                <a16:creationId xmlns:a16="http://schemas.microsoft.com/office/drawing/2014/main" id="{DE7219FE-2D26-9D42-AE4E-0D7F7B3AF5E9}"/>
              </a:ext>
            </a:extLst>
          </p:cNvPr>
          <p:cNvSpPr txBox="1"/>
          <p:nvPr/>
        </p:nvSpPr>
        <p:spPr>
          <a:xfrm>
            <a:off x="9238709" y="5397500"/>
            <a:ext cx="23851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socks.com</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2/16/22</a:t>
            </a:r>
          </a:p>
        </p:txBody>
      </p:sp>
      <p:sp>
        <p:nvSpPr>
          <p:cNvPr id="52" name="Rectangle 51">
            <a:extLst>
              <a:ext uri="{FF2B5EF4-FFF2-40B4-BE49-F238E27FC236}">
                <a16:creationId xmlns:a16="http://schemas.microsoft.com/office/drawing/2014/main" id="{87817062-774D-454B-8E37-CAF7A9BA9A3F}"/>
              </a:ext>
            </a:extLst>
          </p:cNvPr>
          <p:cNvSpPr/>
          <p:nvPr/>
        </p:nvSpPr>
        <p:spPr>
          <a:xfrm>
            <a:off x="4216838" y="1104901"/>
            <a:ext cx="4737100" cy="1828800"/>
          </a:xfrm>
          <a:prstGeom prst="rect">
            <a:avLst/>
          </a:prstGeom>
          <a:solidFill>
            <a:schemeClr val="bg1">
              <a:alpha val="6708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D406CAEE-15FB-EE40-8BF7-814EA1DACBFC}"/>
              </a:ext>
            </a:extLst>
          </p:cNvPr>
          <p:cNvSpPr txBox="1"/>
          <p:nvPr/>
        </p:nvSpPr>
        <p:spPr>
          <a:xfrm>
            <a:off x="7973060" y="2425700"/>
            <a:ext cx="3886201" cy="20005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AdX</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285750" marR="0" lvl="0" indent="-234950" algn="l" defTabSz="914400" rtl="0" eaLnBrk="1" fontAlgn="auto" latinLnBrk="0" hangingPunct="1">
              <a:lnSpc>
                <a:spcPct val="100000"/>
              </a:lnSpc>
              <a:spcBef>
                <a:spcPts val="0"/>
              </a:spcBef>
              <a:spcAft>
                <a:spcPts val="0"/>
              </a:spcAft>
              <a:buClr>
                <a:srgbClr val="0E01A0"/>
              </a:buClr>
              <a:buSzTx/>
              <a:buFont typeface="Wingdings" pitchFamily="2" charset="2"/>
              <a:buChar char="§"/>
              <a:tabLst/>
              <a:defRPr/>
            </a:pP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tracks my web browsing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over sites with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AdX</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ads</a:t>
            </a:r>
          </a:p>
          <a:p>
            <a:pPr marL="285750" marR="0" lvl="0" indent="-234950" algn="l" defTabSz="914400" rtl="0" eaLnBrk="1" fontAlgn="auto" latinLnBrk="0" hangingPunct="1">
              <a:lnSpc>
                <a:spcPct val="100000"/>
              </a:lnSpc>
              <a:spcBef>
                <a:spcPts val="0"/>
              </a:spcBef>
              <a:spcAft>
                <a:spcPts val="0"/>
              </a:spcAft>
              <a:buClr>
                <a:srgbClr val="0E01A0"/>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can return targeted ads based on browsing history</a:t>
            </a:r>
          </a:p>
        </p:txBody>
      </p:sp>
    </p:spTree>
    <p:extLst>
      <p:ext uri="{BB962C8B-B14F-4D97-AF65-F5344CB8AC3E}">
        <p14:creationId xmlns:p14="http://schemas.microsoft.com/office/powerpoint/2010/main" val="43884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05"/>
                                        </p:tgtEl>
                                        <p:attrNameLst>
                                          <p:attrName>style.visibility</p:attrName>
                                        </p:attrNameLst>
                                      </p:cBhvr>
                                      <p:to>
                                        <p:strVal val="visible"/>
                                      </p:to>
                                    </p:set>
                                    <p:animEffect transition="in" filter="wipe(left)">
                                      <p:cBhvr>
                                        <p:cTn id="12" dur="500"/>
                                        <p:tgtEl>
                                          <p:spTgt spid="205"/>
                                        </p:tgtEl>
                                      </p:cBhvr>
                                    </p:animEffect>
                                  </p:childTnLst>
                                </p:cTn>
                              </p:par>
                              <p:par>
                                <p:cTn id="13" presetID="9" presetClass="exit" presetSubtype="0" fill="hold" nodeType="withEffect">
                                  <p:stCondLst>
                                    <p:cond delay="0"/>
                                  </p:stCondLst>
                                  <p:childTnLst>
                                    <p:animEffect transition="out" filter="dissolv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par>
                          <p:cTn id="16" fill="hold">
                            <p:stCondLst>
                              <p:cond delay="500"/>
                            </p:stCondLst>
                            <p:childTnLst>
                              <p:par>
                                <p:cTn id="17" presetID="9" presetClass="entr" presetSubtype="0" fill="hold" grpId="0" nodeType="afterEffect">
                                  <p:stCondLst>
                                    <p:cond delay="0"/>
                                  </p:stCondLst>
                                  <p:childTnLst>
                                    <p:set>
                                      <p:cBhvr>
                                        <p:cTn id="18" dur="1" fill="hold">
                                          <p:stCondLst>
                                            <p:cond delay="0"/>
                                          </p:stCondLst>
                                        </p:cTn>
                                        <p:tgtEl>
                                          <p:spTgt spid="221"/>
                                        </p:tgtEl>
                                        <p:attrNameLst>
                                          <p:attrName>style.visibility</p:attrName>
                                        </p:attrNameLst>
                                      </p:cBhvr>
                                      <p:to>
                                        <p:strVal val="visible"/>
                                      </p:to>
                                    </p:set>
                                    <p:animEffect transition="in" filter="dissolve">
                                      <p:cBhvr>
                                        <p:cTn id="19" dur="500"/>
                                        <p:tgtEl>
                                          <p:spTgt spid="221"/>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nodeType="clickEffect">
                                  <p:stCondLst>
                                    <p:cond delay="0"/>
                                  </p:stCondLst>
                                  <p:childTnLst>
                                    <p:set>
                                      <p:cBhvr>
                                        <p:cTn id="23" dur="1" fill="hold">
                                          <p:stCondLst>
                                            <p:cond delay="0"/>
                                          </p:stCondLst>
                                        </p:cTn>
                                        <p:tgtEl>
                                          <p:spTgt spid="213"/>
                                        </p:tgtEl>
                                        <p:attrNameLst>
                                          <p:attrName>style.visibility</p:attrName>
                                        </p:attrNameLst>
                                      </p:cBhvr>
                                      <p:to>
                                        <p:strVal val="visible"/>
                                      </p:to>
                                    </p:set>
                                    <p:animEffect transition="in" filter="wipe(right)">
                                      <p:cBhvr>
                                        <p:cTn id="24" dur="500"/>
                                        <p:tgtEl>
                                          <p:spTgt spid="213"/>
                                        </p:tgtEl>
                                      </p:cBhvr>
                                    </p:animEffect>
                                  </p:childTnLst>
                                </p:cTn>
                              </p:par>
                              <p:par>
                                <p:cTn id="25" presetID="9" presetClass="exit" presetSubtype="0" fill="hold" nodeType="withEffect">
                                  <p:stCondLst>
                                    <p:cond delay="0"/>
                                  </p:stCondLst>
                                  <p:childTnLst>
                                    <p:animEffect transition="out" filter="dissolve">
                                      <p:cBhvr>
                                        <p:cTn id="26" dur="500"/>
                                        <p:tgtEl>
                                          <p:spTgt spid="205"/>
                                        </p:tgtEl>
                                      </p:cBhvr>
                                    </p:animEffect>
                                    <p:set>
                                      <p:cBhvr>
                                        <p:cTn id="27" dur="1" fill="hold">
                                          <p:stCondLst>
                                            <p:cond delay="499"/>
                                          </p:stCondLst>
                                        </p:cTn>
                                        <p:tgtEl>
                                          <p:spTgt spid="205"/>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dissolve">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xit" presetSubtype="0" fill="hold" nodeType="clickEffect">
                                  <p:stCondLst>
                                    <p:cond delay="0"/>
                                  </p:stCondLst>
                                  <p:childTnLst>
                                    <p:animEffect transition="out" filter="dissolve">
                                      <p:cBhvr>
                                        <p:cTn id="36" dur="500"/>
                                        <p:tgtEl>
                                          <p:spTgt spid="213"/>
                                        </p:tgtEl>
                                      </p:cBhvr>
                                    </p:animEffect>
                                    <p:set>
                                      <p:cBhvr>
                                        <p:cTn id="37" dur="1" fill="hold">
                                          <p:stCondLst>
                                            <p:cond delay="499"/>
                                          </p:stCondLst>
                                        </p:cTn>
                                        <p:tgtEl>
                                          <p:spTgt spid="2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Some </a:t>
            </a:r>
            <a:r>
              <a:rPr lang="en-US" altLang="en-US" dirty="0">
                <a:ea typeface="ＭＳ Ｐゴシック" panose="020B0600070205080204" pitchFamily="34" charset="-128"/>
              </a:rPr>
              <a:t>n</a:t>
            </a:r>
            <a:r>
              <a:rPr lang="en-US" altLang="en-US" sz="4400" dirty="0">
                <a:ea typeface="ＭＳ Ｐゴシック" panose="020B0600070205080204" pitchFamily="34" charset="-128"/>
              </a:rPr>
              <a:t>etwork apps</a:t>
            </a:r>
            <a:endParaRPr lang="en-US" sz="4400"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914400" y="1456928"/>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social networking</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Web</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text messaging</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e-mail</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multi-user network games</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streaming stored video (YouTube, Hulu, Netflix) </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P2P file sharing</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Content Placeholder 3">
            <a:extLst>
              <a:ext uri="{FF2B5EF4-FFF2-40B4-BE49-F238E27FC236}">
                <a16:creationId xmlns:a16="http://schemas.microsoft.com/office/drawing/2014/main" id="{8EDF5219-071B-3D4F-9DD6-1CD36C0FFD4F}"/>
              </a:ext>
            </a:extLst>
          </p:cNvPr>
          <p:cNvSpPr txBox="1">
            <a:spLocks/>
          </p:cNvSpPr>
          <p:nvPr/>
        </p:nvSpPr>
        <p:spPr>
          <a:xfrm>
            <a:off x="6468101" y="1456928"/>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voice over IP (e.g., Skype)</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real-time video conferencing (e.g., Zoom)</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Internet search</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remote login</a:t>
            </a:r>
          </a:p>
          <a:p>
            <a:pPr marL="346075" marR="0" lvl="0" indent="-331788" algn="l" defTabSz="914400" rtl="0" eaLnBrk="1" fontAlgn="auto" latinLnBrk="0" hangingPunct="1">
              <a:lnSpc>
                <a:spcPct val="90000"/>
              </a:lnSpc>
              <a:spcBef>
                <a:spcPts val="1000"/>
              </a:spcBef>
              <a:spcAft>
                <a:spcPts val="0"/>
              </a:spcAft>
              <a:buClr>
                <a:srgbClr val="0000A8"/>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p>
          <a:p>
            <a:pPr marL="14287" marR="0" lvl="0" indent="0" algn="l" defTabSz="914400" rtl="0" eaLnBrk="1" fontAlgn="auto" latinLnBrk="0" hangingPunct="1">
              <a:lnSpc>
                <a:spcPct val="90000"/>
              </a:lnSpc>
              <a:spcBef>
                <a:spcPts val="1000"/>
              </a:spcBef>
              <a:spcAft>
                <a:spcPts val="0"/>
              </a:spcAft>
              <a:buClr>
                <a:srgbClr val="0000A8"/>
              </a:buClr>
              <a:buSzTx/>
              <a:buFont typeface="Wingdings" pitchFamily="2" charset="2"/>
              <a:buNone/>
              <a:tabLst/>
              <a:defRPr/>
            </a:pP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9E044202-9730-3D4B-B0F0-0F87E127D55E}"/>
              </a:ext>
            </a:extLst>
          </p:cNvPr>
          <p:cNvSpPr txBox="1"/>
          <p:nvPr/>
        </p:nvSpPr>
        <p:spPr>
          <a:xfrm>
            <a:off x="6946490" y="5161935"/>
            <a:ext cx="3598742"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1" u="sng" strike="noStrike" kern="1200" cap="none" spc="0" normalizeH="0" baseline="0" noProof="0" dirty="0">
                <a:ln>
                  <a:noFill/>
                </a:ln>
                <a:solidFill>
                  <a:srgbClr val="C00000"/>
                </a:solidFill>
                <a:effectLst/>
                <a:uLnTx/>
                <a:uFillTx/>
                <a:latin typeface="Calibri" panose="020F0502020204030204"/>
                <a:ea typeface="+mn-ea"/>
                <a:cs typeface="+mn-cs"/>
              </a:rPr>
              <a:t>Q:</a:t>
            </a:r>
            <a:r>
              <a:rPr kumimoji="0" lang="en-US" sz="3600" b="0" i="1" u="none" strike="noStrike" kern="1200" cap="none" spc="0" normalizeH="0" baseline="0" noProof="0" dirty="0">
                <a:ln>
                  <a:noFill/>
                </a:ln>
                <a:solidFill>
                  <a:prstClr val="black"/>
                </a:solidFill>
                <a:effectLst/>
                <a:uLnTx/>
                <a:uFillTx/>
                <a:latin typeface="Calibri" panose="020F0502020204030204"/>
                <a:ea typeface="+mn-ea"/>
                <a:cs typeface="+mn-cs"/>
              </a:rPr>
              <a:t> your</a:t>
            </a: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 favorites?</a:t>
            </a:r>
          </a:p>
        </p:txBody>
      </p:sp>
      <p:sp>
        <p:nvSpPr>
          <p:cNvPr id="7" name="Slide Number Placeholder 2">
            <a:extLst>
              <a:ext uri="{FF2B5EF4-FFF2-40B4-BE49-F238E27FC236}">
                <a16:creationId xmlns:a16="http://schemas.microsoft.com/office/drawing/2014/main" id="{ADE588D6-94A2-B04E-8537-8635EBD4C9EB}"/>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4</a:t>
            </a:fld>
            <a:endParaRPr lang="en-US" dirty="0"/>
          </a:p>
        </p:txBody>
      </p:sp>
    </p:spTree>
    <p:extLst>
      <p:ext uri="{BB962C8B-B14F-4D97-AF65-F5344CB8AC3E}">
        <p14:creationId xmlns:p14="http://schemas.microsoft.com/office/powerpoint/2010/main" val="3081174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dissolv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dissolve">
                                      <p:cBhvr>
                                        <p:cTn id="12" dur="500"/>
                                        <p:tgtEl>
                                          <p:spTgt spid="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dissolve">
                                      <p:cBhvr>
                                        <p:cTn id="17" dur="500"/>
                                        <p:tgtEl>
                                          <p:spTgt spid="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0">
                                            <p:txEl>
                                              <p:pRg st="3" end="3"/>
                                            </p:txEl>
                                          </p:spTgt>
                                        </p:tgtEl>
                                        <p:attrNameLst>
                                          <p:attrName>style.visibility</p:attrName>
                                        </p:attrNameLst>
                                      </p:cBhvr>
                                      <p:to>
                                        <p:strVal val="visible"/>
                                      </p:to>
                                    </p:set>
                                    <p:animEffect transition="in" filter="dissolve">
                                      <p:cBhvr>
                                        <p:cTn id="22" dur="500"/>
                                        <p:tgtEl>
                                          <p:spTgt spid="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0">
                                            <p:txEl>
                                              <p:pRg st="4" end="4"/>
                                            </p:txEl>
                                          </p:spTgt>
                                        </p:tgtEl>
                                        <p:attrNameLst>
                                          <p:attrName>style.visibility</p:attrName>
                                        </p:attrNameLst>
                                      </p:cBhvr>
                                      <p:to>
                                        <p:strVal val="visible"/>
                                      </p:to>
                                    </p:set>
                                    <p:animEffect transition="in" filter="dissolve">
                                      <p:cBhvr>
                                        <p:cTn id="27" dur="500"/>
                                        <p:tgtEl>
                                          <p:spTgt spid="1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0">
                                            <p:txEl>
                                              <p:pRg st="5" end="5"/>
                                            </p:txEl>
                                          </p:spTgt>
                                        </p:tgtEl>
                                        <p:attrNameLst>
                                          <p:attrName>style.visibility</p:attrName>
                                        </p:attrNameLst>
                                      </p:cBhvr>
                                      <p:to>
                                        <p:strVal val="visible"/>
                                      </p:to>
                                    </p:set>
                                    <p:animEffect transition="in" filter="dissolve">
                                      <p:cBhvr>
                                        <p:cTn id="32" dur="500"/>
                                        <p:tgtEl>
                                          <p:spTgt spid="1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0">
                                            <p:txEl>
                                              <p:pRg st="6" end="6"/>
                                            </p:txEl>
                                          </p:spTgt>
                                        </p:tgtEl>
                                        <p:attrNameLst>
                                          <p:attrName>style.visibility</p:attrName>
                                        </p:attrNameLst>
                                      </p:cBhvr>
                                      <p:to>
                                        <p:strVal val="visible"/>
                                      </p:to>
                                    </p:set>
                                    <p:animEffect transition="in" filter="dissolve">
                                      <p:cBhvr>
                                        <p:cTn id="37" dur="500"/>
                                        <p:tgtEl>
                                          <p:spTgt spid="10">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6">
                                            <p:txEl>
                                              <p:pRg st="0" end="0"/>
                                            </p:txEl>
                                          </p:spTgt>
                                        </p:tgtEl>
                                        <p:attrNameLst>
                                          <p:attrName>style.visibility</p:attrName>
                                        </p:attrNameLst>
                                      </p:cBhvr>
                                      <p:to>
                                        <p:strVal val="visible"/>
                                      </p:to>
                                    </p:set>
                                    <p:animEffect transition="in" filter="dissolve">
                                      <p:cBhvr>
                                        <p:cTn id="42" dur="500"/>
                                        <p:tgtEl>
                                          <p:spTgt spid="6">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6">
                                            <p:txEl>
                                              <p:pRg st="1" end="1"/>
                                            </p:txEl>
                                          </p:spTgt>
                                        </p:tgtEl>
                                        <p:attrNameLst>
                                          <p:attrName>style.visibility</p:attrName>
                                        </p:attrNameLst>
                                      </p:cBhvr>
                                      <p:to>
                                        <p:strVal val="visible"/>
                                      </p:to>
                                    </p:set>
                                    <p:animEffect transition="in" filter="dissolve">
                                      <p:cBhvr>
                                        <p:cTn id="47" dur="500"/>
                                        <p:tgtEl>
                                          <p:spTgt spid="6">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6">
                                            <p:txEl>
                                              <p:pRg st="2" end="2"/>
                                            </p:txEl>
                                          </p:spTgt>
                                        </p:tgtEl>
                                        <p:attrNameLst>
                                          <p:attrName>style.visibility</p:attrName>
                                        </p:attrNameLst>
                                      </p:cBhvr>
                                      <p:to>
                                        <p:strVal val="visible"/>
                                      </p:to>
                                    </p:set>
                                    <p:animEffect transition="in" filter="dissolve">
                                      <p:cBhvr>
                                        <p:cTn id="52" dur="500"/>
                                        <p:tgtEl>
                                          <p:spTgt spid="6">
                                            <p:txEl>
                                              <p:pRg st="2" end="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6">
                                            <p:txEl>
                                              <p:pRg st="3" end="3"/>
                                            </p:txEl>
                                          </p:spTgt>
                                        </p:tgtEl>
                                        <p:attrNameLst>
                                          <p:attrName>style.visibility</p:attrName>
                                        </p:attrNameLst>
                                      </p:cBhvr>
                                      <p:to>
                                        <p:strVal val="visible"/>
                                      </p:to>
                                    </p:set>
                                    <p:animEffect transition="in" filter="dissolve">
                                      <p:cBhvr>
                                        <p:cTn id="57" dur="500"/>
                                        <p:tgtEl>
                                          <p:spTgt spid="6">
                                            <p:txEl>
                                              <p:pRg st="3" end="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grpId="0" nodeType="clickEffect">
                                  <p:stCondLst>
                                    <p:cond delay="0"/>
                                  </p:stCondLst>
                                  <p:childTnLst>
                                    <p:set>
                                      <p:cBhvr>
                                        <p:cTn id="61" dur="1" fill="hold">
                                          <p:stCondLst>
                                            <p:cond delay="0"/>
                                          </p:stCondLst>
                                        </p:cTn>
                                        <p:tgtEl>
                                          <p:spTgt spid="6">
                                            <p:txEl>
                                              <p:pRg st="4" end="4"/>
                                            </p:txEl>
                                          </p:spTgt>
                                        </p:tgtEl>
                                        <p:attrNameLst>
                                          <p:attrName>style.visibility</p:attrName>
                                        </p:attrNameLst>
                                      </p:cBhvr>
                                      <p:to>
                                        <p:strVal val="visible"/>
                                      </p:to>
                                    </p:set>
                                    <p:animEffect transition="in" filter="dissolve">
                                      <p:cBhvr>
                                        <p:cTn id="62" dur="500"/>
                                        <p:tgtEl>
                                          <p:spTgt spid="6">
                                            <p:txEl>
                                              <p:pRg st="4" end="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grpId="0" nodeType="clickEffect">
                                  <p:stCondLst>
                                    <p:cond delay="0"/>
                                  </p:stCondLst>
                                  <p:childTnLst>
                                    <p:set>
                                      <p:cBhvr>
                                        <p:cTn id="66" dur="1" fill="hold">
                                          <p:stCondLst>
                                            <p:cond delay="0"/>
                                          </p:stCondLst>
                                        </p:cTn>
                                        <p:tgtEl>
                                          <p:spTgt spid="2"/>
                                        </p:tgtEl>
                                        <p:attrNameLst>
                                          <p:attrName>style.visibility</p:attrName>
                                        </p:attrNameLst>
                                      </p:cBhvr>
                                      <p:to>
                                        <p:strVal val="visible"/>
                                      </p:to>
                                    </p:set>
                                    <p:animEffect transition="in" filter="dissolve">
                                      <p:cBhvr>
                                        <p:cTn id="6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6" grpId="0" build="p"/>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a:extLst>
              <a:ext uri="{FF2B5EF4-FFF2-40B4-BE49-F238E27FC236}">
                <a16:creationId xmlns:a16="http://schemas.microsoft.com/office/drawing/2014/main" id="{D712CB78-C706-8D45-92DD-C33079FB1C49}"/>
              </a:ext>
            </a:extLst>
          </p:cNvPr>
          <p:cNvGrpSpPr/>
          <p:nvPr/>
        </p:nvGrpSpPr>
        <p:grpSpPr>
          <a:xfrm>
            <a:off x="6946900" y="1524000"/>
            <a:ext cx="711200" cy="1016000"/>
            <a:chOff x="1282700" y="2006600"/>
            <a:chExt cx="2603500" cy="3263900"/>
          </a:xfrm>
        </p:grpSpPr>
        <p:sp>
          <p:nvSpPr>
            <p:cNvPr id="145" name="Rounded Rectangle 144">
              <a:extLst>
                <a:ext uri="{FF2B5EF4-FFF2-40B4-BE49-F238E27FC236}">
                  <a16:creationId xmlns:a16="http://schemas.microsoft.com/office/drawing/2014/main" id="{540E5D60-2630-5C4F-93AA-181EF66F4A05}"/>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6" name="Rounded Rectangle 145">
              <a:extLst>
                <a:ext uri="{FF2B5EF4-FFF2-40B4-BE49-F238E27FC236}">
                  <a16:creationId xmlns:a16="http://schemas.microsoft.com/office/drawing/2014/main" id="{1B6C9F51-012D-6C41-86DD-D8573774FC76}"/>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7" name="Rounded Rectangle 146">
              <a:extLst>
                <a:ext uri="{FF2B5EF4-FFF2-40B4-BE49-F238E27FC236}">
                  <a16:creationId xmlns:a16="http://schemas.microsoft.com/office/drawing/2014/main" id="{B551C884-0D90-F941-AF6F-06DF5399CBEF}"/>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02FDD130-6C4C-694D-BE73-6370065D7337}"/>
              </a:ext>
            </a:extLst>
          </p:cNvPr>
          <p:cNvGrpSpPr/>
          <p:nvPr/>
        </p:nvGrpSpPr>
        <p:grpSpPr>
          <a:xfrm>
            <a:off x="4622800" y="5626100"/>
            <a:ext cx="711200" cy="1016000"/>
            <a:chOff x="1282700" y="2006600"/>
            <a:chExt cx="2603500" cy="3263900"/>
          </a:xfrm>
        </p:grpSpPr>
        <p:sp>
          <p:nvSpPr>
            <p:cNvPr id="5" name="Rounded Rectangle 4">
              <a:extLst>
                <a:ext uri="{FF2B5EF4-FFF2-40B4-BE49-F238E27FC236}">
                  <a16:creationId xmlns:a16="http://schemas.microsoft.com/office/drawing/2014/main" id="{7EB869C5-DCEC-4743-B371-441AE269CD39}"/>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Rounded Rectangle 134">
              <a:extLst>
                <a:ext uri="{FF2B5EF4-FFF2-40B4-BE49-F238E27FC236}">
                  <a16:creationId xmlns:a16="http://schemas.microsoft.com/office/drawing/2014/main" id="{78526DC0-9AD9-8E49-B598-BE6ECB1A3ADD}"/>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9" name="Rounded Rectangle 138">
              <a:extLst>
                <a:ext uri="{FF2B5EF4-FFF2-40B4-BE49-F238E27FC236}">
                  <a16:creationId xmlns:a16="http://schemas.microsoft.com/office/drawing/2014/main" id="{CC925A7C-C818-5C45-B6D1-0A032D437672}"/>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 name="TextBox 7">
            <a:extLst>
              <a:ext uri="{FF2B5EF4-FFF2-40B4-BE49-F238E27FC236}">
                <a16:creationId xmlns:a16="http://schemas.microsoft.com/office/drawing/2014/main" id="{6B051B04-ACBF-DB44-80A7-0D40AAB4EC53}"/>
              </a:ext>
            </a:extLst>
          </p:cNvPr>
          <p:cNvSpPr txBox="1"/>
          <p:nvPr/>
        </p:nvSpPr>
        <p:spPr>
          <a:xfrm>
            <a:off x="360491" y="261258"/>
            <a:ext cx="11068415"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0E01A0"/>
                </a:solidFill>
                <a:effectLst/>
                <a:uLnTx/>
                <a:uFillTx/>
                <a:latin typeface="Calibri" panose="020F0502020204030204"/>
                <a:ea typeface="+mn-ea"/>
                <a:cs typeface="+mn-cs"/>
              </a:rPr>
              <a:t>Cookies: </a:t>
            </a:r>
            <a:r>
              <a:rPr kumimoji="0" lang="en-US" sz="3600" b="0" i="0" u="none" strike="noStrike" kern="1200" cap="none" spc="0" normalizeH="0" baseline="0" noProof="0" dirty="0">
                <a:ln>
                  <a:noFill/>
                </a:ln>
                <a:solidFill>
                  <a:srgbClr val="0E01A0"/>
                </a:solidFill>
                <a:effectLst/>
                <a:uLnTx/>
                <a:uFillTx/>
                <a:latin typeface="Calibri" panose="020F0502020204030204"/>
                <a:ea typeface="+mn-ea"/>
                <a:cs typeface="+mn-cs"/>
              </a:rPr>
              <a:t>tracking a user’s browsing behavior </a:t>
            </a:r>
            <a:r>
              <a:rPr kumimoji="0" lang="en-US" sz="2400" b="0" i="0" u="none" strike="noStrike" kern="1200" cap="none" spc="0" normalizeH="0" baseline="0" noProof="0" dirty="0">
                <a:ln>
                  <a:noFill/>
                </a:ln>
                <a:solidFill>
                  <a:srgbClr val="0E01A0"/>
                </a:solidFill>
                <a:effectLst/>
                <a:uLnTx/>
                <a:uFillTx/>
                <a:latin typeface="Calibri" panose="020F0502020204030204"/>
                <a:ea typeface="+mn-ea"/>
                <a:cs typeface="+mn-cs"/>
              </a:rPr>
              <a:t>(one day later)</a:t>
            </a:r>
            <a:endParaRPr kumimoji="0" lang="en-US" sz="3600" b="0" i="0" u="none" strike="noStrike" kern="1200" cap="none" spc="0" normalizeH="0" baseline="0" noProof="0" dirty="0">
              <a:ln>
                <a:noFill/>
              </a:ln>
              <a:solidFill>
                <a:srgbClr val="0E01A0"/>
              </a:solidFill>
              <a:effectLst/>
              <a:uLnTx/>
              <a:uFillTx/>
              <a:latin typeface="Calibri" panose="020F0502020204030204"/>
              <a:ea typeface="+mn-ea"/>
              <a:cs typeface="+mn-cs"/>
            </a:endParaRPr>
          </a:p>
        </p:txBody>
      </p:sp>
      <p:grpSp>
        <p:nvGrpSpPr>
          <p:cNvPr id="13" name="Group 57">
            <a:extLst>
              <a:ext uri="{FF2B5EF4-FFF2-40B4-BE49-F238E27FC236}">
                <a16:creationId xmlns:a16="http://schemas.microsoft.com/office/drawing/2014/main" id="{C28FCCAF-E5F2-4945-8BC3-5A0D78DCA4B7}"/>
              </a:ext>
            </a:extLst>
          </p:cNvPr>
          <p:cNvGrpSpPr>
            <a:grpSpLocks/>
          </p:cNvGrpSpPr>
          <p:nvPr/>
        </p:nvGrpSpPr>
        <p:grpSpPr bwMode="auto">
          <a:xfrm>
            <a:off x="4421414" y="1364343"/>
            <a:ext cx="519313" cy="1096646"/>
            <a:chOff x="4140" y="429"/>
            <a:chExt cx="1425" cy="2396"/>
          </a:xfrm>
        </p:grpSpPr>
        <p:sp>
          <p:nvSpPr>
            <p:cNvPr id="14" name="Freeform 58">
              <a:extLst>
                <a:ext uri="{FF2B5EF4-FFF2-40B4-BE49-F238E27FC236}">
                  <a16:creationId xmlns:a16="http://schemas.microsoft.com/office/drawing/2014/main" id="{3E0ABDD2-372E-3E4A-B89E-371FFA05F26D}"/>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5" name="Rectangle 59">
              <a:extLst>
                <a:ext uri="{FF2B5EF4-FFF2-40B4-BE49-F238E27FC236}">
                  <a16:creationId xmlns:a16="http://schemas.microsoft.com/office/drawing/2014/main" id="{E0E6AB63-2D8D-FD4A-8D08-0DCE29453826}"/>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 name="Freeform 60">
              <a:extLst>
                <a:ext uri="{FF2B5EF4-FFF2-40B4-BE49-F238E27FC236}">
                  <a16:creationId xmlns:a16="http://schemas.microsoft.com/office/drawing/2014/main" id="{F2DF5CCD-3A3D-8946-BB0F-B72F144D1304}"/>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7" name="Freeform 61">
              <a:extLst>
                <a:ext uri="{FF2B5EF4-FFF2-40B4-BE49-F238E27FC236}">
                  <a16:creationId xmlns:a16="http://schemas.microsoft.com/office/drawing/2014/main" id="{F4AF3F5F-1964-934E-A22C-CAAAC82B89FD}"/>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8" name="Rectangle 62">
              <a:extLst>
                <a:ext uri="{FF2B5EF4-FFF2-40B4-BE49-F238E27FC236}">
                  <a16:creationId xmlns:a16="http://schemas.microsoft.com/office/drawing/2014/main" id="{60DC56E6-B22B-2D4A-A532-797BE2BECEC2}"/>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9" name="Group 63">
              <a:extLst>
                <a:ext uri="{FF2B5EF4-FFF2-40B4-BE49-F238E27FC236}">
                  <a16:creationId xmlns:a16="http://schemas.microsoft.com/office/drawing/2014/main" id="{3F3ABA47-6EE0-1142-9310-EFA5245E70DB}"/>
                </a:ext>
              </a:extLst>
            </p:cNvPr>
            <p:cNvGrpSpPr>
              <a:grpSpLocks/>
            </p:cNvGrpSpPr>
            <p:nvPr/>
          </p:nvGrpSpPr>
          <p:grpSpPr bwMode="auto">
            <a:xfrm>
              <a:off x="4749" y="668"/>
              <a:ext cx="581" cy="145"/>
              <a:chOff x="614" y="2568"/>
              <a:chExt cx="725" cy="139"/>
            </a:xfrm>
          </p:grpSpPr>
          <p:sp>
            <p:nvSpPr>
              <p:cNvPr id="45" name="AutoShape 64">
                <a:extLst>
                  <a:ext uri="{FF2B5EF4-FFF2-40B4-BE49-F238E27FC236}">
                    <a16:creationId xmlns:a16="http://schemas.microsoft.com/office/drawing/2014/main" id="{3EFA4FBC-2313-4A44-9498-E5B0E1F1CB5C}"/>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6" name="AutoShape 65">
                <a:extLst>
                  <a:ext uri="{FF2B5EF4-FFF2-40B4-BE49-F238E27FC236}">
                    <a16:creationId xmlns:a16="http://schemas.microsoft.com/office/drawing/2014/main" id="{53A490A2-F773-064D-9E4E-79006A985BFD}"/>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1" name="Rectangle 66">
              <a:extLst>
                <a:ext uri="{FF2B5EF4-FFF2-40B4-BE49-F238E27FC236}">
                  <a16:creationId xmlns:a16="http://schemas.microsoft.com/office/drawing/2014/main" id="{9B1FF5E8-D30B-2443-8F1C-49E8171DBBA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2" name="Group 67">
              <a:extLst>
                <a:ext uri="{FF2B5EF4-FFF2-40B4-BE49-F238E27FC236}">
                  <a16:creationId xmlns:a16="http://schemas.microsoft.com/office/drawing/2014/main" id="{647CD9E2-B875-D040-B501-259F20276FEE}"/>
                </a:ext>
              </a:extLst>
            </p:cNvPr>
            <p:cNvGrpSpPr>
              <a:grpSpLocks/>
            </p:cNvGrpSpPr>
            <p:nvPr/>
          </p:nvGrpSpPr>
          <p:grpSpPr bwMode="auto">
            <a:xfrm>
              <a:off x="4747" y="994"/>
              <a:ext cx="581" cy="134"/>
              <a:chOff x="614" y="2568"/>
              <a:chExt cx="725" cy="139"/>
            </a:xfrm>
          </p:grpSpPr>
          <p:sp>
            <p:nvSpPr>
              <p:cNvPr id="43" name="AutoShape 68">
                <a:extLst>
                  <a:ext uri="{FF2B5EF4-FFF2-40B4-BE49-F238E27FC236}">
                    <a16:creationId xmlns:a16="http://schemas.microsoft.com/office/drawing/2014/main" id="{8B40E7A0-7F87-CB42-91AF-8495B15D1FE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4" name="AutoShape 69">
                <a:extLst>
                  <a:ext uri="{FF2B5EF4-FFF2-40B4-BE49-F238E27FC236}">
                    <a16:creationId xmlns:a16="http://schemas.microsoft.com/office/drawing/2014/main" id="{E1BA0D48-E378-0841-B21E-B216A3DEBC4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3" name="Rectangle 70">
              <a:extLst>
                <a:ext uri="{FF2B5EF4-FFF2-40B4-BE49-F238E27FC236}">
                  <a16:creationId xmlns:a16="http://schemas.microsoft.com/office/drawing/2014/main" id="{A8FEB5CD-1C02-994C-9CD3-7210669BAB9C}"/>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4" name="Rectangle 71">
              <a:extLst>
                <a:ext uri="{FF2B5EF4-FFF2-40B4-BE49-F238E27FC236}">
                  <a16:creationId xmlns:a16="http://schemas.microsoft.com/office/drawing/2014/main" id="{3F0453AB-5611-FD40-B862-F64CDAA10D8F}"/>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5" name="Group 72">
              <a:extLst>
                <a:ext uri="{FF2B5EF4-FFF2-40B4-BE49-F238E27FC236}">
                  <a16:creationId xmlns:a16="http://schemas.microsoft.com/office/drawing/2014/main" id="{4E495B47-7D7F-AE48-BF68-5F048DC528DC}"/>
                </a:ext>
              </a:extLst>
            </p:cNvPr>
            <p:cNvGrpSpPr>
              <a:grpSpLocks/>
            </p:cNvGrpSpPr>
            <p:nvPr/>
          </p:nvGrpSpPr>
          <p:grpSpPr bwMode="auto">
            <a:xfrm>
              <a:off x="4735" y="1627"/>
              <a:ext cx="582" cy="151"/>
              <a:chOff x="614" y="2568"/>
              <a:chExt cx="725" cy="139"/>
            </a:xfrm>
          </p:grpSpPr>
          <p:sp>
            <p:nvSpPr>
              <p:cNvPr id="41" name="AutoShape 73">
                <a:extLst>
                  <a:ext uri="{FF2B5EF4-FFF2-40B4-BE49-F238E27FC236}">
                    <a16:creationId xmlns:a16="http://schemas.microsoft.com/office/drawing/2014/main" id="{52081D9E-64FD-9241-9EEA-BFC2848F38A4}"/>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2" name="AutoShape 74">
                <a:extLst>
                  <a:ext uri="{FF2B5EF4-FFF2-40B4-BE49-F238E27FC236}">
                    <a16:creationId xmlns:a16="http://schemas.microsoft.com/office/drawing/2014/main" id="{89B07DC2-8E24-B048-B84D-C525C9AA2868}"/>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6" name="Freeform 75">
              <a:extLst>
                <a:ext uri="{FF2B5EF4-FFF2-40B4-BE49-F238E27FC236}">
                  <a16:creationId xmlns:a16="http://schemas.microsoft.com/office/drawing/2014/main" id="{00275AA5-20F4-4B40-8A7B-56C022B44C00}"/>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27" name="Group 76">
              <a:extLst>
                <a:ext uri="{FF2B5EF4-FFF2-40B4-BE49-F238E27FC236}">
                  <a16:creationId xmlns:a16="http://schemas.microsoft.com/office/drawing/2014/main" id="{E089CEBF-EE46-794F-82AC-9A6451034987}"/>
                </a:ext>
              </a:extLst>
            </p:cNvPr>
            <p:cNvGrpSpPr>
              <a:grpSpLocks/>
            </p:cNvGrpSpPr>
            <p:nvPr/>
          </p:nvGrpSpPr>
          <p:grpSpPr bwMode="auto">
            <a:xfrm>
              <a:off x="4739" y="1327"/>
              <a:ext cx="582" cy="139"/>
              <a:chOff x="614" y="2568"/>
              <a:chExt cx="725" cy="139"/>
            </a:xfrm>
          </p:grpSpPr>
          <p:sp>
            <p:nvSpPr>
              <p:cNvPr id="39" name="AutoShape 77">
                <a:extLst>
                  <a:ext uri="{FF2B5EF4-FFF2-40B4-BE49-F238E27FC236}">
                    <a16:creationId xmlns:a16="http://schemas.microsoft.com/office/drawing/2014/main" id="{4DB9DFE4-1869-F54F-9D86-B1C3308910D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0" name="AutoShape 78">
                <a:extLst>
                  <a:ext uri="{FF2B5EF4-FFF2-40B4-BE49-F238E27FC236}">
                    <a16:creationId xmlns:a16="http://schemas.microsoft.com/office/drawing/2014/main" id="{1D4272DE-9783-504C-B24E-985066EBD4C9}"/>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8" name="Rectangle 79">
              <a:extLst>
                <a:ext uri="{FF2B5EF4-FFF2-40B4-BE49-F238E27FC236}">
                  <a16:creationId xmlns:a16="http://schemas.microsoft.com/office/drawing/2014/main" id="{5FE88211-5391-9B42-9155-73A19A273619}"/>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9" name="Freeform 80">
              <a:extLst>
                <a:ext uri="{FF2B5EF4-FFF2-40B4-BE49-F238E27FC236}">
                  <a16:creationId xmlns:a16="http://schemas.microsoft.com/office/drawing/2014/main" id="{05E256D3-88AF-EE40-9D8D-E6162627B75A}"/>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0" name="Freeform 81">
              <a:extLst>
                <a:ext uri="{FF2B5EF4-FFF2-40B4-BE49-F238E27FC236}">
                  <a16:creationId xmlns:a16="http://schemas.microsoft.com/office/drawing/2014/main" id="{2B1E13A7-1340-1449-8740-70AFA3DE6C85}"/>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1" name="Oval 82">
              <a:extLst>
                <a:ext uri="{FF2B5EF4-FFF2-40B4-BE49-F238E27FC236}">
                  <a16:creationId xmlns:a16="http://schemas.microsoft.com/office/drawing/2014/main" id="{DAC0CC86-045F-6F4E-9391-E07245D69893}"/>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2" name="Freeform 83">
              <a:extLst>
                <a:ext uri="{FF2B5EF4-FFF2-40B4-BE49-F238E27FC236}">
                  <a16:creationId xmlns:a16="http://schemas.microsoft.com/office/drawing/2014/main" id="{A27EE01C-A7F3-EB4C-B539-16929E3E83A2}"/>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3" name="AutoShape 84">
              <a:extLst>
                <a:ext uri="{FF2B5EF4-FFF2-40B4-BE49-F238E27FC236}">
                  <a16:creationId xmlns:a16="http://schemas.microsoft.com/office/drawing/2014/main" id="{881A1C8F-54F2-8948-B760-2762B01F479A}"/>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4" name="AutoShape 85">
              <a:extLst>
                <a:ext uri="{FF2B5EF4-FFF2-40B4-BE49-F238E27FC236}">
                  <a16:creationId xmlns:a16="http://schemas.microsoft.com/office/drawing/2014/main" id="{5AE8BE14-C3E6-D84F-A9AC-E4E0F707C933}"/>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5" name="Oval 86">
              <a:extLst>
                <a:ext uri="{FF2B5EF4-FFF2-40B4-BE49-F238E27FC236}">
                  <a16:creationId xmlns:a16="http://schemas.microsoft.com/office/drawing/2014/main" id="{FD11E9D2-4386-FF49-8E96-2E035F92F945}"/>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6" name="Oval 87">
              <a:extLst>
                <a:ext uri="{FF2B5EF4-FFF2-40B4-BE49-F238E27FC236}">
                  <a16:creationId xmlns:a16="http://schemas.microsoft.com/office/drawing/2014/main" id="{A698DF12-44DE-B34A-9F3A-FC02DEBBF9F1}"/>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7" name="Oval 88">
              <a:extLst>
                <a:ext uri="{FF2B5EF4-FFF2-40B4-BE49-F238E27FC236}">
                  <a16:creationId xmlns:a16="http://schemas.microsoft.com/office/drawing/2014/main" id="{C070DEEB-91AB-C142-9143-5974D8EB70A8}"/>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8" name="Rectangle 89">
              <a:extLst>
                <a:ext uri="{FF2B5EF4-FFF2-40B4-BE49-F238E27FC236}">
                  <a16:creationId xmlns:a16="http://schemas.microsoft.com/office/drawing/2014/main" id="{73990BF0-CEC8-384B-BF26-4A0885AAFAC7}"/>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pic>
        <p:nvPicPr>
          <p:cNvPr id="7" name="Picture 6">
            <a:extLst>
              <a:ext uri="{FF2B5EF4-FFF2-40B4-BE49-F238E27FC236}">
                <a16:creationId xmlns:a16="http://schemas.microsoft.com/office/drawing/2014/main" id="{AC613071-8BFC-5349-80C0-9020206375EE}"/>
              </a:ext>
            </a:extLst>
          </p:cNvPr>
          <p:cNvPicPr>
            <a:picLocks noChangeAspect="1"/>
          </p:cNvPicPr>
          <p:nvPr/>
        </p:nvPicPr>
        <p:blipFill>
          <a:blip r:embed="rId3"/>
          <a:stretch>
            <a:fillRect/>
          </a:stretch>
        </p:blipFill>
        <p:spPr>
          <a:xfrm>
            <a:off x="4987471" y="1230461"/>
            <a:ext cx="1797957" cy="1299560"/>
          </a:xfrm>
          <a:prstGeom prst="rect">
            <a:avLst/>
          </a:prstGeom>
        </p:spPr>
      </p:pic>
      <p:grpSp>
        <p:nvGrpSpPr>
          <p:cNvPr id="83" name="Group 57">
            <a:extLst>
              <a:ext uri="{FF2B5EF4-FFF2-40B4-BE49-F238E27FC236}">
                <a16:creationId xmlns:a16="http://schemas.microsoft.com/office/drawing/2014/main" id="{C5D7863B-AD69-FC47-BA2D-38FCE4992417}"/>
              </a:ext>
            </a:extLst>
          </p:cNvPr>
          <p:cNvGrpSpPr>
            <a:grpSpLocks/>
          </p:cNvGrpSpPr>
          <p:nvPr/>
        </p:nvGrpSpPr>
        <p:grpSpPr bwMode="auto">
          <a:xfrm>
            <a:off x="8178799" y="4820558"/>
            <a:ext cx="519313" cy="1096646"/>
            <a:chOff x="4140" y="429"/>
            <a:chExt cx="1425" cy="2396"/>
          </a:xfrm>
        </p:grpSpPr>
        <p:sp>
          <p:nvSpPr>
            <p:cNvPr id="84" name="Freeform 58">
              <a:extLst>
                <a:ext uri="{FF2B5EF4-FFF2-40B4-BE49-F238E27FC236}">
                  <a16:creationId xmlns:a16="http://schemas.microsoft.com/office/drawing/2014/main" id="{49D083FD-79A2-E74D-A776-974520EEA50C}"/>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5" name="Rectangle 59">
              <a:extLst>
                <a:ext uri="{FF2B5EF4-FFF2-40B4-BE49-F238E27FC236}">
                  <a16:creationId xmlns:a16="http://schemas.microsoft.com/office/drawing/2014/main" id="{C160A5F6-4243-0B4D-A694-687DE9C0BAD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86" name="Freeform 60">
              <a:extLst>
                <a:ext uri="{FF2B5EF4-FFF2-40B4-BE49-F238E27FC236}">
                  <a16:creationId xmlns:a16="http://schemas.microsoft.com/office/drawing/2014/main" id="{DCE1287F-730A-864C-AD9E-9FB460287141}"/>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7" name="Freeform 61">
              <a:extLst>
                <a:ext uri="{FF2B5EF4-FFF2-40B4-BE49-F238E27FC236}">
                  <a16:creationId xmlns:a16="http://schemas.microsoft.com/office/drawing/2014/main" id="{1A9CE9AE-3F0C-CB4A-AFB4-667C998F6D05}"/>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8" name="Rectangle 62">
              <a:extLst>
                <a:ext uri="{FF2B5EF4-FFF2-40B4-BE49-F238E27FC236}">
                  <a16:creationId xmlns:a16="http://schemas.microsoft.com/office/drawing/2014/main" id="{01EB0058-0984-934E-8EBD-78F44D93B785}"/>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89" name="Group 63">
              <a:extLst>
                <a:ext uri="{FF2B5EF4-FFF2-40B4-BE49-F238E27FC236}">
                  <a16:creationId xmlns:a16="http://schemas.microsoft.com/office/drawing/2014/main" id="{6DEFB971-8A0D-D54B-BB2F-A5A52EC70DDD}"/>
                </a:ext>
              </a:extLst>
            </p:cNvPr>
            <p:cNvGrpSpPr>
              <a:grpSpLocks/>
            </p:cNvGrpSpPr>
            <p:nvPr/>
          </p:nvGrpSpPr>
          <p:grpSpPr bwMode="auto">
            <a:xfrm>
              <a:off x="4749" y="668"/>
              <a:ext cx="581" cy="145"/>
              <a:chOff x="614" y="2568"/>
              <a:chExt cx="725" cy="139"/>
            </a:xfrm>
          </p:grpSpPr>
          <p:sp>
            <p:nvSpPr>
              <p:cNvPr id="114" name="AutoShape 64">
                <a:extLst>
                  <a:ext uri="{FF2B5EF4-FFF2-40B4-BE49-F238E27FC236}">
                    <a16:creationId xmlns:a16="http://schemas.microsoft.com/office/drawing/2014/main" id="{CB3AB1FF-68E6-B747-BBE7-AB752061332D}"/>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5" name="AutoShape 65">
                <a:extLst>
                  <a:ext uri="{FF2B5EF4-FFF2-40B4-BE49-F238E27FC236}">
                    <a16:creationId xmlns:a16="http://schemas.microsoft.com/office/drawing/2014/main" id="{E93F508C-CA28-204B-8B27-C54D968A705A}"/>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0" name="Rectangle 66">
              <a:extLst>
                <a:ext uri="{FF2B5EF4-FFF2-40B4-BE49-F238E27FC236}">
                  <a16:creationId xmlns:a16="http://schemas.microsoft.com/office/drawing/2014/main" id="{5B1AC563-B14E-A64A-B619-7D4BA238173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1" name="Group 67">
              <a:extLst>
                <a:ext uri="{FF2B5EF4-FFF2-40B4-BE49-F238E27FC236}">
                  <a16:creationId xmlns:a16="http://schemas.microsoft.com/office/drawing/2014/main" id="{48FCBC14-90E7-EB46-8ABD-7C73B7251493}"/>
                </a:ext>
              </a:extLst>
            </p:cNvPr>
            <p:cNvGrpSpPr>
              <a:grpSpLocks/>
            </p:cNvGrpSpPr>
            <p:nvPr/>
          </p:nvGrpSpPr>
          <p:grpSpPr bwMode="auto">
            <a:xfrm>
              <a:off x="4747" y="994"/>
              <a:ext cx="581" cy="134"/>
              <a:chOff x="614" y="2568"/>
              <a:chExt cx="725" cy="139"/>
            </a:xfrm>
          </p:grpSpPr>
          <p:sp>
            <p:nvSpPr>
              <p:cNvPr id="112" name="AutoShape 68">
                <a:extLst>
                  <a:ext uri="{FF2B5EF4-FFF2-40B4-BE49-F238E27FC236}">
                    <a16:creationId xmlns:a16="http://schemas.microsoft.com/office/drawing/2014/main" id="{A898FDCB-872C-6440-BCF5-39CC5BB4E22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3" name="AutoShape 69">
                <a:extLst>
                  <a:ext uri="{FF2B5EF4-FFF2-40B4-BE49-F238E27FC236}">
                    <a16:creationId xmlns:a16="http://schemas.microsoft.com/office/drawing/2014/main" id="{146DD0F8-ADA8-4F48-B1C0-6C48443ABC8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2" name="Rectangle 70">
              <a:extLst>
                <a:ext uri="{FF2B5EF4-FFF2-40B4-BE49-F238E27FC236}">
                  <a16:creationId xmlns:a16="http://schemas.microsoft.com/office/drawing/2014/main" id="{AECADF08-F932-F64F-83DE-4FB9C125404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3" name="Rectangle 71">
              <a:extLst>
                <a:ext uri="{FF2B5EF4-FFF2-40B4-BE49-F238E27FC236}">
                  <a16:creationId xmlns:a16="http://schemas.microsoft.com/office/drawing/2014/main" id="{AAB7C3D1-8C2B-BE49-A8B9-C1F76FC88D66}"/>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4" name="Group 72">
              <a:extLst>
                <a:ext uri="{FF2B5EF4-FFF2-40B4-BE49-F238E27FC236}">
                  <a16:creationId xmlns:a16="http://schemas.microsoft.com/office/drawing/2014/main" id="{3DEC4CAB-1840-6D4B-83A5-245A38500CEA}"/>
                </a:ext>
              </a:extLst>
            </p:cNvPr>
            <p:cNvGrpSpPr>
              <a:grpSpLocks/>
            </p:cNvGrpSpPr>
            <p:nvPr/>
          </p:nvGrpSpPr>
          <p:grpSpPr bwMode="auto">
            <a:xfrm>
              <a:off x="4735" y="1627"/>
              <a:ext cx="582" cy="151"/>
              <a:chOff x="614" y="2568"/>
              <a:chExt cx="725" cy="139"/>
            </a:xfrm>
          </p:grpSpPr>
          <p:sp>
            <p:nvSpPr>
              <p:cNvPr id="110" name="AutoShape 73">
                <a:extLst>
                  <a:ext uri="{FF2B5EF4-FFF2-40B4-BE49-F238E27FC236}">
                    <a16:creationId xmlns:a16="http://schemas.microsoft.com/office/drawing/2014/main" id="{A0F018FE-D678-C348-92C8-C541D45EC142}"/>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1" name="AutoShape 74">
                <a:extLst>
                  <a:ext uri="{FF2B5EF4-FFF2-40B4-BE49-F238E27FC236}">
                    <a16:creationId xmlns:a16="http://schemas.microsoft.com/office/drawing/2014/main" id="{438A18AE-96B9-634D-B0C6-94D6136C1BF3}"/>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5" name="Freeform 75">
              <a:extLst>
                <a:ext uri="{FF2B5EF4-FFF2-40B4-BE49-F238E27FC236}">
                  <a16:creationId xmlns:a16="http://schemas.microsoft.com/office/drawing/2014/main" id="{D0CF0AA3-AC56-5B4A-AAB7-C4F4A10396F4}"/>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96" name="Group 76">
              <a:extLst>
                <a:ext uri="{FF2B5EF4-FFF2-40B4-BE49-F238E27FC236}">
                  <a16:creationId xmlns:a16="http://schemas.microsoft.com/office/drawing/2014/main" id="{2F69551B-EBA3-BF40-8C0D-28FC3540F9EA}"/>
                </a:ext>
              </a:extLst>
            </p:cNvPr>
            <p:cNvGrpSpPr>
              <a:grpSpLocks/>
            </p:cNvGrpSpPr>
            <p:nvPr/>
          </p:nvGrpSpPr>
          <p:grpSpPr bwMode="auto">
            <a:xfrm>
              <a:off x="4739" y="1327"/>
              <a:ext cx="582" cy="139"/>
              <a:chOff x="614" y="2568"/>
              <a:chExt cx="725" cy="139"/>
            </a:xfrm>
          </p:grpSpPr>
          <p:sp>
            <p:nvSpPr>
              <p:cNvPr id="108" name="AutoShape 77">
                <a:extLst>
                  <a:ext uri="{FF2B5EF4-FFF2-40B4-BE49-F238E27FC236}">
                    <a16:creationId xmlns:a16="http://schemas.microsoft.com/office/drawing/2014/main" id="{F24A03FE-CC74-2E4C-A1C8-914AEE73C263}"/>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9" name="AutoShape 78">
                <a:extLst>
                  <a:ext uri="{FF2B5EF4-FFF2-40B4-BE49-F238E27FC236}">
                    <a16:creationId xmlns:a16="http://schemas.microsoft.com/office/drawing/2014/main" id="{1A088830-47CE-554E-891D-383BDC7C106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7" name="Rectangle 79">
              <a:extLst>
                <a:ext uri="{FF2B5EF4-FFF2-40B4-BE49-F238E27FC236}">
                  <a16:creationId xmlns:a16="http://schemas.microsoft.com/office/drawing/2014/main" id="{4B8B1DBC-053B-454B-AA6A-93DD7A17D908}"/>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8" name="Freeform 80">
              <a:extLst>
                <a:ext uri="{FF2B5EF4-FFF2-40B4-BE49-F238E27FC236}">
                  <a16:creationId xmlns:a16="http://schemas.microsoft.com/office/drawing/2014/main" id="{0C9C506E-2927-3944-A4CD-50E996AE2C65}"/>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99" name="Freeform 81">
              <a:extLst>
                <a:ext uri="{FF2B5EF4-FFF2-40B4-BE49-F238E27FC236}">
                  <a16:creationId xmlns:a16="http://schemas.microsoft.com/office/drawing/2014/main" id="{EB949747-1183-E946-A591-654096BEA6F8}"/>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0" name="Oval 82">
              <a:extLst>
                <a:ext uri="{FF2B5EF4-FFF2-40B4-BE49-F238E27FC236}">
                  <a16:creationId xmlns:a16="http://schemas.microsoft.com/office/drawing/2014/main" id="{568FECAB-8B6E-D148-BC17-44303ACE0E80}"/>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1" name="Freeform 83">
              <a:extLst>
                <a:ext uri="{FF2B5EF4-FFF2-40B4-BE49-F238E27FC236}">
                  <a16:creationId xmlns:a16="http://schemas.microsoft.com/office/drawing/2014/main" id="{638205AE-B922-264E-A776-6C571A51D02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2" name="AutoShape 84">
              <a:extLst>
                <a:ext uri="{FF2B5EF4-FFF2-40B4-BE49-F238E27FC236}">
                  <a16:creationId xmlns:a16="http://schemas.microsoft.com/office/drawing/2014/main" id="{68D17880-2BFD-AB45-8EE6-655F1EE28CEE}"/>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3" name="AutoShape 85">
              <a:extLst>
                <a:ext uri="{FF2B5EF4-FFF2-40B4-BE49-F238E27FC236}">
                  <a16:creationId xmlns:a16="http://schemas.microsoft.com/office/drawing/2014/main" id="{38FF6123-2AE5-0E4D-9C49-2AB92E459E5B}"/>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4" name="Oval 86">
              <a:extLst>
                <a:ext uri="{FF2B5EF4-FFF2-40B4-BE49-F238E27FC236}">
                  <a16:creationId xmlns:a16="http://schemas.microsoft.com/office/drawing/2014/main" id="{2620EC11-7D22-C94E-A6F0-0BB8CA9093E4}"/>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5" name="Oval 87">
              <a:extLst>
                <a:ext uri="{FF2B5EF4-FFF2-40B4-BE49-F238E27FC236}">
                  <a16:creationId xmlns:a16="http://schemas.microsoft.com/office/drawing/2014/main" id="{DB036E28-4F88-C54A-8239-CB50D9884904}"/>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6" name="Oval 88">
              <a:extLst>
                <a:ext uri="{FF2B5EF4-FFF2-40B4-BE49-F238E27FC236}">
                  <a16:creationId xmlns:a16="http://schemas.microsoft.com/office/drawing/2014/main" id="{B01647CB-6EC4-044F-915F-A65E26069E0E}"/>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7" name="Rectangle 89">
              <a:extLst>
                <a:ext uri="{FF2B5EF4-FFF2-40B4-BE49-F238E27FC236}">
                  <a16:creationId xmlns:a16="http://schemas.microsoft.com/office/drawing/2014/main" id="{45BA2A5E-EE30-C54D-8CAD-2B96D86B04A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grpSp>
        <p:nvGrpSpPr>
          <p:cNvPr id="117" name="Group 116">
            <a:extLst>
              <a:ext uri="{FF2B5EF4-FFF2-40B4-BE49-F238E27FC236}">
                <a16:creationId xmlns:a16="http://schemas.microsoft.com/office/drawing/2014/main" id="{80AEB31E-EE76-584C-AA46-3C2461C3C346}"/>
              </a:ext>
            </a:extLst>
          </p:cNvPr>
          <p:cNvGrpSpPr/>
          <p:nvPr/>
        </p:nvGrpSpPr>
        <p:grpSpPr>
          <a:xfrm>
            <a:off x="3586046" y="4406221"/>
            <a:ext cx="1432267" cy="1301523"/>
            <a:chOff x="2718817" y="3255963"/>
            <a:chExt cx="1432267" cy="1301523"/>
          </a:xfrm>
        </p:grpSpPr>
        <p:grpSp>
          <p:nvGrpSpPr>
            <p:cNvPr id="47" name="Group 90">
              <a:extLst>
                <a:ext uri="{FF2B5EF4-FFF2-40B4-BE49-F238E27FC236}">
                  <a16:creationId xmlns:a16="http://schemas.microsoft.com/office/drawing/2014/main" id="{0E15E389-35EC-4248-8D1B-518B9EAA59B9}"/>
                </a:ext>
              </a:extLst>
            </p:cNvPr>
            <p:cNvGrpSpPr>
              <a:grpSpLocks/>
            </p:cNvGrpSpPr>
            <p:nvPr/>
          </p:nvGrpSpPr>
          <p:grpSpPr bwMode="auto">
            <a:xfrm>
              <a:off x="2718817" y="3255963"/>
              <a:ext cx="1432267" cy="1301523"/>
              <a:chOff x="-44" y="1473"/>
              <a:chExt cx="981" cy="1105"/>
            </a:xfrm>
          </p:grpSpPr>
          <p:pic>
            <p:nvPicPr>
              <p:cNvPr id="48" name="Picture 91" descr="desktop_computer_stylized_medium">
                <a:extLst>
                  <a:ext uri="{FF2B5EF4-FFF2-40B4-BE49-F238E27FC236}">
                    <a16:creationId xmlns:a16="http://schemas.microsoft.com/office/drawing/2014/main" id="{8461BC4D-1645-F749-AC4B-1926BA94D0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Freeform 92">
                <a:extLst>
                  <a:ext uri="{FF2B5EF4-FFF2-40B4-BE49-F238E27FC236}">
                    <a16:creationId xmlns:a16="http://schemas.microsoft.com/office/drawing/2014/main" id="{ECE33066-562B-D24D-90DD-9F2C4CD1BA2F}"/>
                  </a:ext>
                </a:extLst>
              </p:cNvPr>
              <p:cNvSpPr>
                <a:spLocks/>
              </p:cNvSpPr>
              <p:nvPr/>
            </p:nvSpPr>
            <p:spPr bwMode="auto">
              <a:xfrm flipH="1">
                <a:off x="374" y="1579"/>
                <a:ext cx="477" cy="506"/>
              </a:xfrm>
              <a:custGeom>
                <a:avLst/>
                <a:gdLst>
                  <a:gd name="T0" fmla="*/ 0 w 356"/>
                  <a:gd name="T1" fmla="*/ 0 h 368"/>
                  <a:gd name="T2" fmla="*/ 7497 w 356"/>
                  <a:gd name="T3" fmla="*/ 469 h 368"/>
                  <a:gd name="T4" fmla="*/ 8894 w 356"/>
                  <a:gd name="T5" fmla="*/ 9780 h 368"/>
                  <a:gd name="T6" fmla="*/ 1960 w 356"/>
                  <a:gd name="T7" fmla="*/ 1223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pic>
          <p:nvPicPr>
            <p:cNvPr id="116" name="Picture 115" descr="Icon&#10;&#10;Description automatically generated">
              <a:extLst>
                <a:ext uri="{FF2B5EF4-FFF2-40B4-BE49-F238E27FC236}">
                  <a16:creationId xmlns:a16="http://schemas.microsoft.com/office/drawing/2014/main" id="{34042089-BE33-B14C-9A59-7A6138E86181}"/>
                </a:ext>
              </a:extLst>
            </p:cNvPr>
            <p:cNvPicPr>
              <a:picLocks noChangeAspect="1"/>
            </p:cNvPicPr>
            <p:nvPr/>
          </p:nvPicPr>
          <p:blipFill>
            <a:blip r:embed="rId5"/>
            <a:stretch>
              <a:fillRect/>
            </a:stretch>
          </p:blipFill>
          <p:spPr>
            <a:xfrm>
              <a:off x="3251200" y="3436256"/>
              <a:ext cx="870857" cy="489857"/>
            </a:xfrm>
            <a:prstGeom prst="rect">
              <a:avLst/>
            </a:prstGeom>
          </p:spPr>
        </p:pic>
      </p:grpSp>
      <p:sp>
        <p:nvSpPr>
          <p:cNvPr id="118" name="TextBox 117">
            <a:extLst>
              <a:ext uri="{FF2B5EF4-FFF2-40B4-BE49-F238E27FC236}">
                <a16:creationId xmlns:a16="http://schemas.microsoft.com/office/drawing/2014/main" id="{9A847BB3-697B-8943-A0D3-E3C65DBA6F1C}"/>
              </a:ext>
            </a:extLst>
          </p:cNvPr>
          <p:cNvSpPr txBox="1"/>
          <p:nvPr/>
        </p:nvSpPr>
        <p:spPr>
          <a:xfrm>
            <a:off x="4352471" y="2398486"/>
            <a:ext cx="2349874"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nytimes</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(arts)</a:t>
            </a:r>
          </a:p>
        </p:txBody>
      </p:sp>
      <p:sp>
        <p:nvSpPr>
          <p:cNvPr id="119" name="TextBox 118">
            <a:extLst>
              <a:ext uri="{FF2B5EF4-FFF2-40B4-BE49-F238E27FC236}">
                <a16:creationId xmlns:a16="http://schemas.microsoft.com/office/drawing/2014/main" id="{58BE66CB-B4F9-CC49-A94F-C87C0E785DA3}"/>
              </a:ext>
            </a:extLst>
          </p:cNvPr>
          <p:cNvSpPr txBox="1"/>
          <p:nvPr/>
        </p:nvSpPr>
        <p:spPr>
          <a:xfrm>
            <a:off x="8095344" y="5878285"/>
            <a:ext cx="12279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AdX</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7420A0CD-DF92-1645-9CBB-C5971315F8AB}"/>
              </a:ext>
            </a:extLst>
          </p:cNvPr>
          <p:cNvSpPr txBox="1"/>
          <p:nvPr/>
        </p:nvSpPr>
        <p:spPr>
          <a:xfrm>
            <a:off x="6997700" y="1778000"/>
            <a:ext cx="204735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sports, 2/15/22</a:t>
            </a:r>
          </a:p>
        </p:txBody>
      </p:sp>
      <p:grpSp>
        <p:nvGrpSpPr>
          <p:cNvPr id="148" name="Group 147">
            <a:extLst>
              <a:ext uri="{FF2B5EF4-FFF2-40B4-BE49-F238E27FC236}">
                <a16:creationId xmlns:a16="http://schemas.microsoft.com/office/drawing/2014/main" id="{BEDD1666-0DF1-1644-8B3C-E55E2557B728}"/>
              </a:ext>
            </a:extLst>
          </p:cNvPr>
          <p:cNvGrpSpPr/>
          <p:nvPr/>
        </p:nvGrpSpPr>
        <p:grpSpPr>
          <a:xfrm>
            <a:off x="9182100" y="4902200"/>
            <a:ext cx="711200" cy="1016000"/>
            <a:chOff x="1282700" y="2006600"/>
            <a:chExt cx="2603500" cy="3263900"/>
          </a:xfrm>
        </p:grpSpPr>
        <p:sp>
          <p:nvSpPr>
            <p:cNvPr id="149" name="Rounded Rectangle 148">
              <a:extLst>
                <a:ext uri="{FF2B5EF4-FFF2-40B4-BE49-F238E27FC236}">
                  <a16:creationId xmlns:a16="http://schemas.microsoft.com/office/drawing/2014/main" id="{D02791EC-9307-2A4B-9CC8-D2CCC50BC3C0}"/>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Rounded Rectangle 149">
              <a:extLst>
                <a:ext uri="{FF2B5EF4-FFF2-40B4-BE49-F238E27FC236}">
                  <a16:creationId xmlns:a16="http://schemas.microsoft.com/office/drawing/2014/main" id="{1053ED46-9860-D146-B0AD-5B077993BB88}"/>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Rounded Rectangle 150">
              <a:extLst>
                <a:ext uri="{FF2B5EF4-FFF2-40B4-BE49-F238E27FC236}">
                  <a16:creationId xmlns:a16="http://schemas.microsoft.com/office/drawing/2014/main" id="{2D06E11F-99A7-5240-B75B-7DD5647AAD3D}"/>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4" name="TextBox 133">
            <a:extLst>
              <a:ext uri="{FF2B5EF4-FFF2-40B4-BE49-F238E27FC236}">
                <a16:creationId xmlns:a16="http://schemas.microsoft.com/office/drawing/2014/main" id="{9DD11912-9F0C-4A48-865D-02E84CA7BE56}"/>
              </a:ext>
            </a:extLst>
          </p:cNvPr>
          <p:cNvSpPr txBox="1"/>
          <p:nvPr/>
        </p:nvSpPr>
        <p:spPr>
          <a:xfrm>
            <a:off x="4229100" y="5867400"/>
            <a:ext cx="163698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NY Times: </a:t>
            </a: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p>
        </p:txBody>
      </p:sp>
      <p:sp>
        <p:nvSpPr>
          <p:cNvPr id="122" name="TextBox 121">
            <a:extLst>
              <a:ext uri="{FF2B5EF4-FFF2-40B4-BE49-F238E27FC236}">
                <a16:creationId xmlns:a16="http://schemas.microsoft.com/office/drawing/2014/main" id="{3A0EC18F-F5A0-8D4C-B18A-FC1AADC91C63}"/>
              </a:ext>
            </a:extLst>
          </p:cNvPr>
          <p:cNvSpPr txBox="1"/>
          <p:nvPr/>
        </p:nvSpPr>
        <p:spPr>
          <a:xfrm>
            <a:off x="9226009" y="5181600"/>
            <a:ext cx="286488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NY Times sports, 2/15/22</a:t>
            </a:r>
          </a:p>
        </p:txBody>
      </p:sp>
      <p:sp>
        <p:nvSpPr>
          <p:cNvPr id="177" name="TextBox 176">
            <a:extLst>
              <a:ext uri="{FF2B5EF4-FFF2-40B4-BE49-F238E27FC236}">
                <a16:creationId xmlns:a16="http://schemas.microsoft.com/office/drawing/2014/main" id="{B147FEBB-BA88-3245-B4BC-E35B47ACD891}"/>
              </a:ext>
            </a:extLst>
          </p:cNvPr>
          <p:cNvSpPr txBox="1"/>
          <p:nvPr/>
        </p:nvSpPr>
        <p:spPr>
          <a:xfrm>
            <a:off x="4660900" y="6121400"/>
            <a:ext cx="108555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AdX</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endParaRPr kumimoji="0" lang="en-US" sz="1600" b="0"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grpSp>
        <p:nvGrpSpPr>
          <p:cNvPr id="120" name="Group 57">
            <a:extLst>
              <a:ext uri="{FF2B5EF4-FFF2-40B4-BE49-F238E27FC236}">
                <a16:creationId xmlns:a16="http://schemas.microsoft.com/office/drawing/2014/main" id="{80B9D75A-D707-8E43-938E-72AADC7EE81A}"/>
              </a:ext>
            </a:extLst>
          </p:cNvPr>
          <p:cNvGrpSpPr>
            <a:grpSpLocks/>
          </p:cNvGrpSpPr>
          <p:nvPr/>
        </p:nvGrpSpPr>
        <p:grpSpPr bwMode="auto">
          <a:xfrm>
            <a:off x="2478314" y="1935843"/>
            <a:ext cx="519313" cy="1096646"/>
            <a:chOff x="4140" y="429"/>
            <a:chExt cx="1425" cy="2396"/>
          </a:xfrm>
        </p:grpSpPr>
        <p:sp>
          <p:nvSpPr>
            <p:cNvPr id="121" name="Freeform 58">
              <a:extLst>
                <a:ext uri="{FF2B5EF4-FFF2-40B4-BE49-F238E27FC236}">
                  <a16:creationId xmlns:a16="http://schemas.microsoft.com/office/drawing/2014/main" id="{7CF0D145-247E-524F-80BB-FAB3C9AA22EF}"/>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4" name="Rectangle 59">
              <a:extLst>
                <a:ext uri="{FF2B5EF4-FFF2-40B4-BE49-F238E27FC236}">
                  <a16:creationId xmlns:a16="http://schemas.microsoft.com/office/drawing/2014/main" id="{B069F6D1-4A45-3B45-83E0-57ADBD28A20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25" name="Freeform 60">
              <a:extLst>
                <a:ext uri="{FF2B5EF4-FFF2-40B4-BE49-F238E27FC236}">
                  <a16:creationId xmlns:a16="http://schemas.microsoft.com/office/drawing/2014/main" id="{00EF2C13-EA34-614D-8589-6AD24A510BA7}"/>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6" name="Freeform 61">
              <a:extLst>
                <a:ext uri="{FF2B5EF4-FFF2-40B4-BE49-F238E27FC236}">
                  <a16:creationId xmlns:a16="http://schemas.microsoft.com/office/drawing/2014/main" id="{D8BEAA98-B184-5A41-899C-24A3499EF8EF}"/>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7" name="Rectangle 62">
              <a:extLst>
                <a:ext uri="{FF2B5EF4-FFF2-40B4-BE49-F238E27FC236}">
                  <a16:creationId xmlns:a16="http://schemas.microsoft.com/office/drawing/2014/main" id="{A5091CCD-EAEC-3F45-8E3A-3EE1D4BCCB0C}"/>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28" name="Group 63">
              <a:extLst>
                <a:ext uri="{FF2B5EF4-FFF2-40B4-BE49-F238E27FC236}">
                  <a16:creationId xmlns:a16="http://schemas.microsoft.com/office/drawing/2014/main" id="{5807BF3F-C3A0-2E46-9ACB-8160305A85A3}"/>
                </a:ext>
              </a:extLst>
            </p:cNvPr>
            <p:cNvGrpSpPr>
              <a:grpSpLocks/>
            </p:cNvGrpSpPr>
            <p:nvPr/>
          </p:nvGrpSpPr>
          <p:grpSpPr bwMode="auto">
            <a:xfrm>
              <a:off x="4749" y="668"/>
              <a:ext cx="581" cy="145"/>
              <a:chOff x="614" y="2568"/>
              <a:chExt cx="725" cy="139"/>
            </a:xfrm>
          </p:grpSpPr>
          <p:sp>
            <p:nvSpPr>
              <p:cNvPr id="183" name="AutoShape 64">
                <a:extLst>
                  <a:ext uri="{FF2B5EF4-FFF2-40B4-BE49-F238E27FC236}">
                    <a16:creationId xmlns:a16="http://schemas.microsoft.com/office/drawing/2014/main" id="{A7AECF6C-C86B-5C4F-A239-BF49C2E89028}"/>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4" name="AutoShape 65">
                <a:extLst>
                  <a:ext uri="{FF2B5EF4-FFF2-40B4-BE49-F238E27FC236}">
                    <a16:creationId xmlns:a16="http://schemas.microsoft.com/office/drawing/2014/main" id="{F16A2EA0-90C8-114E-8082-17259C9482B5}"/>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29" name="Rectangle 66">
              <a:extLst>
                <a:ext uri="{FF2B5EF4-FFF2-40B4-BE49-F238E27FC236}">
                  <a16:creationId xmlns:a16="http://schemas.microsoft.com/office/drawing/2014/main" id="{3A8375E6-EC37-1243-97FB-FE0AF3209023}"/>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31" name="Group 67">
              <a:extLst>
                <a:ext uri="{FF2B5EF4-FFF2-40B4-BE49-F238E27FC236}">
                  <a16:creationId xmlns:a16="http://schemas.microsoft.com/office/drawing/2014/main" id="{3ABEBD29-0886-204E-B875-6CE26C33D4C1}"/>
                </a:ext>
              </a:extLst>
            </p:cNvPr>
            <p:cNvGrpSpPr>
              <a:grpSpLocks/>
            </p:cNvGrpSpPr>
            <p:nvPr/>
          </p:nvGrpSpPr>
          <p:grpSpPr bwMode="auto">
            <a:xfrm>
              <a:off x="4747" y="994"/>
              <a:ext cx="581" cy="134"/>
              <a:chOff x="614" y="2568"/>
              <a:chExt cx="725" cy="139"/>
            </a:xfrm>
          </p:grpSpPr>
          <p:sp>
            <p:nvSpPr>
              <p:cNvPr id="181" name="AutoShape 68">
                <a:extLst>
                  <a:ext uri="{FF2B5EF4-FFF2-40B4-BE49-F238E27FC236}">
                    <a16:creationId xmlns:a16="http://schemas.microsoft.com/office/drawing/2014/main" id="{49E137F3-A6CC-AE40-9B90-B02C6316B300}"/>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2" name="AutoShape 69">
                <a:extLst>
                  <a:ext uri="{FF2B5EF4-FFF2-40B4-BE49-F238E27FC236}">
                    <a16:creationId xmlns:a16="http://schemas.microsoft.com/office/drawing/2014/main" id="{57B56BCC-B2FD-9048-9DD3-92A3AC501F9B}"/>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32" name="Rectangle 70">
              <a:extLst>
                <a:ext uri="{FF2B5EF4-FFF2-40B4-BE49-F238E27FC236}">
                  <a16:creationId xmlns:a16="http://schemas.microsoft.com/office/drawing/2014/main" id="{6B307B68-C234-DF47-81FF-A0D0C80F642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33" name="Rectangle 71">
              <a:extLst>
                <a:ext uri="{FF2B5EF4-FFF2-40B4-BE49-F238E27FC236}">
                  <a16:creationId xmlns:a16="http://schemas.microsoft.com/office/drawing/2014/main" id="{995FC4AA-8787-974F-8D33-03E16EC5AEF7}"/>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37" name="Group 72">
              <a:extLst>
                <a:ext uri="{FF2B5EF4-FFF2-40B4-BE49-F238E27FC236}">
                  <a16:creationId xmlns:a16="http://schemas.microsoft.com/office/drawing/2014/main" id="{FA2AF6E2-6548-EF4F-B726-1227D161FD8D}"/>
                </a:ext>
              </a:extLst>
            </p:cNvPr>
            <p:cNvGrpSpPr>
              <a:grpSpLocks/>
            </p:cNvGrpSpPr>
            <p:nvPr/>
          </p:nvGrpSpPr>
          <p:grpSpPr bwMode="auto">
            <a:xfrm>
              <a:off x="4735" y="1627"/>
              <a:ext cx="582" cy="151"/>
              <a:chOff x="614" y="2568"/>
              <a:chExt cx="725" cy="139"/>
            </a:xfrm>
          </p:grpSpPr>
          <p:sp>
            <p:nvSpPr>
              <p:cNvPr id="179" name="AutoShape 73">
                <a:extLst>
                  <a:ext uri="{FF2B5EF4-FFF2-40B4-BE49-F238E27FC236}">
                    <a16:creationId xmlns:a16="http://schemas.microsoft.com/office/drawing/2014/main" id="{A85BFF85-1162-694B-985B-D53B39D5D5FF}"/>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0" name="AutoShape 74">
                <a:extLst>
                  <a:ext uri="{FF2B5EF4-FFF2-40B4-BE49-F238E27FC236}">
                    <a16:creationId xmlns:a16="http://schemas.microsoft.com/office/drawing/2014/main" id="{EFC82C29-79A9-B644-916D-7FC0EF5202BB}"/>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38" name="Freeform 75">
              <a:extLst>
                <a:ext uri="{FF2B5EF4-FFF2-40B4-BE49-F238E27FC236}">
                  <a16:creationId xmlns:a16="http://schemas.microsoft.com/office/drawing/2014/main" id="{7EC9C461-F150-1240-8D76-558B6B4F602C}"/>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155" name="Group 76">
              <a:extLst>
                <a:ext uri="{FF2B5EF4-FFF2-40B4-BE49-F238E27FC236}">
                  <a16:creationId xmlns:a16="http://schemas.microsoft.com/office/drawing/2014/main" id="{9299AE05-29C3-2844-B1C6-633C7CFFF172}"/>
                </a:ext>
              </a:extLst>
            </p:cNvPr>
            <p:cNvGrpSpPr>
              <a:grpSpLocks/>
            </p:cNvGrpSpPr>
            <p:nvPr/>
          </p:nvGrpSpPr>
          <p:grpSpPr bwMode="auto">
            <a:xfrm>
              <a:off x="4739" y="1327"/>
              <a:ext cx="582" cy="139"/>
              <a:chOff x="614" y="2568"/>
              <a:chExt cx="725" cy="139"/>
            </a:xfrm>
          </p:grpSpPr>
          <p:sp>
            <p:nvSpPr>
              <p:cNvPr id="176" name="AutoShape 77">
                <a:extLst>
                  <a:ext uri="{FF2B5EF4-FFF2-40B4-BE49-F238E27FC236}">
                    <a16:creationId xmlns:a16="http://schemas.microsoft.com/office/drawing/2014/main" id="{06802116-4260-EF43-8FD8-6944FEDDF83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8" name="AutoShape 78">
                <a:extLst>
                  <a:ext uri="{FF2B5EF4-FFF2-40B4-BE49-F238E27FC236}">
                    <a16:creationId xmlns:a16="http://schemas.microsoft.com/office/drawing/2014/main" id="{FD196FB8-2008-F14B-94FF-2664A9A9D40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56" name="Rectangle 79">
              <a:extLst>
                <a:ext uri="{FF2B5EF4-FFF2-40B4-BE49-F238E27FC236}">
                  <a16:creationId xmlns:a16="http://schemas.microsoft.com/office/drawing/2014/main" id="{8D1AEBDE-093D-AB41-9F4B-6395A4767AE2}"/>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57" name="Freeform 80">
              <a:extLst>
                <a:ext uri="{FF2B5EF4-FFF2-40B4-BE49-F238E27FC236}">
                  <a16:creationId xmlns:a16="http://schemas.microsoft.com/office/drawing/2014/main" id="{E3E9A300-9CB6-5642-9423-B3CE2A84C808}"/>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4" name="Freeform 81">
              <a:extLst>
                <a:ext uri="{FF2B5EF4-FFF2-40B4-BE49-F238E27FC236}">
                  <a16:creationId xmlns:a16="http://schemas.microsoft.com/office/drawing/2014/main" id="{61E95673-E276-B54E-8951-E28938049B47}"/>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5" name="Oval 82">
              <a:extLst>
                <a:ext uri="{FF2B5EF4-FFF2-40B4-BE49-F238E27FC236}">
                  <a16:creationId xmlns:a16="http://schemas.microsoft.com/office/drawing/2014/main" id="{9B9B3D7E-A0A9-8C43-A374-55DA4D19FB12}"/>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6" name="Freeform 83">
              <a:extLst>
                <a:ext uri="{FF2B5EF4-FFF2-40B4-BE49-F238E27FC236}">
                  <a16:creationId xmlns:a16="http://schemas.microsoft.com/office/drawing/2014/main" id="{E4ABD20F-89C5-8C46-BFE6-5CA778E2734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7" name="AutoShape 84">
              <a:extLst>
                <a:ext uri="{FF2B5EF4-FFF2-40B4-BE49-F238E27FC236}">
                  <a16:creationId xmlns:a16="http://schemas.microsoft.com/office/drawing/2014/main" id="{ADAAC857-3F17-1A4D-BBD3-254BC3957FE4}"/>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8" name="AutoShape 85">
              <a:extLst>
                <a:ext uri="{FF2B5EF4-FFF2-40B4-BE49-F238E27FC236}">
                  <a16:creationId xmlns:a16="http://schemas.microsoft.com/office/drawing/2014/main" id="{B0B35955-7679-1946-9BAF-3CF60ECC57E0}"/>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9" name="Oval 86">
              <a:extLst>
                <a:ext uri="{FF2B5EF4-FFF2-40B4-BE49-F238E27FC236}">
                  <a16:creationId xmlns:a16="http://schemas.microsoft.com/office/drawing/2014/main" id="{B0EDAF1F-8C77-A745-BA6A-8E3D60BB4526}"/>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0" name="Oval 87">
              <a:extLst>
                <a:ext uri="{FF2B5EF4-FFF2-40B4-BE49-F238E27FC236}">
                  <a16:creationId xmlns:a16="http://schemas.microsoft.com/office/drawing/2014/main" id="{6B44C974-5992-7741-85AD-5B948203A250}"/>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1" name="Oval 88">
              <a:extLst>
                <a:ext uri="{FF2B5EF4-FFF2-40B4-BE49-F238E27FC236}">
                  <a16:creationId xmlns:a16="http://schemas.microsoft.com/office/drawing/2014/main" id="{427659D8-BEE1-CA4D-A8D9-708F2BB9D763}"/>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4" name="Rectangle 89">
              <a:extLst>
                <a:ext uri="{FF2B5EF4-FFF2-40B4-BE49-F238E27FC236}">
                  <a16:creationId xmlns:a16="http://schemas.microsoft.com/office/drawing/2014/main" id="{BA908D21-224A-454D-AE40-AACCE66AFA1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85" name="TextBox 184">
            <a:extLst>
              <a:ext uri="{FF2B5EF4-FFF2-40B4-BE49-F238E27FC236}">
                <a16:creationId xmlns:a16="http://schemas.microsoft.com/office/drawing/2014/main" id="{E9C38943-9B5B-C74A-9AF5-967FC5643352}"/>
              </a:ext>
            </a:extLst>
          </p:cNvPr>
          <p:cNvSpPr txBox="1"/>
          <p:nvPr/>
        </p:nvSpPr>
        <p:spPr>
          <a:xfrm>
            <a:off x="1482271" y="2995386"/>
            <a:ext cx="1428148"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socks</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3A3EDD2B-FC70-7C4A-89B5-9183AE973DC9}"/>
              </a:ext>
            </a:extLst>
          </p:cNvPr>
          <p:cNvPicPr>
            <a:picLocks noChangeAspect="1"/>
          </p:cNvPicPr>
          <p:nvPr/>
        </p:nvPicPr>
        <p:blipFill>
          <a:blip r:embed="rId6"/>
          <a:stretch>
            <a:fillRect/>
          </a:stretch>
        </p:blipFill>
        <p:spPr>
          <a:xfrm>
            <a:off x="241300" y="1492250"/>
            <a:ext cx="2197100" cy="1572924"/>
          </a:xfrm>
          <a:prstGeom prst="rect">
            <a:avLst/>
          </a:prstGeom>
        </p:spPr>
      </p:pic>
      <p:grpSp>
        <p:nvGrpSpPr>
          <p:cNvPr id="205" name="Group 204">
            <a:extLst>
              <a:ext uri="{FF2B5EF4-FFF2-40B4-BE49-F238E27FC236}">
                <a16:creationId xmlns:a16="http://schemas.microsoft.com/office/drawing/2014/main" id="{154A1081-6C53-E145-BDD1-3FA5A22FACF9}"/>
              </a:ext>
            </a:extLst>
          </p:cNvPr>
          <p:cNvGrpSpPr/>
          <p:nvPr/>
        </p:nvGrpSpPr>
        <p:grpSpPr>
          <a:xfrm>
            <a:off x="4978400" y="4381500"/>
            <a:ext cx="3289300" cy="877332"/>
            <a:chOff x="5308600" y="4406900"/>
            <a:chExt cx="3289300" cy="877332"/>
          </a:xfrm>
        </p:grpSpPr>
        <p:grpSp>
          <p:nvGrpSpPr>
            <p:cNvPr id="206" name="Group 205">
              <a:extLst>
                <a:ext uri="{FF2B5EF4-FFF2-40B4-BE49-F238E27FC236}">
                  <a16:creationId xmlns:a16="http://schemas.microsoft.com/office/drawing/2014/main" id="{6E0A9E9E-A06F-CB45-B0B3-17C467D78C53}"/>
                </a:ext>
              </a:extLst>
            </p:cNvPr>
            <p:cNvGrpSpPr/>
            <p:nvPr/>
          </p:nvGrpSpPr>
          <p:grpSpPr>
            <a:xfrm>
              <a:off x="6261100" y="4914900"/>
              <a:ext cx="1854200" cy="369332"/>
              <a:chOff x="3721100" y="3429000"/>
              <a:chExt cx="1854200" cy="369332"/>
            </a:xfrm>
          </p:grpSpPr>
          <p:cxnSp>
            <p:nvCxnSpPr>
              <p:cNvPr id="210" name="Straight Arrow Connector 209">
                <a:extLst>
                  <a:ext uri="{FF2B5EF4-FFF2-40B4-BE49-F238E27FC236}">
                    <a16:creationId xmlns:a16="http://schemas.microsoft.com/office/drawing/2014/main" id="{3F23167E-A119-EC4E-B146-6F516A8086E3}"/>
                  </a:ext>
                </a:extLst>
              </p:cNvPr>
              <p:cNvCxnSpPr>
                <a:cxnSpLocks/>
              </p:cNvCxnSpPr>
              <p:nvPr/>
            </p:nvCxnSpPr>
            <p:spPr>
              <a:xfrm>
                <a:off x="3721100" y="3594100"/>
                <a:ext cx="1854200" cy="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id="{C4353B75-74F1-0C48-B057-0887FAA78A74}"/>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2" name="TextBox 211">
                <a:extLst>
                  <a:ext uri="{FF2B5EF4-FFF2-40B4-BE49-F238E27FC236}">
                    <a16:creationId xmlns:a16="http://schemas.microsoft.com/office/drawing/2014/main" id="{7D88345D-2B6C-F447-AAFA-9A1065757E2F}"/>
                  </a:ext>
                </a:extLst>
              </p:cNvPr>
              <p:cNvSpPr txBox="1"/>
              <p:nvPr/>
            </p:nvSpPr>
            <p:spPr>
              <a:xfrm>
                <a:off x="46863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4</a:t>
                </a:r>
              </a:p>
            </p:txBody>
          </p:sp>
        </p:grpSp>
        <p:grpSp>
          <p:nvGrpSpPr>
            <p:cNvPr id="207" name="Group 206">
              <a:extLst>
                <a:ext uri="{FF2B5EF4-FFF2-40B4-BE49-F238E27FC236}">
                  <a16:creationId xmlns:a16="http://schemas.microsoft.com/office/drawing/2014/main" id="{FD4BFC66-485F-2147-A211-2CAC1D00C204}"/>
                </a:ext>
              </a:extLst>
            </p:cNvPr>
            <p:cNvGrpSpPr/>
            <p:nvPr/>
          </p:nvGrpSpPr>
          <p:grpSpPr>
            <a:xfrm>
              <a:off x="5308600" y="4406900"/>
              <a:ext cx="3289300" cy="548046"/>
              <a:chOff x="6146800" y="3048000"/>
              <a:chExt cx="3289300" cy="548046"/>
            </a:xfrm>
          </p:grpSpPr>
          <p:sp>
            <p:nvSpPr>
              <p:cNvPr id="208" name="TextBox 207">
                <a:extLst>
                  <a:ext uri="{FF2B5EF4-FFF2-40B4-BE49-F238E27FC236}">
                    <a16:creationId xmlns:a16="http://schemas.microsoft.com/office/drawing/2014/main" id="{6D133E31-40C7-874C-B037-5CF94EEA15C1}"/>
                  </a:ext>
                </a:extLst>
              </p:cNvPr>
              <p:cNvSpPr txBox="1"/>
              <p:nvPr/>
            </p:nvSpPr>
            <p:spPr>
              <a:xfrm>
                <a:off x="6146800" y="3048000"/>
                <a:ext cx="1473200" cy="3194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GET</a:t>
                </a:r>
              </a:p>
            </p:txBody>
          </p:sp>
          <p:sp>
            <p:nvSpPr>
              <p:cNvPr id="209" name="TextBox 208">
                <a:extLst>
                  <a:ext uri="{FF2B5EF4-FFF2-40B4-BE49-F238E27FC236}">
                    <a16:creationId xmlns:a16="http://schemas.microsoft.com/office/drawing/2014/main" id="{CCBB6DD5-8489-9846-AEE8-A4EFC46C4CF0}"/>
                  </a:ext>
                </a:extLst>
              </p:cNvPr>
              <p:cNvSpPr txBox="1"/>
              <p:nvPr/>
            </p:nvSpPr>
            <p:spPr>
              <a:xfrm>
                <a:off x="6273800" y="3276600"/>
                <a:ext cx="3162300" cy="3194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Referer:nytimes.com</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cookie: </a:t>
                </a: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p>
            </p:txBody>
          </p:sp>
        </p:grpSp>
      </p:grpSp>
      <p:grpSp>
        <p:nvGrpSpPr>
          <p:cNvPr id="213" name="Group 212">
            <a:extLst>
              <a:ext uri="{FF2B5EF4-FFF2-40B4-BE49-F238E27FC236}">
                <a16:creationId xmlns:a16="http://schemas.microsoft.com/office/drawing/2014/main" id="{52A26446-4AA7-B74D-AACE-7134BEC552EB}"/>
              </a:ext>
            </a:extLst>
          </p:cNvPr>
          <p:cNvGrpSpPr/>
          <p:nvPr/>
        </p:nvGrpSpPr>
        <p:grpSpPr>
          <a:xfrm>
            <a:off x="5626100" y="5346700"/>
            <a:ext cx="2641600" cy="865546"/>
            <a:chOff x="6007100" y="5308600"/>
            <a:chExt cx="2641600" cy="865546"/>
          </a:xfrm>
        </p:grpSpPr>
        <p:grpSp>
          <p:nvGrpSpPr>
            <p:cNvPr id="214" name="Group 213">
              <a:extLst>
                <a:ext uri="{FF2B5EF4-FFF2-40B4-BE49-F238E27FC236}">
                  <a16:creationId xmlns:a16="http://schemas.microsoft.com/office/drawing/2014/main" id="{29498B2A-276E-DC44-BBE4-90FD27C63891}"/>
                </a:ext>
              </a:extLst>
            </p:cNvPr>
            <p:cNvGrpSpPr/>
            <p:nvPr/>
          </p:nvGrpSpPr>
          <p:grpSpPr>
            <a:xfrm>
              <a:off x="6273800" y="5308600"/>
              <a:ext cx="1841500" cy="369332"/>
              <a:chOff x="3721100" y="3429000"/>
              <a:chExt cx="1841500" cy="369332"/>
            </a:xfrm>
          </p:grpSpPr>
          <p:cxnSp>
            <p:nvCxnSpPr>
              <p:cNvPr id="218" name="Straight Arrow Connector 217">
                <a:extLst>
                  <a:ext uri="{FF2B5EF4-FFF2-40B4-BE49-F238E27FC236}">
                    <a16:creationId xmlns:a16="http://schemas.microsoft.com/office/drawing/2014/main" id="{AEE3B8A3-63AD-A948-AAE1-A57FF9C587D6}"/>
                  </a:ext>
                </a:extLst>
              </p:cNvPr>
              <p:cNvCxnSpPr>
                <a:cxnSpLocks/>
              </p:cNvCxnSpPr>
              <p:nvPr/>
            </p:nvCxnSpPr>
            <p:spPr>
              <a:xfrm>
                <a:off x="3721100" y="3594100"/>
                <a:ext cx="1841500" cy="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9" name="Oval 218">
                <a:extLst>
                  <a:ext uri="{FF2B5EF4-FFF2-40B4-BE49-F238E27FC236}">
                    <a16:creationId xmlns:a16="http://schemas.microsoft.com/office/drawing/2014/main" id="{4E74045F-FC9E-C748-9CF5-2D715A8ECF5F}"/>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DB50E822-27A5-7D49-BF52-0C0C70B85C66}"/>
                  </a:ext>
                </a:extLst>
              </p:cNvPr>
              <p:cNvSpPr txBox="1"/>
              <p:nvPr/>
            </p:nvSpPr>
            <p:spPr>
              <a:xfrm>
                <a:off x="4686300" y="3429000"/>
                <a:ext cx="3016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5</a:t>
                </a:r>
              </a:p>
            </p:txBody>
          </p:sp>
        </p:grpSp>
        <p:grpSp>
          <p:nvGrpSpPr>
            <p:cNvPr id="215" name="Group 214">
              <a:extLst>
                <a:ext uri="{FF2B5EF4-FFF2-40B4-BE49-F238E27FC236}">
                  <a16:creationId xmlns:a16="http://schemas.microsoft.com/office/drawing/2014/main" id="{004A4CDB-638B-244C-BB86-A5BEFC684334}"/>
                </a:ext>
              </a:extLst>
            </p:cNvPr>
            <p:cNvGrpSpPr/>
            <p:nvPr/>
          </p:nvGrpSpPr>
          <p:grpSpPr>
            <a:xfrm>
              <a:off x="6007100" y="5600700"/>
              <a:ext cx="2641600" cy="573446"/>
              <a:chOff x="6654800" y="3187700"/>
              <a:chExt cx="2641600" cy="573446"/>
            </a:xfrm>
          </p:grpSpPr>
          <p:sp>
            <p:nvSpPr>
              <p:cNvPr id="216" name="TextBox 215">
                <a:extLst>
                  <a:ext uri="{FF2B5EF4-FFF2-40B4-BE49-F238E27FC236}">
                    <a16:creationId xmlns:a16="http://schemas.microsoft.com/office/drawing/2014/main" id="{D4ADF513-A7C3-0143-9B0C-2D1C1BD238A3}"/>
                  </a:ext>
                </a:extLst>
              </p:cNvPr>
              <p:cNvSpPr txBox="1"/>
              <p:nvPr/>
            </p:nvSpPr>
            <p:spPr>
              <a:xfrm>
                <a:off x="6654800" y="3187700"/>
                <a:ext cx="1473200" cy="3194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reply</a:t>
                </a:r>
              </a:p>
            </p:txBody>
          </p:sp>
          <p:sp>
            <p:nvSpPr>
              <p:cNvPr id="217" name="TextBox 216">
                <a:extLst>
                  <a:ext uri="{FF2B5EF4-FFF2-40B4-BE49-F238E27FC236}">
                    <a16:creationId xmlns:a16="http://schemas.microsoft.com/office/drawing/2014/main" id="{4A2FC18F-0291-6D46-A3C7-EB72BDA4044F}"/>
                  </a:ext>
                </a:extLst>
              </p:cNvPr>
              <p:cNvSpPr txBox="1"/>
              <p:nvPr/>
            </p:nvSpPr>
            <p:spPr>
              <a:xfrm>
                <a:off x="6781800" y="3441700"/>
                <a:ext cx="2514600" cy="319446"/>
              </a:xfrm>
              <a:prstGeom prst="rect">
                <a:avLst/>
              </a:prstGeom>
              <a:noFill/>
            </p:spPr>
            <p:txBody>
              <a:bodyPr wrap="square" rtlCol="0">
                <a:spAutoFit/>
              </a:body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Set cookie: </a:t>
                </a: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p>
            </p:txBody>
          </p:sp>
        </p:grpSp>
      </p:grpSp>
      <p:sp>
        <p:nvSpPr>
          <p:cNvPr id="221" name="TextBox 220">
            <a:extLst>
              <a:ext uri="{FF2B5EF4-FFF2-40B4-BE49-F238E27FC236}">
                <a16:creationId xmlns:a16="http://schemas.microsoft.com/office/drawing/2014/main" id="{DE7219FE-2D26-9D42-AE4E-0D7F7B3AF5E9}"/>
              </a:ext>
            </a:extLst>
          </p:cNvPr>
          <p:cNvSpPr txBox="1"/>
          <p:nvPr/>
        </p:nvSpPr>
        <p:spPr>
          <a:xfrm>
            <a:off x="9238709" y="5397500"/>
            <a:ext cx="23851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socks.com</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2/16/22</a:t>
            </a:r>
          </a:p>
        </p:txBody>
      </p:sp>
      <p:sp>
        <p:nvSpPr>
          <p:cNvPr id="52" name="Rectangle 51">
            <a:extLst>
              <a:ext uri="{FF2B5EF4-FFF2-40B4-BE49-F238E27FC236}">
                <a16:creationId xmlns:a16="http://schemas.microsoft.com/office/drawing/2014/main" id="{87817062-774D-454B-8E37-CAF7A9BA9A3F}"/>
              </a:ext>
            </a:extLst>
          </p:cNvPr>
          <p:cNvSpPr/>
          <p:nvPr/>
        </p:nvSpPr>
        <p:spPr>
          <a:xfrm>
            <a:off x="152400" y="1257300"/>
            <a:ext cx="3035300" cy="2273300"/>
          </a:xfrm>
          <a:prstGeom prst="rect">
            <a:avLst/>
          </a:prstGeom>
          <a:solidFill>
            <a:schemeClr val="bg1">
              <a:alpha val="6708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2273E8AE-1256-8543-903F-14016A3284D0}"/>
              </a:ext>
            </a:extLst>
          </p:cNvPr>
          <p:cNvSpPr/>
          <p:nvPr/>
        </p:nvSpPr>
        <p:spPr>
          <a:xfrm>
            <a:off x="5041900" y="1663700"/>
            <a:ext cx="1676400" cy="825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CCC1C141-45F3-B748-A65C-DC6615D1E4E2}"/>
              </a:ext>
            </a:extLst>
          </p:cNvPr>
          <p:cNvPicPr>
            <a:picLocks noChangeAspect="1"/>
          </p:cNvPicPr>
          <p:nvPr/>
        </p:nvPicPr>
        <p:blipFill>
          <a:blip r:embed="rId7"/>
          <a:stretch>
            <a:fillRect/>
          </a:stretch>
        </p:blipFill>
        <p:spPr>
          <a:xfrm>
            <a:off x="5168900" y="1705046"/>
            <a:ext cx="1447800" cy="777076"/>
          </a:xfrm>
          <a:prstGeom prst="rect">
            <a:avLst/>
          </a:prstGeom>
        </p:spPr>
      </p:pic>
      <p:grpSp>
        <p:nvGrpSpPr>
          <p:cNvPr id="50" name="Group 49">
            <a:extLst>
              <a:ext uri="{FF2B5EF4-FFF2-40B4-BE49-F238E27FC236}">
                <a16:creationId xmlns:a16="http://schemas.microsoft.com/office/drawing/2014/main" id="{4EFDBB5A-1D49-7740-BFA3-76D3B419C8FA}"/>
              </a:ext>
            </a:extLst>
          </p:cNvPr>
          <p:cNvGrpSpPr/>
          <p:nvPr/>
        </p:nvGrpSpPr>
        <p:grpSpPr>
          <a:xfrm>
            <a:off x="2946400" y="2946400"/>
            <a:ext cx="3797300" cy="1333500"/>
            <a:chOff x="2946400" y="2946400"/>
            <a:chExt cx="3797300" cy="1333500"/>
          </a:xfrm>
        </p:grpSpPr>
        <p:sp>
          <p:nvSpPr>
            <p:cNvPr id="186" name="TextBox 185">
              <a:extLst>
                <a:ext uri="{FF2B5EF4-FFF2-40B4-BE49-F238E27FC236}">
                  <a16:creationId xmlns:a16="http://schemas.microsoft.com/office/drawing/2014/main" id="{EA8EEB57-D796-A44F-AABC-98D2692E45FA}"/>
                </a:ext>
              </a:extLst>
            </p:cNvPr>
            <p:cNvSpPr txBox="1"/>
            <p:nvPr/>
          </p:nvSpPr>
          <p:spPr>
            <a:xfrm>
              <a:off x="2946400" y="3733800"/>
              <a:ext cx="1866900" cy="319446"/>
            </a:xfrm>
            <a:prstGeom prst="rect">
              <a:avLst/>
            </a:prstGeom>
            <a:noFill/>
          </p:spPr>
          <p:txBody>
            <a:bodyPr wrap="square" rtlCol="0">
              <a:spAutoFit/>
            </a:bodyPr>
            <a:lstStyle/>
            <a:p>
              <a:pPr marL="0" marR="0" lvl="0" indent="0" algn="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cookie: </a:t>
              </a: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p>
          </p:txBody>
        </p:sp>
        <p:grpSp>
          <p:nvGrpSpPr>
            <p:cNvPr id="12" name="Group 11">
              <a:extLst>
                <a:ext uri="{FF2B5EF4-FFF2-40B4-BE49-F238E27FC236}">
                  <a16:creationId xmlns:a16="http://schemas.microsoft.com/office/drawing/2014/main" id="{67F4D187-FD30-4243-9DC3-FEED945AA79A}"/>
                </a:ext>
              </a:extLst>
            </p:cNvPr>
            <p:cNvGrpSpPr/>
            <p:nvPr/>
          </p:nvGrpSpPr>
          <p:grpSpPr>
            <a:xfrm>
              <a:off x="3771900" y="2946400"/>
              <a:ext cx="2971800" cy="1333500"/>
              <a:chOff x="3771900" y="2946400"/>
              <a:chExt cx="2971800" cy="1333500"/>
            </a:xfrm>
          </p:grpSpPr>
          <p:cxnSp>
            <p:nvCxnSpPr>
              <p:cNvPr id="172" name="Straight Arrow Connector 171">
                <a:extLst>
                  <a:ext uri="{FF2B5EF4-FFF2-40B4-BE49-F238E27FC236}">
                    <a16:creationId xmlns:a16="http://schemas.microsoft.com/office/drawing/2014/main" id="{B1744345-32CD-D945-8799-A1B7A26C0FC5}"/>
                  </a:ext>
                </a:extLst>
              </p:cNvPr>
              <p:cNvCxnSpPr>
                <a:cxnSpLocks/>
              </p:cNvCxnSpPr>
              <p:nvPr/>
            </p:nvCxnSpPr>
            <p:spPr>
              <a:xfrm flipV="1">
                <a:off x="5118100" y="2971800"/>
                <a:ext cx="0" cy="130810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75" name="TextBox 174">
                <a:extLst>
                  <a:ext uri="{FF2B5EF4-FFF2-40B4-BE49-F238E27FC236}">
                    <a16:creationId xmlns:a16="http://schemas.microsoft.com/office/drawing/2014/main" id="{555889BE-7365-4243-803E-53D3F804C2DC}"/>
                  </a:ext>
                </a:extLst>
              </p:cNvPr>
              <p:cNvSpPr txBox="1"/>
              <p:nvPr/>
            </p:nvSpPr>
            <p:spPr>
              <a:xfrm>
                <a:off x="5105400" y="3302000"/>
                <a:ext cx="736600"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reply</a:t>
                </a:r>
              </a:p>
            </p:txBody>
          </p:sp>
          <p:grpSp>
            <p:nvGrpSpPr>
              <p:cNvPr id="187" name="Group 186">
                <a:extLst>
                  <a:ext uri="{FF2B5EF4-FFF2-40B4-BE49-F238E27FC236}">
                    <a16:creationId xmlns:a16="http://schemas.microsoft.com/office/drawing/2014/main" id="{CEF64886-9C2F-0540-8430-13E580BAFE5B}"/>
                  </a:ext>
                </a:extLst>
              </p:cNvPr>
              <p:cNvGrpSpPr/>
              <p:nvPr/>
            </p:nvGrpSpPr>
            <p:grpSpPr>
              <a:xfrm>
                <a:off x="3771900" y="2946400"/>
                <a:ext cx="1473200" cy="1308100"/>
                <a:chOff x="3771900" y="2946400"/>
                <a:chExt cx="1473200" cy="1308100"/>
              </a:xfrm>
            </p:grpSpPr>
            <p:cxnSp>
              <p:nvCxnSpPr>
                <p:cNvPr id="188" name="Straight Arrow Connector 187">
                  <a:extLst>
                    <a:ext uri="{FF2B5EF4-FFF2-40B4-BE49-F238E27FC236}">
                      <a16:creationId xmlns:a16="http://schemas.microsoft.com/office/drawing/2014/main" id="{1584FBF9-445E-9940-944C-DEF9B15F5A92}"/>
                    </a:ext>
                  </a:extLst>
                </p:cNvPr>
                <p:cNvCxnSpPr>
                  <a:cxnSpLocks/>
                </p:cNvCxnSpPr>
                <p:nvPr/>
              </p:nvCxnSpPr>
              <p:spPr>
                <a:xfrm flipV="1">
                  <a:off x="4851400" y="2946400"/>
                  <a:ext cx="0" cy="130810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89" name="TextBox 188">
                  <a:extLst>
                    <a:ext uri="{FF2B5EF4-FFF2-40B4-BE49-F238E27FC236}">
                      <a16:creationId xmlns:a16="http://schemas.microsoft.com/office/drawing/2014/main" id="{A200226F-2290-A54B-916F-CB43D1EF79D6}"/>
                    </a:ext>
                  </a:extLst>
                </p:cNvPr>
                <p:cNvSpPr txBox="1"/>
                <p:nvPr/>
              </p:nvSpPr>
              <p:spPr>
                <a:xfrm>
                  <a:off x="3771900" y="3276600"/>
                  <a:ext cx="1473200"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GET</a:t>
                  </a:r>
                </a:p>
              </p:txBody>
            </p:sp>
          </p:grpSp>
          <p:sp>
            <p:nvSpPr>
              <p:cNvPr id="190" name="TextBox 189">
                <a:extLst>
                  <a:ext uri="{FF2B5EF4-FFF2-40B4-BE49-F238E27FC236}">
                    <a16:creationId xmlns:a16="http://schemas.microsoft.com/office/drawing/2014/main" id="{953EEF58-8AF1-E74B-834B-1AE029DD3520}"/>
                  </a:ext>
                </a:extLst>
              </p:cNvPr>
              <p:cNvSpPr txBox="1"/>
              <p:nvPr/>
            </p:nvSpPr>
            <p:spPr>
              <a:xfrm>
                <a:off x="4876800" y="3746500"/>
                <a:ext cx="1866900" cy="319446"/>
              </a:xfrm>
              <a:prstGeom prst="rect">
                <a:avLst/>
              </a:prstGeom>
              <a:noFill/>
            </p:spPr>
            <p:txBody>
              <a:bodyPr wrap="square" rtlCol="0">
                <a:spAutoFit/>
              </a:bodyPr>
              <a:lstStyle/>
              <a:p>
                <a:pPr marL="0" marR="0" lvl="0" indent="0" algn="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Set cookie: </a:t>
                </a: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p>
            </p:txBody>
          </p:sp>
        </p:grpSp>
      </p:grpSp>
      <p:sp>
        <p:nvSpPr>
          <p:cNvPr id="191" name="TextBox 190">
            <a:extLst>
              <a:ext uri="{FF2B5EF4-FFF2-40B4-BE49-F238E27FC236}">
                <a16:creationId xmlns:a16="http://schemas.microsoft.com/office/drawing/2014/main" id="{2DA4981F-F39B-3A49-A46E-25D2EC80F748}"/>
              </a:ext>
            </a:extLst>
          </p:cNvPr>
          <p:cNvSpPr txBox="1"/>
          <p:nvPr/>
        </p:nvSpPr>
        <p:spPr>
          <a:xfrm>
            <a:off x="7010400" y="2019300"/>
            <a:ext cx="184858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1634</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arts, 2/17/22</a:t>
            </a:r>
          </a:p>
        </p:txBody>
      </p:sp>
      <p:sp>
        <p:nvSpPr>
          <p:cNvPr id="222" name="TextBox 221">
            <a:extLst>
              <a:ext uri="{FF2B5EF4-FFF2-40B4-BE49-F238E27FC236}">
                <a16:creationId xmlns:a16="http://schemas.microsoft.com/office/drawing/2014/main" id="{3E2282F4-4356-234C-94F2-286B1CE1E2A1}"/>
              </a:ext>
            </a:extLst>
          </p:cNvPr>
          <p:cNvSpPr txBox="1"/>
          <p:nvPr/>
        </p:nvSpPr>
        <p:spPr>
          <a:xfrm>
            <a:off x="9251409" y="5626100"/>
            <a:ext cx="26661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rPr>
              <a:t>7493</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NY Times arts, 2/15/22</a:t>
            </a:r>
          </a:p>
        </p:txBody>
      </p:sp>
      <p:sp>
        <p:nvSpPr>
          <p:cNvPr id="20" name="TextBox 19">
            <a:extLst>
              <a:ext uri="{FF2B5EF4-FFF2-40B4-BE49-F238E27FC236}">
                <a16:creationId xmlns:a16="http://schemas.microsoft.com/office/drawing/2014/main" id="{13AC850B-40A2-CC4E-92FB-CE11DA696EF3}"/>
              </a:ext>
            </a:extLst>
          </p:cNvPr>
          <p:cNvSpPr txBox="1"/>
          <p:nvPr/>
        </p:nvSpPr>
        <p:spPr>
          <a:xfrm>
            <a:off x="5753100" y="6108700"/>
            <a:ext cx="22695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srgbClr val="C00000"/>
                </a:solidFill>
                <a:effectLst/>
                <a:uLnTx/>
                <a:uFillTx/>
                <a:latin typeface="Calibri" panose="020F0502020204030204"/>
                <a:ea typeface="+mn-ea"/>
                <a:cs typeface="+mn-cs"/>
              </a:rPr>
              <a:t>Returned ad for socks!</a:t>
            </a:r>
          </a:p>
        </p:txBody>
      </p:sp>
    </p:spTree>
    <p:extLst>
      <p:ext uri="{BB962C8B-B14F-4D97-AF65-F5344CB8AC3E}">
        <p14:creationId xmlns:p14="http://schemas.microsoft.com/office/powerpoint/2010/main" val="3951012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dissolve">
                                      <p:cBhvr>
                                        <p:cTn id="7" dur="500"/>
                                        <p:tgtEl>
                                          <p:spTgt spid="50"/>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191"/>
                                        </p:tgtEl>
                                        <p:attrNameLst>
                                          <p:attrName>style.visibility</p:attrName>
                                        </p:attrNameLst>
                                      </p:cBhvr>
                                      <p:to>
                                        <p:strVal val="visible"/>
                                      </p:to>
                                    </p:set>
                                    <p:animEffect transition="in" filter="dissolve">
                                      <p:cBhvr>
                                        <p:cTn id="11" dur="500"/>
                                        <p:tgtEl>
                                          <p:spTgt spid="19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205"/>
                                        </p:tgtEl>
                                        <p:attrNameLst>
                                          <p:attrName>style.visibility</p:attrName>
                                        </p:attrNameLst>
                                      </p:cBhvr>
                                      <p:to>
                                        <p:strVal val="visible"/>
                                      </p:to>
                                    </p:set>
                                    <p:animEffect transition="in" filter="wipe(left)">
                                      <p:cBhvr>
                                        <p:cTn id="16" dur="500"/>
                                        <p:tgtEl>
                                          <p:spTgt spid="205"/>
                                        </p:tgtEl>
                                      </p:cBhvr>
                                    </p:animEffect>
                                  </p:childTnLst>
                                </p:cTn>
                              </p:par>
                              <p:par>
                                <p:cTn id="17" presetID="9" presetClass="exit" presetSubtype="0" fill="hold" nodeType="withEffect">
                                  <p:stCondLst>
                                    <p:cond delay="0"/>
                                  </p:stCondLst>
                                  <p:childTnLst>
                                    <p:animEffect transition="out" filter="dissolve">
                                      <p:cBhvr>
                                        <p:cTn id="18" dur="500"/>
                                        <p:tgtEl>
                                          <p:spTgt spid="50"/>
                                        </p:tgtEl>
                                      </p:cBhvr>
                                    </p:animEffect>
                                    <p:set>
                                      <p:cBhvr>
                                        <p:cTn id="19" dur="1" fill="hold">
                                          <p:stCondLst>
                                            <p:cond delay="499"/>
                                          </p:stCondLst>
                                        </p:cTn>
                                        <p:tgtEl>
                                          <p:spTgt spid="50"/>
                                        </p:tgtEl>
                                        <p:attrNameLst>
                                          <p:attrName>style.visibility</p:attrName>
                                        </p:attrNameLst>
                                      </p:cBhvr>
                                      <p:to>
                                        <p:strVal val="hidden"/>
                                      </p:to>
                                    </p:set>
                                  </p:childTnLst>
                                </p:cTn>
                              </p:par>
                            </p:childTnLst>
                          </p:cTn>
                        </p:par>
                        <p:par>
                          <p:cTn id="20" fill="hold">
                            <p:stCondLst>
                              <p:cond delay="500"/>
                            </p:stCondLst>
                            <p:childTnLst>
                              <p:par>
                                <p:cTn id="21" presetID="9" presetClass="entr" presetSubtype="0" fill="hold" grpId="0" nodeType="afterEffect">
                                  <p:stCondLst>
                                    <p:cond delay="0"/>
                                  </p:stCondLst>
                                  <p:childTnLst>
                                    <p:set>
                                      <p:cBhvr>
                                        <p:cTn id="22" dur="1" fill="hold">
                                          <p:stCondLst>
                                            <p:cond delay="0"/>
                                          </p:stCondLst>
                                        </p:cTn>
                                        <p:tgtEl>
                                          <p:spTgt spid="222"/>
                                        </p:tgtEl>
                                        <p:attrNameLst>
                                          <p:attrName>style.visibility</p:attrName>
                                        </p:attrNameLst>
                                      </p:cBhvr>
                                      <p:to>
                                        <p:strVal val="visible"/>
                                      </p:to>
                                    </p:set>
                                    <p:animEffect transition="in" filter="dissolve">
                                      <p:cBhvr>
                                        <p:cTn id="23" dur="500"/>
                                        <p:tgtEl>
                                          <p:spTgt spid="222"/>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nodeType="clickEffect">
                                  <p:stCondLst>
                                    <p:cond delay="0"/>
                                  </p:stCondLst>
                                  <p:childTnLst>
                                    <p:set>
                                      <p:cBhvr>
                                        <p:cTn id="27" dur="1" fill="hold">
                                          <p:stCondLst>
                                            <p:cond delay="0"/>
                                          </p:stCondLst>
                                        </p:cTn>
                                        <p:tgtEl>
                                          <p:spTgt spid="213"/>
                                        </p:tgtEl>
                                        <p:attrNameLst>
                                          <p:attrName>style.visibility</p:attrName>
                                        </p:attrNameLst>
                                      </p:cBhvr>
                                      <p:to>
                                        <p:strVal val="visible"/>
                                      </p:to>
                                    </p:set>
                                    <p:animEffect transition="in" filter="wipe(right)">
                                      <p:cBhvr>
                                        <p:cTn id="28" dur="500"/>
                                        <p:tgtEl>
                                          <p:spTgt spid="213"/>
                                        </p:tgtEl>
                                      </p:cBhvr>
                                    </p:animEffect>
                                  </p:childTnLst>
                                </p:cTn>
                              </p:par>
                              <p:par>
                                <p:cTn id="29" presetID="9" presetClass="exit" presetSubtype="0" fill="hold" nodeType="withEffect">
                                  <p:stCondLst>
                                    <p:cond delay="0"/>
                                  </p:stCondLst>
                                  <p:childTnLst>
                                    <p:animEffect transition="out" filter="dissolve">
                                      <p:cBhvr>
                                        <p:cTn id="30" dur="500"/>
                                        <p:tgtEl>
                                          <p:spTgt spid="205"/>
                                        </p:tgtEl>
                                      </p:cBhvr>
                                    </p:animEffect>
                                    <p:set>
                                      <p:cBhvr>
                                        <p:cTn id="31" dur="1" fill="hold">
                                          <p:stCondLst>
                                            <p:cond delay="499"/>
                                          </p:stCondLst>
                                        </p:cTn>
                                        <p:tgtEl>
                                          <p:spTgt spid="20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dissolve">
                                      <p:cBhvr>
                                        <p:cTn id="3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1" grpId="0"/>
      <p:bldP spid="222" grpId="0"/>
      <p:bldP spid="2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B051B04-ACBF-DB44-80A7-0D40AAB4EC53}"/>
              </a:ext>
            </a:extLst>
          </p:cNvPr>
          <p:cNvSpPr txBox="1"/>
          <p:nvPr/>
        </p:nvSpPr>
        <p:spPr>
          <a:xfrm>
            <a:off x="360491" y="261258"/>
            <a:ext cx="10790133"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a:ln>
                  <a:noFill/>
                </a:ln>
                <a:solidFill>
                  <a:srgbClr val="0E01A0"/>
                </a:solidFill>
                <a:effectLst/>
                <a:uLnTx/>
                <a:uFillTx/>
                <a:latin typeface="Calibri" panose="020F0502020204030204"/>
                <a:ea typeface="+mn-ea"/>
                <a:cs typeface="+mn-cs"/>
              </a:rPr>
              <a:t>Cookies: </a:t>
            </a:r>
            <a:r>
              <a:rPr kumimoji="0" lang="en-US" sz="4400" b="0" i="0" u="none" strike="noStrike" kern="1200" cap="none" spc="0" normalizeH="0" baseline="0" noProof="0" dirty="0">
                <a:ln>
                  <a:noFill/>
                </a:ln>
                <a:solidFill>
                  <a:srgbClr val="0E01A0"/>
                </a:solidFill>
                <a:effectLst/>
                <a:uLnTx/>
                <a:uFillTx/>
                <a:latin typeface="Calibri" panose="020F0502020204030204"/>
                <a:ea typeface="+mn-ea"/>
                <a:cs typeface="+mn-cs"/>
              </a:rPr>
              <a:t>tracking a user’s browsing behavior</a:t>
            </a:r>
          </a:p>
        </p:txBody>
      </p:sp>
      <p:sp>
        <p:nvSpPr>
          <p:cNvPr id="11" name="Content Placeholder 10">
            <a:extLst>
              <a:ext uri="{FF2B5EF4-FFF2-40B4-BE49-F238E27FC236}">
                <a16:creationId xmlns:a16="http://schemas.microsoft.com/office/drawing/2014/main" id="{B44877E6-0E15-2840-BF4C-1558F629F02F}"/>
              </a:ext>
            </a:extLst>
          </p:cNvPr>
          <p:cNvSpPr>
            <a:spLocks noGrp="1"/>
          </p:cNvSpPr>
          <p:nvPr>
            <p:ph idx="1"/>
          </p:nvPr>
        </p:nvSpPr>
        <p:spPr>
          <a:xfrm>
            <a:off x="613541" y="1386556"/>
            <a:ext cx="10515600" cy="5071394"/>
          </a:xfrm>
        </p:spPr>
        <p:txBody>
          <a:bodyPr>
            <a:normAutofit lnSpcReduction="10000"/>
          </a:bodyPr>
          <a:lstStyle/>
          <a:p>
            <a:pPr marL="0" indent="0">
              <a:buNone/>
            </a:pPr>
            <a:r>
              <a:rPr lang="en-US" sz="3200" dirty="0"/>
              <a:t>Cookies can be used to: </a:t>
            </a:r>
          </a:p>
          <a:p>
            <a:pPr marL="463550" indent="-227013">
              <a:buClr>
                <a:srgbClr val="0A14A3"/>
              </a:buClr>
              <a:buFont typeface="Wingdings" pitchFamily="2" charset="2"/>
              <a:buChar char="§"/>
            </a:pPr>
            <a:r>
              <a:rPr lang="en-US" dirty="0"/>
              <a:t>track user behavior on a given website (</a:t>
            </a:r>
            <a:r>
              <a:rPr lang="en-US" dirty="0">
                <a:solidFill>
                  <a:srgbClr val="C00000"/>
                </a:solidFill>
              </a:rPr>
              <a:t>first party cookies</a:t>
            </a:r>
            <a:r>
              <a:rPr lang="en-US" dirty="0"/>
              <a:t>)</a:t>
            </a:r>
          </a:p>
          <a:p>
            <a:pPr marL="463550" indent="-227013">
              <a:buClr>
                <a:srgbClr val="0A14A3"/>
              </a:buClr>
              <a:buFont typeface="Wingdings" pitchFamily="2" charset="2"/>
              <a:buChar char="§"/>
            </a:pPr>
            <a:r>
              <a:rPr lang="en-US" dirty="0"/>
              <a:t>track user behavior across multiple websites (</a:t>
            </a:r>
            <a:r>
              <a:rPr lang="en-US" dirty="0">
                <a:solidFill>
                  <a:srgbClr val="C00000"/>
                </a:solidFill>
              </a:rPr>
              <a:t>third party cookies</a:t>
            </a:r>
            <a:r>
              <a:rPr lang="en-US" dirty="0"/>
              <a:t>) without user ever choosing to visit tracker site (!)</a:t>
            </a:r>
          </a:p>
          <a:p>
            <a:pPr marL="463550" indent="-227013">
              <a:buClr>
                <a:srgbClr val="0A14A3"/>
              </a:buClr>
              <a:buFont typeface="Wingdings" pitchFamily="2" charset="2"/>
              <a:buChar char="§"/>
            </a:pPr>
            <a:r>
              <a:rPr lang="en-US" dirty="0"/>
              <a:t>tracking may be </a:t>
            </a:r>
            <a:r>
              <a:rPr lang="en-US" i="1" dirty="0"/>
              <a:t>invisible</a:t>
            </a:r>
            <a:r>
              <a:rPr lang="en-US" dirty="0"/>
              <a:t> to user:</a:t>
            </a:r>
          </a:p>
          <a:p>
            <a:pPr marL="860425" lvl="1" indent="-168275">
              <a:buClr>
                <a:srgbClr val="0A14A3"/>
              </a:buClr>
            </a:pPr>
            <a:r>
              <a:rPr lang="en-US" dirty="0"/>
              <a:t>rather than displayed ad triggering HTTP GET to tracker, could be an invisible link</a:t>
            </a:r>
          </a:p>
          <a:p>
            <a:pPr marL="920750" lvl="1" indent="-227013">
              <a:buClr>
                <a:srgbClr val="0A14A3"/>
              </a:buClr>
              <a:buFont typeface="Wingdings" pitchFamily="2" charset="2"/>
              <a:buChar char="§"/>
            </a:pPr>
            <a:endParaRPr lang="en-US" dirty="0"/>
          </a:p>
          <a:p>
            <a:pPr marL="236537" indent="0">
              <a:buClr>
                <a:srgbClr val="0A14A3"/>
              </a:buClr>
              <a:buNone/>
            </a:pPr>
            <a:r>
              <a:rPr lang="en-US" dirty="0"/>
              <a:t>third party tracking via cookies:</a:t>
            </a:r>
          </a:p>
          <a:p>
            <a:pPr marL="692150" indent="-341313">
              <a:buClr>
                <a:srgbClr val="0A14A3"/>
              </a:buClr>
              <a:buFont typeface="Wingdings" pitchFamily="2" charset="2"/>
              <a:buChar char="§"/>
            </a:pPr>
            <a:r>
              <a:rPr lang="en-US" dirty="0"/>
              <a:t>disabled by default in Firefox, Safari browsers</a:t>
            </a:r>
          </a:p>
          <a:p>
            <a:pPr marL="692150" indent="-341313">
              <a:buClr>
                <a:srgbClr val="0A14A3"/>
              </a:buClr>
              <a:buFont typeface="Wingdings" pitchFamily="2" charset="2"/>
              <a:buChar char="§"/>
            </a:pPr>
            <a:r>
              <a:rPr lang="en-US" dirty="0"/>
              <a:t>to be disabled in Chrome browser in 2023</a:t>
            </a:r>
          </a:p>
        </p:txBody>
      </p:sp>
    </p:spTree>
    <p:extLst>
      <p:ext uri="{BB962C8B-B14F-4D97-AF65-F5344CB8AC3E}">
        <p14:creationId xmlns:p14="http://schemas.microsoft.com/office/powerpoint/2010/main" val="4115819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6" end="6"/>
                                            </p:txEl>
                                          </p:spTgt>
                                        </p:tgtEl>
                                        <p:attrNameLst>
                                          <p:attrName>style.visibility</p:attrName>
                                        </p:attrNameLst>
                                      </p:cBhvr>
                                      <p:to>
                                        <p:strVal val="visible"/>
                                      </p:to>
                                    </p:set>
                                    <p:animEffect transition="in" filter="dissolve">
                                      <p:cBhvr>
                                        <p:cTn id="7" dur="500"/>
                                        <p:tgtEl>
                                          <p:spTgt spid="11">
                                            <p:txEl>
                                              <p:pRg st="6" end="6"/>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1">
                                            <p:txEl>
                                              <p:pRg st="7" end="7"/>
                                            </p:txEl>
                                          </p:spTgt>
                                        </p:tgtEl>
                                        <p:attrNameLst>
                                          <p:attrName>style.visibility</p:attrName>
                                        </p:attrNameLst>
                                      </p:cBhvr>
                                      <p:to>
                                        <p:strVal val="visible"/>
                                      </p:to>
                                    </p:set>
                                    <p:animEffect transition="in" filter="dissolve">
                                      <p:cBhvr>
                                        <p:cTn id="10" dur="500"/>
                                        <p:tgtEl>
                                          <p:spTgt spid="11">
                                            <p:txEl>
                                              <p:pRg st="7" end="7"/>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1">
                                            <p:txEl>
                                              <p:pRg st="8" end="8"/>
                                            </p:txEl>
                                          </p:spTgt>
                                        </p:tgtEl>
                                        <p:attrNameLst>
                                          <p:attrName>style.visibility</p:attrName>
                                        </p:attrNameLst>
                                      </p:cBhvr>
                                      <p:to>
                                        <p:strVal val="visible"/>
                                      </p:to>
                                    </p:set>
                                    <p:animEffect transition="in" filter="dissolve">
                                      <p:cBhvr>
                                        <p:cTn id="13" dur="500"/>
                                        <p:tgtEl>
                                          <p:spTgt spid="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B051B04-ACBF-DB44-80A7-0D40AAB4EC53}"/>
              </a:ext>
            </a:extLst>
          </p:cNvPr>
          <p:cNvSpPr txBox="1"/>
          <p:nvPr/>
        </p:nvSpPr>
        <p:spPr>
          <a:xfrm>
            <a:off x="360491" y="261258"/>
            <a:ext cx="10283071"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0E01A0"/>
                </a:solidFill>
                <a:effectLst/>
                <a:uLnTx/>
                <a:uFillTx/>
                <a:latin typeface="Calibri" panose="020F0502020204030204"/>
                <a:ea typeface="+mn-ea"/>
                <a:cs typeface="+mn-cs"/>
              </a:rPr>
              <a:t> GDPR </a:t>
            </a:r>
            <a:r>
              <a:rPr kumimoji="0" lang="en-US" sz="2800" b="0" i="0" u="none" strike="noStrike" kern="1200" cap="none" spc="0" normalizeH="0" baseline="0" noProof="0" dirty="0">
                <a:ln>
                  <a:noFill/>
                </a:ln>
                <a:solidFill>
                  <a:srgbClr val="0E01A0"/>
                </a:solidFill>
                <a:effectLst/>
                <a:uLnTx/>
                <a:uFillTx/>
                <a:latin typeface="Calibri" panose="020F0502020204030204"/>
                <a:ea typeface="+mn-ea"/>
                <a:cs typeface="+mn-cs"/>
              </a:rPr>
              <a:t>(EU General Data Protection Regulation) </a:t>
            </a:r>
            <a:r>
              <a:rPr kumimoji="0" lang="en-US" sz="4400" b="0" i="0" u="none" strike="noStrike" kern="1200" cap="none" spc="0" normalizeH="0" baseline="0" noProof="0" dirty="0">
                <a:ln>
                  <a:noFill/>
                </a:ln>
                <a:solidFill>
                  <a:srgbClr val="0E01A0"/>
                </a:solidFill>
                <a:effectLst/>
                <a:uLnTx/>
                <a:uFillTx/>
                <a:latin typeface="Calibri" panose="020F0502020204030204"/>
                <a:ea typeface="+mn-ea"/>
                <a:cs typeface="+mn-cs"/>
              </a:rPr>
              <a:t>and cookies</a:t>
            </a:r>
            <a:endParaRPr kumimoji="0" lang="en-US" sz="3600" b="0" i="0" u="none" strike="noStrike" kern="1200" cap="none" spc="0" normalizeH="0" baseline="0" noProof="0" dirty="0">
              <a:ln>
                <a:noFill/>
              </a:ln>
              <a:solidFill>
                <a:srgbClr val="0E01A0"/>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B44877E6-0E15-2840-BF4C-1558F629F02F}"/>
              </a:ext>
            </a:extLst>
          </p:cNvPr>
          <p:cNvSpPr>
            <a:spLocks noGrp="1"/>
          </p:cNvSpPr>
          <p:nvPr>
            <p:ph idx="1"/>
          </p:nvPr>
        </p:nvSpPr>
        <p:spPr>
          <a:xfrm>
            <a:off x="802727" y="1632893"/>
            <a:ext cx="5736021" cy="2911124"/>
          </a:xfrm>
        </p:spPr>
        <p:txBody>
          <a:bodyPr>
            <a:normAutofit/>
          </a:bodyPr>
          <a:lstStyle/>
          <a:p>
            <a:pPr marL="0" indent="0">
              <a:buNone/>
            </a:pPr>
            <a:r>
              <a:rPr lang="en-US" sz="2000" dirty="0"/>
              <a:t>“Natural persons may be associated with online identifiers […] such as internet protocol addresses, cookie identifiers or other identifiers […].</a:t>
            </a:r>
          </a:p>
          <a:p>
            <a:pPr marL="0" indent="0">
              <a:buNone/>
            </a:pPr>
            <a:r>
              <a:rPr lang="en-US" sz="2000" dirty="0"/>
              <a:t>This may leave traces which, in particular when combined with unique identifiers and other information received by the servers, may be used to create profiles of the natural persons and identify them.”</a:t>
            </a:r>
          </a:p>
          <a:p>
            <a:pPr marL="0" indent="0">
              <a:buNone/>
            </a:pPr>
            <a:endParaRPr lang="en-US" dirty="0"/>
          </a:p>
        </p:txBody>
      </p:sp>
      <p:sp>
        <p:nvSpPr>
          <p:cNvPr id="53" name="Rectangle 52">
            <a:extLst>
              <a:ext uri="{FF2B5EF4-FFF2-40B4-BE49-F238E27FC236}">
                <a16:creationId xmlns:a16="http://schemas.microsoft.com/office/drawing/2014/main" id="{BFBE1986-1770-D04F-A610-BF1A6514BB48}"/>
              </a:ext>
            </a:extLst>
          </p:cNvPr>
          <p:cNvSpPr/>
          <p:nvPr/>
        </p:nvSpPr>
        <p:spPr>
          <a:xfrm>
            <a:off x="547457" y="1418109"/>
            <a:ext cx="6229350" cy="2903220"/>
          </a:xfrm>
          <a:prstGeom prst="rect">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TextBox 54">
            <a:extLst>
              <a:ext uri="{FF2B5EF4-FFF2-40B4-BE49-F238E27FC236}">
                <a16:creationId xmlns:a16="http://schemas.microsoft.com/office/drawing/2014/main" id="{4074E854-33C2-FC45-A070-05AF1EC24A62}"/>
              </a:ext>
            </a:extLst>
          </p:cNvPr>
          <p:cNvSpPr txBox="1"/>
          <p:nvPr/>
        </p:nvSpPr>
        <p:spPr>
          <a:xfrm>
            <a:off x="3578771" y="4114800"/>
            <a:ext cx="2817887"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GDPR, recital 30 (May 2018)</a:t>
            </a:r>
          </a:p>
        </p:txBody>
      </p:sp>
      <p:grpSp>
        <p:nvGrpSpPr>
          <p:cNvPr id="58" name="Group 57">
            <a:extLst>
              <a:ext uri="{FF2B5EF4-FFF2-40B4-BE49-F238E27FC236}">
                <a16:creationId xmlns:a16="http://schemas.microsoft.com/office/drawing/2014/main" id="{B52903E8-B701-5148-93B6-EC1E4331F5FB}"/>
              </a:ext>
            </a:extLst>
          </p:cNvPr>
          <p:cNvGrpSpPr/>
          <p:nvPr/>
        </p:nvGrpSpPr>
        <p:grpSpPr>
          <a:xfrm>
            <a:off x="7162802" y="1198179"/>
            <a:ext cx="5029198" cy="4840014"/>
            <a:chOff x="6810703" y="931954"/>
            <a:chExt cx="5675585" cy="5736860"/>
          </a:xfrm>
        </p:grpSpPr>
        <p:pic>
          <p:nvPicPr>
            <p:cNvPr id="173" name="Picture 2" descr="17 19 21.5 23.6&amp;#39;&amp;#39; Inch 60HZ IPS lcd Monitor display for desktop computer  pc|LCD Monitors| - AliExpress">
              <a:extLst>
                <a:ext uri="{FF2B5EF4-FFF2-40B4-BE49-F238E27FC236}">
                  <a16:creationId xmlns:a16="http://schemas.microsoft.com/office/drawing/2014/main" id="{E2A13C1C-98B5-DC49-B1BB-DBCFA4C0DF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0703" y="931954"/>
              <a:ext cx="5675585" cy="5736860"/>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50">
              <a:extLst>
                <a:ext uri="{FF2B5EF4-FFF2-40B4-BE49-F238E27FC236}">
                  <a16:creationId xmlns:a16="http://schemas.microsoft.com/office/drawing/2014/main" id="{30D92692-1901-A141-88C9-0A095B294528}"/>
                </a:ext>
              </a:extLst>
            </p:cNvPr>
            <p:cNvPicPr>
              <a:picLocks noChangeAspect="1"/>
            </p:cNvPicPr>
            <p:nvPr/>
          </p:nvPicPr>
          <p:blipFill>
            <a:blip r:embed="rId4"/>
            <a:stretch>
              <a:fillRect/>
            </a:stretch>
          </p:blipFill>
          <p:spPr>
            <a:xfrm>
              <a:off x="7772399" y="1697511"/>
              <a:ext cx="3859905" cy="3315923"/>
            </a:xfrm>
            <a:prstGeom prst="rect">
              <a:avLst/>
            </a:prstGeom>
            <a:ln w="31750">
              <a:solidFill>
                <a:schemeClr val="bg1">
                  <a:lumMod val="75000"/>
                </a:schemeClr>
              </a:solidFill>
            </a:ln>
            <a:effectLst>
              <a:outerShdw blurRad="50800" dist="38100" dir="2700000" algn="tl" rotWithShape="0">
                <a:prstClr val="black">
                  <a:alpha val="40000"/>
                </a:prstClr>
              </a:outerShdw>
            </a:effectLst>
          </p:spPr>
        </p:pic>
        <p:sp>
          <p:nvSpPr>
            <p:cNvPr id="56" name="Rectangle 55">
              <a:extLst>
                <a:ext uri="{FF2B5EF4-FFF2-40B4-BE49-F238E27FC236}">
                  <a16:creationId xmlns:a16="http://schemas.microsoft.com/office/drawing/2014/main" id="{2E1F02BC-6660-6941-B402-887A3D821B18}"/>
                </a:ext>
              </a:extLst>
            </p:cNvPr>
            <p:cNvSpPr/>
            <p:nvPr/>
          </p:nvSpPr>
          <p:spPr>
            <a:xfrm>
              <a:off x="7993117" y="3957145"/>
              <a:ext cx="3484180" cy="930165"/>
            </a:xfrm>
            <a:prstGeom prst="rect">
              <a:avLst/>
            </a:prstGeom>
            <a:noFill/>
            <a:ln w="603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TextBox 56">
              <a:extLst>
                <a:ext uri="{FF2B5EF4-FFF2-40B4-BE49-F238E27FC236}">
                  <a16:creationId xmlns:a16="http://schemas.microsoft.com/office/drawing/2014/main" id="{A76BEBCE-C465-314E-86E0-F0EBEB0CE0D0}"/>
                </a:ext>
              </a:extLst>
            </p:cNvPr>
            <p:cNvSpPr txBox="1"/>
            <p:nvPr/>
          </p:nvSpPr>
          <p:spPr>
            <a:xfrm>
              <a:off x="8071944" y="5580992"/>
              <a:ext cx="3263462" cy="923330"/>
            </a:xfrm>
            <a:prstGeom prst="rect">
              <a:avLst/>
            </a:prstGeom>
            <a:solidFill>
              <a:schemeClr val="bg1">
                <a:alpha val="67000"/>
              </a:schemeClr>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srgbClr val="C00000"/>
                  </a:solidFill>
                  <a:effectLst/>
                  <a:uLnTx/>
                  <a:uFillTx/>
                  <a:latin typeface="Calibri" panose="020F0502020204030204"/>
                  <a:ea typeface="+mn-ea"/>
                  <a:cs typeface="+mn-cs"/>
                </a:rPr>
                <a:t>User has explicit control over whether or not cookies are allowed</a:t>
              </a:r>
            </a:p>
          </p:txBody>
        </p:sp>
      </p:grpSp>
      <p:grpSp>
        <p:nvGrpSpPr>
          <p:cNvPr id="60" name="Group 59">
            <a:extLst>
              <a:ext uri="{FF2B5EF4-FFF2-40B4-BE49-F238E27FC236}">
                <a16:creationId xmlns:a16="http://schemas.microsoft.com/office/drawing/2014/main" id="{B8831A28-D235-DF45-926A-DE576497C8EE}"/>
              </a:ext>
            </a:extLst>
          </p:cNvPr>
          <p:cNvGrpSpPr/>
          <p:nvPr/>
        </p:nvGrpSpPr>
        <p:grpSpPr>
          <a:xfrm>
            <a:off x="504498" y="4461641"/>
            <a:ext cx="6274676" cy="1988605"/>
            <a:chOff x="504498" y="4461641"/>
            <a:chExt cx="6274676" cy="1988605"/>
          </a:xfrm>
        </p:grpSpPr>
        <p:sp>
          <p:nvSpPr>
            <p:cNvPr id="54" name="TextBox 53">
              <a:extLst>
                <a:ext uri="{FF2B5EF4-FFF2-40B4-BE49-F238E27FC236}">
                  <a16:creationId xmlns:a16="http://schemas.microsoft.com/office/drawing/2014/main" id="{BC9FA0C1-0C19-8F42-9B02-DABB110E178D}"/>
                </a:ext>
              </a:extLst>
            </p:cNvPr>
            <p:cNvSpPr txBox="1"/>
            <p:nvPr/>
          </p:nvSpPr>
          <p:spPr>
            <a:xfrm>
              <a:off x="504498" y="5249917"/>
              <a:ext cx="6274676"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when cookies can identify an individual, cookies are considered personal data, subject to GDPR personal data regulations</a:t>
              </a:r>
            </a:p>
          </p:txBody>
        </p:sp>
        <p:sp>
          <p:nvSpPr>
            <p:cNvPr id="59" name="Down Arrow 58">
              <a:extLst>
                <a:ext uri="{FF2B5EF4-FFF2-40B4-BE49-F238E27FC236}">
                  <a16:creationId xmlns:a16="http://schemas.microsoft.com/office/drawing/2014/main" id="{BD67E037-04D0-5242-9C92-6158A1ED1E53}"/>
                </a:ext>
              </a:extLst>
            </p:cNvPr>
            <p:cNvSpPr/>
            <p:nvPr/>
          </p:nvSpPr>
          <p:spPr>
            <a:xfrm>
              <a:off x="3058509" y="4461641"/>
              <a:ext cx="646387" cy="819807"/>
            </a:xfrm>
            <a:prstGeom prst="downArrow">
              <a:avLst/>
            </a:prstGeom>
            <a:gradFill>
              <a:gsLst>
                <a:gs pos="0">
                  <a:schemeClr val="accent1">
                    <a:lumMod val="5000"/>
                    <a:lumOff val="95000"/>
                  </a:schemeClr>
                </a:gs>
                <a:gs pos="100000">
                  <a:srgbClr val="C0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33124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wipe(up)">
                                      <p:cBhvr>
                                        <p:cTn id="7" dur="500"/>
                                        <p:tgtEl>
                                          <p:spTgt spid="6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dissolve">
                                      <p:cBhvr>
                                        <p:cTn id="12"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sz="4400" dirty="0">
                <a:ea typeface="ＭＳ Ｐゴシック" panose="020B0600070205080204" pitchFamily="34" charset="-128"/>
              </a:rPr>
              <a:t>Web caches</a:t>
            </a:r>
            <a:endParaRPr lang="en-US" sz="4400" dirty="0"/>
          </a:p>
        </p:txBody>
      </p:sp>
      <p:grpSp>
        <p:nvGrpSpPr>
          <p:cNvPr id="8" name="Group 171">
            <a:extLst>
              <a:ext uri="{FF2B5EF4-FFF2-40B4-BE49-F238E27FC236}">
                <a16:creationId xmlns:a16="http://schemas.microsoft.com/office/drawing/2014/main" id="{E76E25C6-83D0-304F-B3E3-A37D3DAE7B5C}"/>
              </a:ext>
            </a:extLst>
          </p:cNvPr>
          <p:cNvGrpSpPr>
            <a:grpSpLocks/>
          </p:cNvGrpSpPr>
          <p:nvPr/>
        </p:nvGrpSpPr>
        <p:grpSpPr bwMode="auto">
          <a:xfrm>
            <a:off x="6272213" y="2445088"/>
            <a:ext cx="687387" cy="763588"/>
            <a:chOff x="-44" y="1473"/>
            <a:chExt cx="981" cy="1105"/>
          </a:xfrm>
        </p:grpSpPr>
        <p:pic>
          <p:nvPicPr>
            <p:cNvPr id="10" name="Picture 172" descr="desktop_computer_stylized_medium">
              <a:extLst>
                <a:ext uri="{FF2B5EF4-FFF2-40B4-BE49-F238E27FC236}">
                  <a16:creationId xmlns:a16="http://schemas.microsoft.com/office/drawing/2014/main" id="{CB2AE99F-D134-A74A-947C-5E7B017C1D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reeform 173">
              <a:extLst>
                <a:ext uri="{FF2B5EF4-FFF2-40B4-BE49-F238E27FC236}">
                  <a16:creationId xmlns:a16="http://schemas.microsoft.com/office/drawing/2014/main" id="{CC3CBC7E-C664-ED4A-8BFE-4C6C0A390F2C}"/>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2" name="Group 102">
            <a:extLst>
              <a:ext uri="{FF2B5EF4-FFF2-40B4-BE49-F238E27FC236}">
                <a16:creationId xmlns:a16="http://schemas.microsoft.com/office/drawing/2014/main" id="{341AE079-CB6E-AE4A-A6CF-6667D0BCC3A6}"/>
              </a:ext>
            </a:extLst>
          </p:cNvPr>
          <p:cNvGrpSpPr>
            <a:grpSpLocks/>
          </p:cNvGrpSpPr>
          <p:nvPr/>
        </p:nvGrpSpPr>
        <p:grpSpPr bwMode="auto">
          <a:xfrm>
            <a:off x="6337300" y="4318338"/>
            <a:ext cx="687388" cy="763588"/>
            <a:chOff x="-44" y="1473"/>
            <a:chExt cx="981" cy="1105"/>
          </a:xfrm>
        </p:grpSpPr>
        <p:pic>
          <p:nvPicPr>
            <p:cNvPr id="13" name="Picture 103" descr="desktop_computer_stylized_medium">
              <a:extLst>
                <a:ext uri="{FF2B5EF4-FFF2-40B4-BE49-F238E27FC236}">
                  <a16:creationId xmlns:a16="http://schemas.microsoft.com/office/drawing/2014/main" id="{0F7D667F-14F5-8947-8466-5A2508D1FF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Freeform 104">
              <a:extLst>
                <a:ext uri="{FF2B5EF4-FFF2-40B4-BE49-F238E27FC236}">
                  <a16:creationId xmlns:a16="http://schemas.microsoft.com/office/drawing/2014/main" id="{1CCE495C-FE29-374C-9BCD-5BFBA55DE776}"/>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48" name="Group 105">
            <a:extLst>
              <a:ext uri="{FF2B5EF4-FFF2-40B4-BE49-F238E27FC236}">
                <a16:creationId xmlns:a16="http://schemas.microsoft.com/office/drawing/2014/main" id="{713D2680-FE84-BF45-82AB-42E37E22BD97}"/>
              </a:ext>
            </a:extLst>
          </p:cNvPr>
          <p:cNvGrpSpPr>
            <a:grpSpLocks/>
          </p:cNvGrpSpPr>
          <p:nvPr/>
        </p:nvGrpSpPr>
        <p:grpSpPr bwMode="auto">
          <a:xfrm>
            <a:off x="10423525" y="2586376"/>
            <a:ext cx="433388" cy="715962"/>
            <a:chOff x="4140" y="429"/>
            <a:chExt cx="1425" cy="2396"/>
          </a:xfrm>
        </p:grpSpPr>
        <p:sp>
          <p:nvSpPr>
            <p:cNvPr id="49" name="Freeform 106">
              <a:extLst>
                <a:ext uri="{FF2B5EF4-FFF2-40B4-BE49-F238E27FC236}">
                  <a16:creationId xmlns:a16="http://schemas.microsoft.com/office/drawing/2014/main" id="{F351644B-40EC-1643-B55C-BD6490B42BA7}"/>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0" name="Rectangle 107">
              <a:extLst>
                <a:ext uri="{FF2B5EF4-FFF2-40B4-BE49-F238E27FC236}">
                  <a16:creationId xmlns:a16="http://schemas.microsoft.com/office/drawing/2014/main" id="{C431E1A6-A308-714C-9DB4-CD66A6C1EE17}"/>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1" name="Freeform 108">
              <a:extLst>
                <a:ext uri="{FF2B5EF4-FFF2-40B4-BE49-F238E27FC236}">
                  <a16:creationId xmlns:a16="http://schemas.microsoft.com/office/drawing/2014/main" id="{31CFCE65-E538-0841-8EF3-0F63DB8943E8}"/>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2" name="Freeform 109">
              <a:extLst>
                <a:ext uri="{FF2B5EF4-FFF2-40B4-BE49-F238E27FC236}">
                  <a16:creationId xmlns:a16="http://schemas.microsoft.com/office/drawing/2014/main" id="{ECC9C409-7630-F84A-B584-5C94715A6985}"/>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3" name="Rectangle 110">
              <a:extLst>
                <a:ext uri="{FF2B5EF4-FFF2-40B4-BE49-F238E27FC236}">
                  <a16:creationId xmlns:a16="http://schemas.microsoft.com/office/drawing/2014/main" id="{F46717B0-272A-7C4F-B732-92EEC8E77AD3}"/>
                </a:ext>
              </a:extLst>
            </p:cNvPr>
            <p:cNvSpPr>
              <a:spLocks noChangeArrowheads="1"/>
            </p:cNvSpPr>
            <p:nvPr/>
          </p:nvSpPr>
          <p:spPr bwMode="auto">
            <a:xfrm>
              <a:off x="4213" y="695"/>
              <a:ext cx="595" cy="48"/>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54" name="Group 111">
              <a:extLst>
                <a:ext uri="{FF2B5EF4-FFF2-40B4-BE49-F238E27FC236}">
                  <a16:creationId xmlns:a16="http://schemas.microsoft.com/office/drawing/2014/main" id="{F4ACB840-83DF-404B-A66F-DEBB071861C4}"/>
                </a:ext>
              </a:extLst>
            </p:cNvPr>
            <p:cNvGrpSpPr>
              <a:grpSpLocks/>
            </p:cNvGrpSpPr>
            <p:nvPr/>
          </p:nvGrpSpPr>
          <p:grpSpPr bwMode="auto">
            <a:xfrm>
              <a:off x="4749" y="668"/>
              <a:ext cx="581" cy="145"/>
              <a:chOff x="614" y="2568"/>
              <a:chExt cx="725" cy="139"/>
            </a:xfrm>
          </p:grpSpPr>
          <p:sp>
            <p:nvSpPr>
              <p:cNvPr id="79" name="AutoShape 112">
                <a:extLst>
                  <a:ext uri="{FF2B5EF4-FFF2-40B4-BE49-F238E27FC236}">
                    <a16:creationId xmlns:a16="http://schemas.microsoft.com/office/drawing/2014/main" id="{A911B0DC-A8C2-124C-9C82-2A735A79B97C}"/>
                  </a:ext>
                </a:extLst>
              </p:cNvPr>
              <p:cNvSpPr>
                <a:spLocks noChangeArrowheads="1"/>
              </p:cNvSpPr>
              <p:nvPr/>
            </p:nvSpPr>
            <p:spPr bwMode="auto">
              <a:xfrm>
                <a:off x="616" y="2568"/>
                <a:ext cx="723"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80" name="AutoShape 113">
                <a:extLst>
                  <a:ext uri="{FF2B5EF4-FFF2-40B4-BE49-F238E27FC236}">
                    <a16:creationId xmlns:a16="http://schemas.microsoft.com/office/drawing/2014/main" id="{9F0B8CE7-288A-EE43-A6E4-C3D97C626F46}"/>
                  </a:ext>
                </a:extLst>
              </p:cNvPr>
              <p:cNvSpPr>
                <a:spLocks noChangeArrowheads="1"/>
              </p:cNvSpPr>
              <p:nvPr/>
            </p:nvSpPr>
            <p:spPr bwMode="auto">
              <a:xfrm>
                <a:off x="629" y="2583"/>
                <a:ext cx="690"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55" name="Rectangle 114">
              <a:extLst>
                <a:ext uri="{FF2B5EF4-FFF2-40B4-BE49-F238E27FC236}">
                  <a16:creationId xmlns:a16="http://schemas.microsoft.com/office/drawing/2014/main" id="{766D4B94-8E57-804B-B018-819DFD6CDCC0}"/>
                </a:ext>
              </a:extLst>
            </p:cNvPr>
            <p:cNvSpPr>
              <a:spLocks noChangeArrowheads="1"/>
            </p:cNvSpPr>
            <p:nvPr/>
          </p:nvSpPr>
          <p:spPr bwMode="auto">
            <a:xfrm>
              <a:off x="4224" y="1019"/>
              <a:ext cx="595" cy="48"/>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56" name="Group 115">
              <a:extLst>
                <a:ext uri="{FF2B5EF4-FFF2-40B4-BE49-F238E27FC236}">
                  <a16:creationId xmlns:a16="http://schemas.microsoft.com/office/drawing/2014/main" id="{D994FF4C-7626-D748-A12D-5D1C5FEE1AC4}"/>
                </a:ext>
              </a:extLst>
            </p:cNvPr>
            <p:cNvGrpSpPr>
              <a:grpSpLocks/>
            </p:cNvGrpSpPr>
            <p:nvPr/>
          </p:nvGrpSpPr>
          <p:grpSpPr bwMode="auto">
            <a:xfrm>
              <a:off x="4747" y="994"/>
              <a:ext cx="581" cy="134"/>
              <a:chOff x="614" y="2568"/>
              <a:chExt cx="725" cy="139"/>
            </a:xfrm>
          </p:grpSpPr>
          <p:sp>
            <p:nvSpPr>
              <p:cNvPr id="77" name="AutoShape 116">
                <a:extLst>
                  <a:ext uri="{FF2B5EF4-FFF2-40B4-BE49-F238E27FC236}">
                    <a16:creationId xmlns:a16="http://schemas.microsoft.com/office/drawing/2014/main" id="{198A1BC7-4B65-BC4C-8A29-B983D8E1F847}"/>
                  </a:ext>
                </a:extLst>
              </p:cNvPr>
              <p:cNvSpPr>
                <a:spLocks noChangeArrowheads="1"/>
              </p:cNvSpPr>
              <p:nvPr/>
            </p:nvSpPr>
            <p:spPr bwMode="auto">
              <a:xfrm>
                <a:off x="612" y="2566"/>
                <a:ext cx="730" cy="143"/>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78" name="AutoShape 117">
                <a:extLst>
                  <a:ext uri="{FF2B5EF4-FFF2-40B4-BE49-F238E27FC236}">
                    <a16:creationId xmlns:a16="http://schemas.microsoft.com/office/drawing/2014/main" id="{40DD27E4-9779-CF42-BFDD-6696DFFFA76C}"/>
                  </a:ext>
                </a:extLst>
              </p:cNvPr>
              <p:cNvSpPr>
                <a:spLocks noChangeArrowheads="1"/>
              </p:cNvSpPr>
              <p:nvPr/>
            </p:nvSpPr>
            <p:spPr bwMode="auto">
              <a:xfrm>
                <a:off x="625" y="2583"/>
                <a:ext cx="697"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57" name="Rectangle 118">
              <a:extLst>
                <a:ext uri="{FF2B5EF4-FFF2-40B4-BE49-F238E27FC236}">
                  <a16:creationId xmlns:a16="http://schemas.microsoft.com/office/drawing/2014/main" id="{ACA44148-7C10-3C49-BB35-5101746C955C}"/>
                </a:ext>
              </a:extLst>
            </p:cNvPr>
            <p:cNvSpPr>
              <a:spLocks noChangeArrowheads="1"/>
            </p:cNvSpPr>
            <p:nvPr/>
          </p:nvSpPr>
          <p:spPr bwMode="auto">
            <a:xfrm>
              <a:off x="4218" y="1359"/>
              <a:ext cx="595" cy="48"/>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8" name="Rectangle 119">
              <a:extLst>
                <a:ext uri="{FF2B5EF4-FFF2-40B4-BE49-F238E27FC236}">
                  <a16:creationId xmlns:a16="http://schemas.microsoft.com/office/drawing/2014/main" id="{4E7711E0-C3F4-3F44-939E-C5EB99D29083}"/>
                </a:ext>
              </a:extLst>
            </p:cNvPr>
            <p:cNvSpPr>
              <a:spLocks noChangeArrowheads="1"/>
            </p:cNvSpPr>
            <p:nvPr/>
          </p:nvSpPr>
          <p:spPr bwMode="auto">
            <a:xfrm>
              <a:off x="4229" y="1656"/>
              <a:ext cx="595" cy="48"/>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59" name="Group 120">
              <a:extLst>
                <a:ext uri="{FF2B5EF4-FFF2-40B4-BE49-F238E27FC236}">
                  <a16:creationId xmlns:a16="http://schemas.microsoft.com/office/drawing/2014/main" id="{67EE5E5B-A672-4948-A190-6619EF0F407D}"/>
                </a:ext>
              </a:extLst>
            </p:cNvPr>
            <p:cNvGrpSpPr>
              <a:grpSpLocks/>
            </p:cNvGrpSpPr>
            <p:nvPr/>
          </p:nvGrpSpPr>
          <p:grpSpPr bwMode="auto">
            <a:xfrm>
              <a:off x="4735" y="1627"/>
              <a:ext cx="582" cy="151"/>
              <a:chOff x="614" y="2568"/>
              <a:chExt cx="725" cy="139"/>
            </a:xfrm>
          </p:grpSpPr>
          <p:sp>
            <p:nvSpPr>
              <p:cNvPr id="75" name="AutoShape 121">
                <a:extLst>
                  <a:ext uri="{FF2B5EF4-FFF2-40B4-BE49-F238E27FC236}">
                    <a16:creationId xmlns:a16="http://schemas.microsoft.com/office/drawing/2014/main" id="{05F4D1D6-814A-6E46-A67F-0AB27A8D1CE8}"/>
                  </a:ext>
                </a:extLst>
              </p:cNvPr>
              <p:cNvSpPr>
                <a:spLocks noChangeArrowheads="1"/>
              </p:cNvSpPr>
              <p:nvPr/>
            </p:nvSpPr>
            <p:spPr bwMode="auto">
              <a:xfrm>
                <a:off x="614" y="2570"/>
                <a:ext cx="722" cy="137"/>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76" name="AutoShape 122">
                <a:extLst>
                  <a:ext uri="{FF2B5EF4-FFF2-40B4-BE49-F238E27FC236}">
                    <a16:creationId xmlns:a16="http://schemas.microsoft.com/office/drawing/2014/main" id="{B26FB4DB-5CE0-0547-A9EF-8F3F889E2A00}"/>
                  </a:ext>
                </a:extLst>
              </p:cNvPr>
              <p:cNvSpPr>
                <a:spLocks noChangeArrowheads="1"/>
              </p:cNvSpPr>
              <p:nvPr/>
            </p:nvSpPr>
            <p:spPr bwMode="auto">
              <a:xfrm>
                <a:off x="627" y="2585"/>
                <a:ext cx="683"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60" name="Freeform 123">
              <a:extLst>
                <a:ext uri="{FF2B5EF4-FFF2-40B4-BE49-F238E27FC236}">
                  <a16:creationId xmlns:a16="http://schemas.microsoft.com/office/drawing/2014/main" id="{06773D0F-8045-BA4B-A438-853ED5C1E6CA}"/>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61" name="Group 124">
              <a:extLst>
                <a:ext uri="{FF2B5EF4-FFF2-40B4-BE49-F238E27FC236}">
                  <a16:creationId xmlns:a16="http://schemas.microsoft.com/office/drawing/2014/main" id="{2289418B-58E5-6F41-8BA5-C30F733D8B78}"/>
                </a:ext>
              </a:extLst>
            </p:cNvPr>
            <p:cNvGrpSpPr>
              <a:grpSpLocks/>
            </p:cNvGrpSpPr>
            <p:nvPr/>
          </p:nvGrpSpPr>
          <p:grpSpPr bwMode="auto">
            <a:xfrm>
              <a:off x="4739" y="1327"/>
              <a:ext cx="582" cy="139"/>
              <a:chOff x="614" y="2568"/>
              <a:chExt cx="725" cy="139"/>
            </a:xfrm>
          </p:grpSpPr>
          <p:sp>
            <p:nvSpPr>
              <p:cNvPr id="73" name="AutoShape 125">
                <a:extLst>
                  <a:ext uri="{FF2B5EF4-FFF2-40B4-BE49-F238E27FC236}">
                    <a16:creationId xmlns:a16="http://schemas.microsoft.com/office/drawing/2014/main" id="{38E6EBDC-7542-364B-BAB0-D30286482B98}"/>
                  </a:ext>
                </a:extLst>
              </p:cNvPr>
              <p:cNvSpPr>
                <a:spLocks noChangeArrowheads="1"/>
              </p:cNvSpPr>
              <p:nvPr/>
            </p:nvSpPr>
            <p:spPr bwMode="auto">
              <a:xfrm>
                <a:off x="616" y="2568"/>
                <a:ext cx="722"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74" name="AutoShape 126">
                <a:extLst>
                  <a:ext uri="{FF2B5EF4-FFF2-40B4-BE49-F238E27FC236}">
                    <a16:creationId xmlns:a16="http://schemas.microsoft.com/office/drawing/2014/main" id="{54B2EB69-B7C9-EC42-B99F-19CC17D5EAD3}"/>
                  </a:ext>
                </a:extLst>
              </p:cNvPr>
              <p:cNvSpPr>
                <a:spLocks noChangeArrowheads="1"/>
              </p:cNvSpPr>
              <p:nvPr/>
            </p:nvSpPr>
            <p:spPr bwMode="auto">
              <a:xfrm>
                <a:off x="629" y="2584"/>
                <a:ext cx="689"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62" name="Rectangle 127">
              <a:extLst>
                <a:ext uri="{FF2B5EF4-FFF2-40B4-BE49-F238E27FC236}">
                  <a16:creationId xmlns:a16="http://schemas.microsoft.com/office/drawing/2014/main" id="{08BCE1F3-76AF-E441-89A0-DA57E700E37B}"/>
                </a:ext>
              </a:extLst>
            </p:cNvPr>
            <p:cNvSpPr>
              <a:spLocks noChangeArrowheads="1"/>
            </p:cNvSpPr>
            <p:nvPr/>
          </p:nvSpPr>
          <p:spPr bwMode="auto">
            <a:xfrm>
              <a:off x="5252"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3" name="Freeform 128">
              <a:extLst>
                <a:ext uri="{FF2B5EF4-FFF2-40B4-BE49-F238E27FC236}">
                  <a16:creationId xmlns:a16="http://schemas.microsoft.com/office/drawing/2014/main" id="{4B174135-D9EA-854A-9853-AC5CCDD443C7}"/>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4" name="Freeform 129">
              <a:extLst>
                <a:ext uri="{FF2B5EF4-FFF2-40B4-BE49-F238E27FC236}">
                  <a16:creationId xmlns:a16="http://schemas.microsoft.com/office/drawing/2014/main" id="{927D55DC-6C82-634A-B79C-B427EAAD459E}"/>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5" name="Oval 130">
              <a:extLst>
                <a:ext uri="{FF2B5EF4-FFF2-40B4-BE49-F238E27FC236}">
                  <a16:creationId xmlns:a16="http://schemas.microsoft.com/office/drawing/2014/main" id="{3BB31101-2EB7-F44D-8AA6-0366039E9CFA}"/>
                </a:ext>
              </a:extLst>
            </p:cNvPr>
            <p:cNvSpPr>
              <a:spLocks noChangeArrowheads="1"/>
            </p:cNvSpPr>
            <p:nvPr/>
          </p:nvSpPr>
          <p:spPr bwMode="auto">
            <a:xfrm>
              <a:off x="5518" y="2612"/>
              <a:ext cx="47"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6" name="Freeform 131">
              <a:extLst>
                <a:ext uri="{FF2B5EF4-FFF2-40B4-BE49-F238E27FC236}">
                  <a16:creationId xmlns:a16="http://schemas.microsoft.com/office/drawing/2014/main" id="{79253978-26CE-7249-A74C-F9743D4FBD8F}"/>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7" name="AutoShape 132">
              <a:extLst>
                <a:ext uri="{FF2B5EF4-FFF2-40B4-BE49-F238E27FC236}">
                  <a16:creationId xmlns:a16="http://schemas.microsoft.com/office/drawing/2014/main" id="{D2E63390-A569-3942-9FC4-1FAF9A9C770E}"/>
                </a:ext>
              </a:extLst>
            </p:cNvPr>
            <p:cNvSpPr>
              <a:spLocks noChangeArrowheads="1"/>
            </p:cNvSpPr>
            <p:nvPr/>
          </p:nvSpPr>
          <p:spPr bwMode="auto">
            <a:xfrm>
              <a:off x="4140" y="2676"/>
              <a:ext cx="1201" cy="149"/>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8" name="AutoShape 133">
              <a:extLst>
                <a:ext uri="{FF2B5EF4-FFF2-40B4-BE49-F238E27FC236}">
                  <a16:creationId xmlns:a16="http://schemas.microsoft.com/office/drawing/2014/main" id="{76E84029-5A5D-0B43-A027-68F72A0B1075}"/>
                </a:ext>
              </a:extLst>
            </p:cNvPr>
            <p:cNvSpPr>
              <a:spLocks noChangeArrowheads="1"/>
            </p:cNvSpPr>
            <p:nvPr/>
          </p:nvSpPr>
          <p:spPr bwMode="auto">
            <a:xfrm>
              <a:off x="4208" y="2713"/>
              <a:ext cx="1070" cy="80"/>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69" name="Oval 134">
              <a:extLst>
                <a:ext uri="{FF2B5EF4-FFF2-40B4-BE49-F238E27FC236}">
                  <a16:creationId xmlns:a16="http://schemas.microsoft.com/office/drawing/2014/main" id="{3E213C1D-2C02-AD4C-9E3D-D83B7E9B8458}"/>
                </a:ext>
              </a:extLst>
            </p:cNvPr>
            <p:cNvSpPr>
              <a:spLocks noChangeArrowheads="1"/>
            </p:cNvSpPr>
            <p:nvPr/>
          </p:nvSpPr>
          <p:spPr bwMode="auto">
            <a:xfrm>
              <a:off x="4307" y="2384"/>
              <a:ext cx="157"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70" name="Oval 135">
              <a:extLst>
                <a:ext uri="{FF2B5EF4-FFF2-40B4-BE49-F238E27FC236}">
                  <a16:creationId xmlns:a16="http://schemas.microsoft.com/office/drawing/2014/main" id="{8AAFA532-A081-384C-AB75-218BDC209A3C}"/>
                </a:ext>
              </a:extLst>
            </p:cNvPr>
            <p:cNvSpPr>
              <a:spLocks noChangeArrowheads="1"/>
            </p:cNvSpPr>
            <p:nvPr/>
          </p:nvSpPr>
          <p:spPr bwMode="auto">
            <a:xfrm>
              <a:off x="4485" y="2384"/>
              <a:ext cx="162"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Calibri"/>
                <a:ea typeface="ＭＳ Ｐゴシック" panose="020B0600070205080204" pitchFamily="34" charset="-128"/>
                <a:cs typeface="Arial" panose="020B0604020202020204" pitchFamily="34" charset="0"/>
              </a:endParaRPr>
            </a:p>
          </p:txBody>
        </p:sp>
        <p:sp>
          <p:nvSpPr>
            <p:cNvPr id="71" name="Oval 136">
              <a:extLst>
                <a:ext uri="{FF2B5EF4-FFF2-40B4-BE49-F238E27FC236}">
                  <a16:creationId xmlns:a16="http://schemas.microsoft.com/office/drawing/2014/main" id="{56B5635A-EB88-0440-8FBB-410A578DEF4E}"/>
                </a:ext>
              </a:extLst>
            </p:cNvPr>
            <p:cNvSpPr>
              <a:spLocks noChangeArrowheads="1"/>
            </p:cNvSpPr>
            <p:nvPr/>
          </p:nvSpPr>
          <p:spPr bwMode="auto">
            <a:xfrm>
              <a:off x="4662" y="2379"/>
              <a:ext cx="157"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72" name="Rectangle 137">
              <a:extLst>
                <a:ext uri="{FF2B5EF4-FFF2-40B4-BE49-F238E27FC236}">
                  <a16:creationId xmlns:a16="http://schemas.microsoft.com/office/drawing/2014/main" id="{DB35C1A6-F8F8-A34C-83A8-1C5F2BC02CF1}"/>
                </a:ext>
              </a:extLst>
            </p:cNvPr>
            <p:cNvSpPr>
              <a:spLocks noChangeArrowheads="1"/>
            </p:cNvSpPr>
            <p:nvPr/>
          </p:nvSpPr>
          <p:spPr bwMode="auto">
            <a:xfrm>
              <a:off x="5064" y="1837"/>
              <a:ext cx="84" cy="760"/>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81" name="Rectangle 3">
            <a:extLst>
              <a:ext uri="{FF2B5EF4-FFF2-40B4-BE49-F238E27FC236}">
                <a16:creationId xmlns:a16="http://schemas.microsoft.com/office/drawing/2014/main" id="{0E93D937-D6CD-8B48-B770-F30B1D0D993E}"/>
              </a:ext>
            </a:extLst>
          </p:cNvPr>
          <p:cNvSpPr txBox="1">
            <a:spLocks noChangeArrowheads="1"/>
          </p:cNvSpPr>
          <p:nvPr/>
        </p:nvSpPr>
        <p:spPr>
          <a:xfrm>
            <a:off x="794606" y="2233994"/>
            <a:ext cx="4908362" cy="37623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3363" marR="0" lvl="0" indent="-23336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user configures browser to point to a (local) </a:t>
            </a:r>
            <a:r>
              <a:rPr kumimoji="0" lang="en-US" altLang="en-US" sz="2800" b="0" i="1"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Web cache</a:t>
            </a:r>
          </a:p>
          <a:p>
            <a:pPr marL="233363" marR="0" lvl="0" indent="-23336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browser sends all HTTP requests to cache</a:t>
            </a:r>
          </a:p>
          <a:p>
            <a:pPr marL="685800" marR="0" lvl="1" indent="-22860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if</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object in cache: cache returns object to client</a:t>
            </a:r>
          </a:p>
          <a:p>
            <a:pPr marL="685800" marR="0" lvl="1" indent="-22860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else</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cache requests object from origin server, caches received object, then returns object to client</a:t>
            </a:r>
          </a:p>
        </p:txBody>
      </p:sp>
      <p:sp>
        <p:nvSpPr>
          <p:cNvPr id="82" name="Rectangle 4">
            <a:extLst>
              <a:ext uri="{FF2B5EF4-FFF2-40B4-BE49-F238E27FC236}">
                <a16:creationId xmlns:a16="http://schemas.microsoft.com/office/drawing/2014/main" id="{333F1EEA-A155-1C41-80CD-10E94B83082A}"/>
              </a:ext>
            </a:extLst>
          </p:cNvPr>
          <p:cNvSpPr>
            <a:spLocks noChangeArrowheads="1"/>
          </p:cNvSpPr>
          <p:nvPr/>
        </p:nvSpPr>
        <p:spPr bwMode="auto">
          <a:xfrm>
            <a:off x="865380" y="1333500"/>
            <a:ext cx="10292615"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Goal:</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satisfy client requests without involving origin server</a:t>
            </a:r>
          </a:p>
        </p:txBody>
      </p:sp>
      <p:sp>
        <p:nvSpPr>
          <p:cNvPr id="83" name="Text Box 6">
            <a:extLst>
              <a:ext uri="{FF2B5EF4-FFF2-40B4-BE49-F238E27FC236}">
                <a16:creationId xmlns:a16="http://schemas.microsoft.com/office/drawing/2014/main" id="{70E92C74-86C4-E048-AD53-D4201EAFCFA7}"/>
              </a:ext>
            </a:extLst>
          </p:cNvPr>
          <p:cNvSpPr txBox="1">
            <a:spLocks noChangeArrowheads="1"/>
          </p:cNvSpPr>
          <p:nvPr/>
        </p:nvSpPr>
        <p:spPr bwMode="auto">
          <a:xfrm>
            <a:off x="6416675" y="3118188"/>
            <a:ext cx="6572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client</a:t>
            </a:r>
            <a:endParaRPr kumimoji="0" lang="en-US" altLang="en-US" sz="24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2" name="Group 1">
            <a:extLst>
              <a:ext uri="{FF2B5EF4-FFF2-40B4-BE49-F238E27FC236}">
                <a16:creationId xmlns:a16="http://schemas.microsoft.com/office/drawing/2014/main" id="{E568D9C3-D40D-D946-AB3E-DA830336DA5D}"/>
              </a:ext>
            </a:extLst>
          </p:cNvPr>
          <p:cNvGrpSpPr/>
          <p:nvPr/>
        </p:nvGrpSpPr>
        <p:grpSpPr>
          <a:xfrm>
            <a:off x="8270000" y="2687749"/>
            <a:ext cx="786882" cy="1235302"/>
            <a:chOff x="8270000" y="2687749"/>
            <a:chExt cx="786882" cy="1235302"/>
          </a:xfrm>
        </p:grpSpPr>
        <p:grpSp>
          <p:nvGrpSpPr>
            <p:cNvPr id="15" name="Group 138">
              <a:extLst>
                <a:ext uri="{FF2B5EF4-FFF2-40B4-BE49-F238E27FC236}">
                  <a16:creationId xmlns:a16="http://schemas.microsoft.com/office/drawing/2014/main" id="{BCAE7764-70F3-6C4D-BAB2-DE0B7C89D816}"/>
                </a:ext>
              </a:extLst>
            </p:cNvPr>
            <p:cNvGrpSpPr>
              <a:grpSpLocks/>
            </p:cNvGrpSpPr>
            <p:nvPr/>
          </p:nvGrpSpPr>
          <p:grpSpPr bwMode="auto">
            <a:xfrm>
              <a:off x="8475663" y="3207088"/>
              <a:ext cx="400050" cy="715963"/>
              <a:chOff x="4140" y="429"/>
              <a:chExt cx="1425" cy="2396"/>
            </a:xfrm>
          </p:grpSpPr>
          <p:sp>
            <p:nvSpPr>
              <p:cNvPr id="16" name="Freeform 139">
                <a:extLst>
                  <a:ext uri="{FF2B5EF4-FFF2-40B4-BE49-F238E27FC236}">
                    <a16:creationId xmlns:a16="http://schemas.microsoft.com/office/drawing/2014/main" id="{F1B2DFA0-F79D-7B41-AEB4-30CE9076E70C}"/>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7" name="Rectangle 140">
                <a:extLst>
                  <a:ext uri="{FF2B5EF4-FFF2-40B4-BE49-F238E27FC236}">
                    <a16:creationId xmlns:a16="http://schemas.microsoft.com/office/drawing/2014/main" id="{C5E2EFBB-BBC5-9A42-BB0E-E6D6D2C22EC2}"/>
                  </a:ext>
                </a:extLst>
              </p:cNvPr>
              <p:cNvSpPr>
                <a:spLocks noChangeArrowheads="1"/>
              </p:cNvSpPr>
              <p:nvPr/>
            </p:nvSpPr>
            <p:spPr bwMode="auto">
              <a:xfrm>
                <a:off x="4208" y="429"/>
                <a:ext cx="1046"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8" name="Freeform 141">
                <a:extLst>
                  <a:ext uri="{FF2B5EF4-FFF2-40B4-BE49-F238E27FC236}">
                    <a16:creationId xmlns:a16="http://schemas.microsoft.com/office/drawing/2014/main" id="{55529617-AF40-4A4A-B8BE-0A1D9AFF985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9" name="Freeform 142">
                <a:extLst>
                  <a:ext uri="{FF2B5EF4-FFF2-40B4-BE49-F238E27FC236}">
                    <a16:creationId xmlns:a16="http://schemas.microsoft.com/office/drawing/2014/main" id="{CD96A818-3AB4-9749-B364-C94B61E3934D}"/>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0" name="Rectangle 143">
                <a:extLst>
                  <a:ext uri="{FF2B5EF4-FFF2-40B4-BE49-F238E27FC236}">
                    <a16:creationId xmlns:a16="http://schemas.microsoft.com/office/drawing/2014/main" id="{6CB7A8CB-28B7-454A-B6FA-0B497C6EA086}"/>
                  </a:ext>
                </a:extLst>
              </p:cNvPr>
              <p:cNvSpPr>
                <a:spLocks noChangeArrowheads="1"/>
              </p:cNvSpPr>
              <p:nvPr/>
            </p:nvSpPr>
            <p:spPr bwMode="auto">
              <a:xfrm>
                <a:off x="4214" y="695"/>
                <a:ext cx="594" cy="48"/>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21" name="Group 144">
                <a:extLst>
                  <a:ext uri="{FF2B5EF4-FFF2-40B4-BE49-F238E27FC236}">
                    <a16:creationId xmlns:a16="http://schemas.microsoft.com/office/drawing/2014/main" id="{B151228D-C4D6-FC47-B4C4-E4FEAAC8EB96}"/>
                  </a:ext>
                </a:extLst>
              </p:cNvPr>
              <p:cNvGrpSpPr>
                <a:grpSpLocks/>
              </p:cNvGrpSpPr>
              <p:nvPr/>
            </p:nvGrpSpPr>
            <p:grpSpPr bwMode="auto">
              <a:xfrm>
                <a:off x="4749" y="668"/>
                <a:ext cx="581" cy="145"/>
                <a:chOff x="614" y="2568"/>
                <a:chExt cx="725" cy="139"/>
              </a:xfrm>
            </p:grpSpPr>
            <p:sp>
              <p:nvSpPr>
                <p:cNvPr id="46" name="AutoShape 145">
                  <a:extLst>
                    <a:ext uri="{FF2B5EF4-FFF2-40B4-BE49-F238E27FC236}">
                      <a16:creationId xmlns:a16="http://schemas.microsoft.com/office/drawing/2014/main" id="{581E8E47-6DB1-F54B-9476-01B6F2E30099}"/>
                    </a:ext>
                  </a:extLst>
                </p:cNvPr>
                <p:cNvSpPr>
                  <a:spLocks noChangeArrowheads="1"/>
                </p:cNvSpPr>
                <p:nvPr/>
              </p:nvSpPr>
              <p:spPr bwMode="auto">
                <a:xfrm>
                  <a:off x="616" y="2568"/>
                  <a:ext cx="720"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7" name="AutoShape 146">
                  <a:extLst>
                    <a:ext uri="{FF2B5EF4-FFF2-40B4-BE49-F238E27FC236}">
                      <a16:creationId xmlns:a16="http://schemas.microsoft.com/office/drawing/2014/main" id="{7F2D9B2C-626D-344A-83E2-C990F841501B}"/>
                    </a:ext>
                  </a:extLst>
                </p:cNvPr>
                <p:cNvSpPr>
                  <a:spLocks noChangeArrowheads="1"/>
                </p:cNvSpPr>
                <p:nvPr/>
              </p:nvSpPr>
              <p:spPr bwMode="auto">
                <a:xfrm>
                  <a:off x="630" y="2583"/>
                  <a:ext cx="670"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2" name="Rectangle 147">
                <a:extLst>
                  <a:ext uri="{FF2B5EF4-FFF2-40B4-BE49-F238E27FC236}">
                    <a16:creationId xmlns:a16="http://schemas.microsoft.com/office/drawing/2014/main" id="{06A6E158-AA9B-7643-9927-3F063660DC35}"/>
                  </a:ext>
                </a:extLst>
              </p:cNvPr>
              <p:cNvSpPr>
                <a:spLocks noChangeArrowheads="1"/>
              </p:cNvSpPr>
              <p:nvPr/>
            </p:nvSpPr>
            <p:spPr bwMode="auto">
              <a:xfrm>
                <a:off x="4225" y="1019"/>
                <a:ext cx="594" cy="48"/>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23" name="Group 148">
                <a:extLst>
                  <a:ext uri="{FF2B5EF4-FFF2-40B4-BE49-F238E27FC236}">
                    <a16:creationId xmlns:a16="http://schemas.microsoft.com/office/drawing/2014/main" id="{24564C8A-097F-5447-B760-9CD6285FD6E8}"/>
                  </a:ext>
                </a:extLst>
              </p:cNvPr>
              <p:cNvGrpSpPr>
                <a:grpSpLocks/>
              </p:cNvGrpSpPr>
              <p:nvPr/>
            </p:nvGrpSpPr>
            <p:grpSpPr bwMode="auto">
              <a:xfrm>
                <a:off x="4747" y="994"/>
                <a:ext cx="581" cy="134"/>
                <a:chOff x="614" y="2568"/>
                <a:chExt cx="725" cy="139"/>
              </a:xfrm>
            </p:grpSpPr>
            <p:sp>
              <p:nvSpPr>
                <p:cNvPr id="44" name="AutoShape 149">
                  <a:extLst>
                    <a:ext uri="{FF2B5EF4-FFF2-40B4-BE49-F238E27FC236}">
                      <a16:creationId xmlns:a16="http://schemas.microsoft.com/office/drawing/2014/main" id="{04C4FA5A-4748-2D42-BA0D-06AFE4DAEE26}"/>
                    </a:ext>
                  </a:extLst>
                </p:cNvPr>
                <p:cNvSpPr>
                  <a:spLocks noChangeArrowheads="1"/>
                </p:cNvSpPr>
                <p:nvPr/>
              </p:nvSpPr>
              <p:spPr bwMode="auto">
                <a:xfrm>
                  <a:off x="612" y="2566"/>
                  <a:ext cx="727" cy="143"/>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5" name="AutoShape 150">
                  <a:extLst>
                    <a:ext uri="{FF2B5EF4-FFF2-40B4-BE49-F238E27FC236}">
                      <a16:creationId xmlns:a16="http://schemas.microsoft.com/office/drawing/2014/main" id="{84E1D8C6-7DEE-484B-99EE-B608D1AEB05E}"/>
                    </a:ext>
                  </a:extLst>
                </p:cNvPr>
                <p:cNvSpPr>
                  <a:spLocks noChangeArrowheads="1"/>
                </p:cNvSpPr>
                <p:nvPr/>
              </p:nvSpPr>
              <p:spPr bwMode="auto">
                <a:xfrm>
                  <a:off x="626" y="2583"/>
                  <a:ext cx="692"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4" name="Rectangle 151">
                <a:extLst>
                  <a:ext uri="{FF2B5EF4-FFF2-40B4-BE49-F238E27FC236}">
                    <a16:creationId xmlns:a16="http://schemas.microsoft.com/office/drawing/2014/main" id="{454AD9D8-054B-E244-8A65-C00DC300D60C}"/>
                  </a:ext>
                </a:extLst>
              </p:cNvPr>
              <p:cNvSpPr>
                <a:spLocks noChangeArrowheads="1"/>
              </p:cNvSpPr>
              <p:nvPr/>
            </p:nvSpPr>
            <p:spPr bwMode="auto">
              <a:xfrm>
                <a:off x="4219" y="1359"/>
                <a:ext cx="594" cy="48"/>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25" name="Rectangle 152">
                <a:extLst>
                  <a:ext uri="{FF2B5EF4-FFF2-40B4-BE49-F238E27FC236}">
                    <a16:creationId xmlns:a16="http://schemas.microsoft.com/office/drawing/2014/main" id="{40C54BAB-9592-ED4B-80E1-874156D7B15A}"/>
                  </a:ext>
                </a:extLst>
              </p:cNvPr>
              <p:cNvSpPr>
                <a:spLocks noChangeArrowheads="1"/>
              </p:cNvSpPr>
              <p:nvPr/>
            </p:nvSpPr>
            <p:spPr bwMode="auto">
              <a:xfrm>
                <a:off x="4230" y="1656"/>
                <a:ext cx="594" cy="48"/>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26" name="Group 153">
                <a:extLst>
                  <a:ext uri="{FF2B5EF4-FFF2-40B4-BE49-F238E27FC236}">
                    <a16:creationId xmlns:a16="http://schemas.microsoft.com/office/drawing/2014/main" id="{64CB2613-6494-6C4A-AC96-EDE0548984F6}"/>
                  </a:ext>
                </a:extLst>
              </p:cNvPr>
              <p:cNvGrpSpPr>
                <a:grpSpLocks/>
              </p:cNvGrpSpPr>
              <p:nvPr/>
            </p:nvGrpSpPr>
            <p:grpSpPr bwMode="auto">
              <a:xfrm>
                <a:off x="4735" y="1627"/>
                <a:ext cx="582" cy="151"/>
                <a:chOff x="614" y="2568"/>
                <a:chExt cx="725" cy="139"/>
              </a:xfrm>
            </p:grpSpPr>
            <p:sp>
              <p:nvSpPr>
                <p:cNvPr id="42" name="AutoShape 154">
                  <a:extLst>
                    <a:ext uri="{FF2B5EF4-FFF2-40B4-BE49-F238E27FC236}">
                      <a16:creationId xmlns:a16="http://schemas.microsoft.com/office/drawing/2014/main" id="{A27D1399-0ADF-5D43-8B09-BCD5BD0CD0CC}"/>
                    </a:ext>
                  </a:extLst>
                </p:cNvPr>
                <p:cNvSpPr>
                  <a:spLocks noChangeArrowheads="1"/>
                </p:cNvSpPr>
                <p:nvPr/>
              </p:nvSpPr>
              <p:spPr bwMode="auto">
                <a:xfrm>
                  <a:off x="612" y="2570"/>
                  <a:ext cx="726" cy="137"/>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3" name="AutoShape 155">
                  <a:extLst>
                    <a:ext uri="{FF2B5EF4-FFF2-40B4-BE49-F238E27FC236}">
                      <a16:creationId xmlns:a16="http://schemas.microsoft.com/office/drawing/2014/main" id="{20A4C850-89B5-6B44-820C-B66073B7527E}"/>
                    </a:ext>
                  </a:extLst>
                </p:cNvPr>
                <p:cNvSpPr>
                  <a:spLocks noChangeArrowheads="1"/>
                </p:cNvSpPr>
                <p:nvPr/>
              </p:nvSpPr>
              <p:spPr bwMode="auto">
                <a:xfrm>
                  <a:off x="627" y="2585"/>
                  <a:ext cx="690"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7" name="Freeform 156">
                <a:extLst>
                  <a:ext uri="{FF2B5EF4-FFF2-40B4-BE49-F238E27FC236}">
                    <a16:creationId xmlns:a16="http://schemas.microsoft.com/office/drawing/2014/main" id="{69CA70FC-8D55-3C40-9230-BB1B319F0219}"/>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28" name="Group 157">
                <a:extLst>
                  <a:ext uri="{FF2B5EF4-FFF2-40B4-BE49-F238E27FC236}">
                    <a16:creationId xmlns:a16="http://schemas.microsoft.com/office/drawing/2014/main" id="{592B4F87-8FD7-004F-9CBD-2E07936D76B1}"/>
                  </a:ext>
                </a:extLst>
              </p:cNvPr>
              <p:cNvGrpSpPr>
                <a:grpSpLocks/>
              </p:cNvGrpSpPr>
              <p:nvPr/>
            </p:nvGrpSpPr>
            <p:grpSpPr bwMode="auto">
              <a:xfrm>
                <a:off x="4739" y="1327"/>
                <a:ext cx="582" cy="139"/>
                <a:chOff x="614" y="2568"/>
                <a:chExt cx="725" cy="139"/>
              </a:xfrm>
            </p:grpSpPr>
            <p:sp>
              <p:nvSpPr>
                <p:cNvPr id="40" name="AutoShape 158">
                  <a:extLst>
                    <a:ext uri="{FF2B5EF4-FFF2-40B4-BE49-F238E27FC236}">
                      <a16:creationId xmlns:a16="http://schemas.microsoft.com/office/drawing/2014/main" id="{52452D42-BA3E-B548-9F26-4F10DEBFFC06}"/>
                    </a:ext>
                  </a:extLst>
                </p:cNvPr>
                <p:cNvSpPr>
                  <a:spLocks noChangeArrowheads="1"/>
                </p:cNvSpPr>
                <p:nvPr/>
              </p:nvSpPr>
              <p:spPr bwMode="auto">
                <a:xfrm>
                  <a:off x="615" y="2568"/>
                  <a:ext cx="726"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1" name="AutoShape 159">
                  <a:extLst>
                    <a:ext uri="{FF2B5EF4-FFF2-40B4-BE49-F238E27FC236}">
                      <a16:creationId xmlns:a16="http://schemas.microsoft.com/office/drawing/2014/main" id="{2E496C07-9C8C-B34F-8201-DBF2AB09E8D1}"/>
                    </a:ext>
                  </a:extLst>
                </p:cNvPr>
                <p:cNvSpPr>
                  <a:spLocks noChangeArrowheads="1"/>
                </p:cNvSpPr>
                <p:nvPr/>
              </p:nvSpPr>
              <p:spPr bwMode="auto">
                <a:xfrm>
                  <a:off x="629" y="2584"/>
                  <a:ext cx="690"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9" name="Rectangle 160">
                <a:extLst>
                  <a:ext uri="{FF2B5EF4-FFF2-40B4-BE49-F238E27FC236}">
                    <a16:creationId xmlns:a16="http://schemas.microsoft.com/office/drawing/2014/main" id="{507783BC-460D-F943-9047-6C6F897FE10C}"/>
                  </a:ext>
                </a:extLst>
              </p:cNvPr>
              <p:cNvSpPr>
                <a:spLocks noChangeArrowheads="1"/>
              </p:cNvSpPr>
              <p:nvPr/>
            </p:nvSpPr>
            <p:spPr bwMode="auto">
              <a:xfrm>
                <a:off x="5248"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0" name="Freeform 161">
                <a:extLst>
                  <a:ext uri="{FF2B5EF4-FFF2-40B4-BE49-F238E27FC236}">
                    <a16:creationId xmlns:a16="http://schemas.microsoft.com/office/drawing/2014/main" id="{88257E4A-4830-E644-BAF7-847C2053BCF2}"/>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1" name="Freeform 162">
                <a:extLst>
                  <a:ext uri="{FF2B5EF4-FFF2-40B4-BE49-F238E27FC236}">
                    <a16:creationId xmlns:a16="http://schemas.microsoft.com/office/drawing/2014/main" id="{24A3F621-17CD-4645-A51D-7042FE22E5F1}"/>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2" name="Oval 163">
                <a:extLst>
                  <a:ext uri="{FF2B5EF4-FFF2-40B4-BE49-F238E27FC236}">
                    <a16:creationId xmlns:a16="http://schemas.microsoft.com/office/drawing/2014/main" id="{EA7A271B-C672-7748-BB6C-4320F9AE9120}"/>
                  </a:ext>
                </a:extLst>
              </p:cNvPr>
              <p:cNvSpPr>
                <a:spLocks noChangeArrowheads="1"/>
              </p:cNvSpPr>
              <p:nvPr/>
            </p:nvSpPr>
            <p:spPr bwMode="auto">
              <a:xfrm>
                <a:off x="5520" y="2612"/>
                <a:ext cx="45"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3" name="Freeform 164">
                <a:extLst>
                  <a:ext uri="{FF2B5EF4-FFF2-40B4-BE49-F238E27FC236}">
                    <a16:creationId xmlns:a16="http://schemas.microsoft.com/office/drawing/2014/main" id="{BF246A84-BFE7-3049-922B-DD8B6EA2E7D3}"/>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4" name="AutoShape 165">
                <a:extLst>
                  <a:ext uri="{FF2B5EF4-FFF2-40B4-BE49-F238E27FC236}">
                    <a16:creationId xmlns:a16="http://schemas.microsoft.com/office/drawing/2014/main" id="{A85BFA7C-936F-3A41-9B80-F269D0D81E50}"/>
                  </a:ext>
                </a:extLst>
              </p:cNvPr>
              <p:cNvSpPr>
                <a:spLocks noChangeArrowheads="1"/>
              </p:cNvSpPr>
              <p:nvPr/>
            </p:nvSpPr>
            <p:spPr bwMode="auto">
              <a:xfrm>
                <a:off x="4140" y="2676"/>
                <a:ext cx="1199" cy="149"/>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5" name="AutoShape 166">
                <a:extLst>
                  <a:ext uri="{FF2B5EF4-FFF2-40B4-BE49-F238E27FC236}">
                    <a16:creationId xmlns:a16="http://schemas.microsoft.com/office/drawing/2014/main" id="{143F5A2C-3FCC-214E-B1DD-37354850C395}"/>
                  </a:ext>
                </a:extLst>
              </p:cNvPr>
              <p:cNvSpPr>
                <a:spLocks noChangeArrowheads="1"/>
              </p:cNvSpPr>
              <p:nvPr/>
            </p:nvSpPr>
            <p:spPr bwMode="auto">
              <a:xfrm>
                <a:off x="4208" y="2713"/>
                <a:ext cx="1069" cy="80"/>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6" name="Oval 167">
                <a:extLst>
                  <a:ext uri="{FF2B5EF4-FFF2-40B4-BE49-F238E27FC236}">
                    <a16:creationId xmlns:a16="http://schemas.microsoft.com/office/drawing/2014/main" id="{9F154E92-095E-194F-B02E-9A00467A044B}"/>
                  </a:ext>
                </a:extLst>
              </p:cNvPr>
              <p:cNvSpPr>
                <a:spLocks noChangeArrowheads="1"/>
              </p:cNvSpPr>
              <p:nvPr/>
            </p:nvSpPr>
            <p:spPr bwMode="auto">
              <a:xfrm>
                <a:off x="4310" y="2384"/>
                <a:ext cx="158"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7" name="Oval 168">
                <a:extLst>
                  <a:ext uri="{FF2B5EF4-FFF2-40B4-BE49-F238E27FC236}">
                    <a16:creationId xmlns:a16="http://schemas.microsoft.com/office/drawing/2014/main" id="{9D1FEADC-3D9C-A84B-8B87-2D971178EAD9}"/>
                  </a:ext>
                </a:extLst>
              </p:cNvPr>
              <p:cNvSpPr>
                <a:spLocks noChangeArrowheads="1"/>
              </p:cNvSpPr>
              <p:nvPr/>
            </p:nvSpPr>
            <p:spPr bwMode="auto">
              <a:xfrm>
                <a:off x="4485" y="2384"/>
                <a:ext cx="158"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Calibri"/>
                  <a:ea typeface="ＭＳ Ｐゴシック" panose="020B0600070205080204" pitchFamily="34" charset="-128"/>
                  <a:cs typeface="Arial" panose="020B0604020202020204" pitchFamily="34" charset="0"/>
                </a:endParaRPr>
              </a:p>
            </p:txBody>
          </p:sp>
          <p:sp>
            <p:nvSpPr>
              <p:cNvPr id="38" name="Oval 169">
                <a:extLst>
                  <a:ext uri="{FF2B5EF4-FFF2-40B4-BE49-F238E27FC236}">
                    <a16:creationId xmlns:a16="http://schemas.microsoft.com/office/drawing/2014/main" id="{4E9E3512-C0DF-9C4B-84D2-8F5465E6D892}"/>
                  </a:ext>
                </a:extLst>
              </p:cNvPr>
              <p:cNvSpPr>
                <a:spLocks noChangeArrowheads="1"/>
              </p:cNvSpPr>
              <p:nvPr/>
            </p:nvSpPr>
            <p:spPr bwMode="auto">
              <a:xfrm>
                <a:off x="4660" y="2379"/>
                <a:ext cx="158"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9" name="Rectangle 170">
                <a:extLst>
                  <a:ext uri="{FF2B5EF4-FFF2-40B4-BE49-F238E27FC236}">
                    <a16:creationId xmlns:a16="http://schemas.microsoft.com/office/drawing/2014/main" id="{4D132F38-B955-6A4E-A501-5DB6D9BF92E8}"/>
                  </a:ext>
                </a:extLst>
              </p:cNvPr>
              <p:cNvSpPr>
                <a:spLocks noChangeArrowheads="1"/>
              </p:cNvSpPr>
              <p:nvPr/>
            </p:nvSpPr>
            <p:spPr bwMode="auto">
              <a:xfrm>
                <a:off x="5062" y="1837"/>
                <a:ext cx="85" cy="760"/>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84" name="Text Box 8">
              <a:extLst>
                <a:ext uri="{FF2B5EF4-FFF2-40B4-BE49-F238E27FC236}">
                  <a16:creationId xmlns:a16="http://schemas.microsoft.com/office/drawing/2014/main" id="{5DE1E660-E2FD-8848-B0BB-84A037DCCC22}"/>
                </a:ext>
              </a:extLst>
            </p:cNvPr>
            <p:cNvSpPr txBox="1">
              <a:spLocks noChangeArrowheads="1"/>
            </p:cNvSpPr>
            <p:nvPr/>
          </p:nvSpPr>
          <p:spPr bwMode="auto">
            <a:xfrm>
              <a:off x="8270000" y="2687749"/>
              <a:ext cx="786882" cy="59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8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Web </a:t>
              </a:r>
            </a:p>
            <a:p>
              <a:pPr marL="0" marR="0" lvl="0" indent="0" algn="ctr" defTabSz="914400" rtl="0" eaLnBrk="1" fontAlgn="auto" latinLnBrk="0" hangingPunct="1">
                <a:lnSpc>
                  <a:spcPct val="8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cache</a:t>
              </a: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grpSp>
      <p:sp>
        <p:nvSpPr>
          <p:cNvPr id="85" name="Text Box 21">
            <a:extLst>
              <a:ext uri="{FF2B5EF4-FFF2-40B4-BE49-F238E27FC236}">
                <a16:creationId xmlns:a16="http://schemas.microsoft.com/office/drawing/2014/main" id="{E15405A8-0743-624D-A374-AA89B476DBE9}"/>
              </a:ext>
            </a:extLst>
          </p:cNvPr>
          <p:cNvSpPr txBox="1">
            <a:spLocks noChangeArrowheads="1"/>
          </p:cNvSpPr>
          <p:nvPr/>
        </p:nvSpPr>
        <p:spPr bwMode="auto">
          <a:xfrm>
            <a:off x="6538913" y="5089863"/>
            <a:ext cx="6572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client</a:t>
            </a:r>
            <a:endParaRPr kumimoji="0" lang="en-US" altLang="en-US" sz="24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86" name="Group 53">
            <a:extLst>
              <a:ext uri="{FF2B5EF4-FFF2-40B4-BE49-F238E27FC236}">
                <a16:creationId xmlns:a16="http://schemas.microsoft.com/office/drawing/2014/main" id="{006A4F95-0B3D-AC43-A627-71A7FD2195DC}"/>
              </a:ext>
            </a:extLst>
          </p:cNvPr>
          <p:cNvGrpSpPr>
            <a:grpSpLocks/>
          </p:cNvGrpSpPr>
          <p:nvPr/>
        </p:nvGrpSpPr>
        <p:grpSpPr bwMode="auto">
          <a:xfrm>
            <a:off x="6915150" y="3845263"/>
            <a:ext cx="1490663" cy="760413"/>
            <a:chOff x="2942" y="2580"/>
            <a:chExt cx="939" cy="479"/>
          </a:xfrm>
        </p:grpSpPr>
        <p:sp>
          <p:nvSpPr>
            <p:cNvPr id="87" name="Line 19">
              <a:extLst>
                <a:ext uri="{FF2B5EF4-FFF2-40B4-BE49-F238E27FC236}">
                  <a16:creationId xmlns:a16="http://schemas.microsoft.com/office/drawing/2014/main" id="{C4FCDE12-2844-E249-88D6-1248CC2CE8A9}"/>
                </a:ext>
              </a:extLst>
            </p:cNvPr>
            <p:cNvSpPr>
              <a:spLocks noChangeShapeType="1"/>
            </p:cNvSpPr>
            <p:nvPr/>
          </p:nvSpPr>
          <p:spPr bwMode="auto">
            <a:xfrm flipV="1">
              <a:off x="2998" y="2580"/>
              <a:ext cx="883" cy="479"/>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92" name="Text Box 23">
              <a:extLst>
                <a:ext uri="{FF2B5EF4-FFF2-40B4-BE49-F238E27FC236}">
                  <a16:creationId xmlns:a16="http://schemas.microsoft.com/office/drawing/2014/main" id="{BDF0B946-2F1F-B54D-8334-894004430BEA}"/>
                </a:ext>
              </a:extLst>
            </p:cNvPr>
            <p:cNvSpPr txBox="1">
              <a:spLocks noChangeArrowheads="1"/>
            </p:cNvSpPr>
            <p:nvPr/>
          </p:nvSpPr>
          <p:spPr bwMode="auto">
            <a:xfrm rot="19907361">
              <a:off x="2942" y="2645"/>
              <a:ext cx="821"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HTTP request</a:t>
              </a:r>
              <a:endParaRPr kumimoji="0" lang="en-US" altLang="en-US" sz="24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endParaRPr>
            </a:p>
          </p:txBody>
        </p:sp>
      </p:grpSp>
      <p:grpSp>
        <p:nvGrpSpPr>
          <p:cNvPr id="93" name="Group 54">
            <a:extLst>
              <a:ext uri="{FF2B5EF4-FFF2-40B4-BE49-F238E27FC236}">
                <a16:creationId xmlns:a16="http://schemas.microsoft.com/office/drawing/2014/main" id="{0430DB37-F13E-FB4C-8461-73427AD15541}"/>
              </a:ext>
            </a:extLst>
          </p:cNvPr>
          <p:cNvGrpSpPr>
            <a:grpSpLocks/>
          </p:cNvGrpSpPr>
          <p:nvPr/>
        </p:nvGrpSpPr>
        <p:grpSpPr bwMode="auto">
          <a:xfrm>
            <a:off x="7054850" y="3932576"/>
            <a:ext cx="1487488" cy="785812"/>
            <a:chOff x="3030" y="2635"/>
            <a:chExt cx="937" cy="495"/>
          </a:xfrm>
        </p:grpSpPr>
        <p:sp>
          <p:nvSpPr>
            <p:cNvPr id="94" name="Line 20">
              <a:extLst>
                <a:ext uri="{FF2B5EF4-FFF2-40B4-BE49-F238E27FC236}">
                  <a16:creationId xmlns:a16="http://schemas.microsoft.com/office/drawing/2014/main" id="{68522646-1C6E-6141-85AF-6F21328BDB54}"/>
                </a:ext>
              </a:extLst>
            </p:cNvPr>
            <p:cNvSpPr>
              <a:spLocks noChangeShapeType="1"/>
            </p:cNvSpPr>
            <p:nvPr/>
          </p:nvSpPr>
          <p:spPr bwMode="auto">
            <a:xfrm flipH="1">
              <a:off x="3030" y="2635"/>
              <a:ext cx="884" cy="495"/>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95" name="Text Box 25">
              <a:extLst>
                <a:ext uri="{FF2B5EF4-FFF2-40B4-BE49-F238E27FC236}">
                  <a16:creationId xmlns:a16="http://schemas.microsoft.com/office/drawing/2014/main" id="{497C49B3-B78E-EF40-9F30-9D168B831D7B}"/>
                </a:ext>
              </a:extLst>
            </p:cNvPr>
            <p:cNvSpPr txBox="1">
              <a:spLocks noChangeArrowheads="1"/>
            </p:cNvSpPr>
            <p:nvPr/>
          </p:nvSpPr>
          <p:spPr bwMode="auto">
            <a:xfrm rot="19862217">
              <a:off x="3069" y="2846"/>
              <a:ext cx="898"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HTTP response</a:t>
              </a:r>
              <a:endParaRPr kumimoji="0" lang="en-US" altLang="en-US" sz="24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endParaRPr>
            </a:p>
          </p:txBody>
        </p:sp>
      </p:grpSp>
      <p:grpSp>
        <p:nvGrpSpPr>
          <p:cNvPr id="96" name="Group 49">
            <a:extLst>
              <a:ext uri="{FF2B5EF4-FFF2-40B4-BE49-F238E27FC236}">
                <a16:creationId xmlns:a16="http://schemas.microsoft.com/office/drawing/2014/main" id="{8EC23EE2-3572-4749-B83B-56A3E22AF760}"/>
              </a:ext>
            </a:extLst>
          </p:cNvPr>
          <p:cNvGrpSpPr>
            <a:grpSpLocks/>
          </p:cNvGrpSpPr>
          <p:nvPr/>
        </p:nvGrpSpPr>
        <p:grpSpPr bwMode="auto">
          <a:xfrm>
            <a:off x="7010400" y="2873713"/>
            <a:ext cx="3251200" cy="730250"/>
            <a:chOff x="3002" y="1979"/>
            <a:chExt cx="2048" cy="460"/>
          </a:xfrm>
        </p:grpSpPr>
        <p:sp>
          <p:nvSpPr>
            <p:cNvPr id="97" name="Freeform 18">
              <a:extLst>
                <a:ext uri="{FF2B5EF4-FFF2-40B4-BE49-F238E27FC236}">
                  <a16:creationId xmlns:a16="http://schemas.microsoft.com/office/drawing/2014/main" id="{B3BFA12B-AF52-444A-9C8D-FD235EBCD1CD}"/>
                </a:ext>
              </a:extLst>
            </p:cNvPr>
            <p:cNvSpPr>
              <a:spLocks/>
            </p:cNvSpPr>
            <p:nvPr/>
          </p:nvSpPr>
          <p:spPr bwMode="auto">
            <a:xfrm>
              <a:off x="3002" y="1979"/>
              <a:ext cx="2048" cy="460"/>
            </a:xfrm>
            <a:custGeom>
              <a:avLst/>
              <a:gdLst>
                <a:gd name="T0" fmla="*/ 0 w 2048"/>
                <a:gd name="T1" fmla="*/ 2 h 460"/>
                <a:gd name="T2" fmla="*/ 1011 w 2048"/>
                <a:gd name="T3" fmla="*/ 460 h 460"/>
                <a:gd name="T4" fmla="*/ 2048 w 2048"/>
                <a:gd name="T5" fmla="*/ 0 h 460"/>
                <a:gd name="T6" fmla="*/ 0 60000 65536"/>
                <a:gd name="T7" fmla="*/ 0 60000 65536"/>
                <a:gd name="T8" fmla="*/ 0 60000 65536"/>
                <a:gd name="T9" fmla="*/ 0 w 2048"/>
                <a:gd name="T10" fmla="*/ 0 h 460"/>
                <a:gd name="T11" fmla="*/ 2048 w 2048"/>
                <a:gd name="T12" fmla="*/ 460 h 460"/>
              </a:gdLst>
              <a:ahLst/>
              <a:cxnLst>
                <a:cxn ang="T6">
                  <a:pos x="T0" y="T1"/>
                </a:cxn>
                <a:cxn ang="T7">
                  <a:pos x="T2" y="T3"/>
                </a:cxn>
                <a:cxn ang="T8">
                  <a:pos x="T4" y="T5"/>
                </a:cxn>
              </a:cxnLst>
              <a:rect l="T9" t="T10" r="T11" b="T12"/>
              <a:pathLst>
                <a:path w="2048" h="460">
                  <a:moveTo>
                    <a:pt x="0" y="2"/>
                  </a:moveTo>
                  <a:lnTo>
                    <a:pt x="1011" y="460"/>
                  </a:lnTo>
                  <a:lnTo>
                    <a:pt x="2048" y="0"/>
                  </a:lnTo>
                </a:path>
              </a:pathLst>
            </a:custGeom>
            <a:noFill/>
            <a:ln w="28575">
              <a:solidFill>
                <a:srgbClr val="CC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98" name="Text Box 22">
              <a:extLst>
                <a:ext uri="{FF2B5EF4-FFF2-40B4-BE49-F238E27FC236}">
                  <a16:creationId xmlns:a16="http://schemas.microsoft.com/office/drawing/2014/main" id="{5DC9736F-EB13-904A-A584-847C86859C20}"/>
                </a:ext>
              </a:extLst>
            </p:cNvPr>
            <p:cNvSpPr txBox="1">
              <a:spLocks noChangeArrowheads="1"/>
            </p:cNvSpPr>
            <p:nvPr/>
          </p:nvSpPr>
          <p:spPr bwMode="auto">
            <a:xfrm rot="1422049">
              <a:off x="3129" y="2005"/>
              <a:ext cx="821"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HTTP request</a:t>
              </a:r>
              <a:endParaRPr kumimoji="0" lang="en-US" altLang="en-US" sz="24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endParaRPr>
            </a:p>
          </p:txBody>
        </p:sp>
        <p:sp>
          <p:nvSpPr>
            <p:cNvPr id="99" name="Text Box 45">
              <a:extLst>
                <a:ext uri="{FF2B5EF4-FFF2-40B4-BE49-F238E27FC236}">
                  <a16:creationId xmlns:a16="http://schemas.microsoft.com/office/drawing/2014/main" id="{5F201396-3496-B54A-87C0-83E69A7B8703}"/>
                </a:ext>
              </a:extLst>
            </p:cNvPr>
            <p:cNvSpPr txBox="1">
              <a:spLocks noChangeArrowheads="1"/>
            </p:cNvSpPr>
            <p:nvPr/>
          </p:nvSpPr>
          <p:spPr bwMode="auto">
            <a:xfrm rot="20180032">
              <a:off x="4160" y="2015"/>
              <a:ext cx="821"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HTTP request</a:t>
              </a:r>
              <a:endParaRPr kumimoji="0" lang="en-US" altLang="en-US" sz="24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endParaRPr>
            </a:p>
          </p:txBody>
        </p:sp>
      </p:grpSp>
      <p:sp>
        <p:nvSpPr>
          <p:cNvPr id="101" name="Text Box 48">
            <a:extLst>
              <a:ext uri="{FF2B5EF4-FFF2-40B4-BE49-F238E27FC236}">
                <a16:creationId xmlns:a16="http://schemas.microsoft.com/office/drawing/2014/main" id="{53C0E2C7-E328-094F-86C2-7FF28BDF952E}"/>
              </a:ext>
            </a:extLst>
          </p:cNvPr>
          <p:cNvSpPr txBox="1">
            <a:spLocks noChangeArrowheads="1"/>
          </p:cNvSpPr>
          <p:nvPr/>
        </p:nvSpPr>
        <p:spPr bwMode="auto">
          <a:xfrm>
            <a:off x="10281826" y="3292132"/>
            <a:ext cx="708848" cy="53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origin </a:t>
            </a:r>
          </a:p>
          <a:p>
            <a:pPr marL="0" marR="0" lvl="0" indent="0" algn="ctr" defTabSz="914400" rtl="0" eaLnBrk="1" fontAlgn="auto" latinLnBrk="0" hangingPunct="1">
              <a:lnSpc>
                <a:spcPct val="80000"/>
              </a:lnSpc>
              <a:spcBef>
                <a:spcPct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server</a:t>
            </a: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pic>
        <p:nvPicPr>
          <p:cNvPr id="103" name="Picture 56">
            <a:extLst>
              <a:ext uri="{FF2B5EF4-FFF2-40B4-BE49-F238E27FC236}">
                <a16:creationId xmlns:a16="http://schemas.microsoft.com/office/drawing/2014/main" id="{D1860A46-FB8D-2145-A291-FDFCD300B2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2588" y="2381588"/>
            <a:ext cx="527050" cy="433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4" name="Group 60">
            <a:extLst>
              <a:ext uri="{FF2B5EF4-FFF2-40B4-BE49-F238E27FC236}">
                <a16:creationId xmlns:a16="http://schemas.microsoft.com/office/drawing/2014/main" id="{1E55489F-3411-D147-A30E-37C79E67D16D}"/>
              </a:ext>
            </a:extLst>
          </p:cNvPr>
          <p:cNvGrpSpPr>
            <a:grpSpLocks/>
          </p:cNvGrpSpPr>
          <p:nvPr/>
        </p:nvGrpSpPr>
        <p:grpSpPr bwMode="auto">
          <a:xfrm>
            <a:off x="6237288" y="2421276"/>
            <a:ext cx="4110038" cy="1814512"/>
            <a:chOff x="2515" y="1687"/>
            <a:chExt cx="2589" cy="1143"/>
          </a:xfrm>
        </p:grpSpPr>
        <p:sp>
          <p:nvSpPr>
            <p:cNvPr id="105" name="Freeform 44">
              <a:extLst>
                <a:ext uri="{FF2B5EF4-FFF2-40B4-BE49-F238E27FC236}">
                  <a16:creationId xmlns:a16="http://schemas.microsoft.com/office/drawing/2014/main" id="{AD023CD7-2DF4-0047-A0A8-EE7C8FDF2AD7}"/>
                </a:ext>
              </a:extLst>
            </p:cNvPr>
            <p:cNvSpPr>
              <a:spLocks/>
            </p:cNvSpPr>
            <p:nvPr/>
          </p:nvSpPr>
          <p:spPr bwMode="auto">
            <a:xfrm>
              <a:off x="2985" y="2026"/>
              <a:ext cx="2119" cy="476"/>
            </a:xfrm>
            <a:custGeom>
              <a:avLst/>
              <a:gdLst>
                <a:gd name="T0" fmla="*/ 2119 w 2119"/>
                <a:gd name="T1" fmla="*/ 0 h 476"/>
                <a:gd name="T2" fmla="*/ 1020 w 2119"/>
                <a:gd name="T3" fmla="*/ 476 h 476"/>
                <a:gd name="T4" fmla="*/ 0 w 2119"/>
                <a:gd name="T5" fmla="*/ 8 h 476"/>
                <a:gd name="T6" fmla="*/ 0 60000 65536"/>
                <a:gd name="T7" fmla="*/ 0 60000 65536"/>
                <a:gd name="T8" fmla="*/ 0 60000 65536"/>
                <a:gd name="T9" fmla="*/ 0 w 2119"/>
                <a:gd name="T10" fmla="*/ 0 h 476"/>
                <a:gd name="T11" fmla="*/ 2119 w 2119"/>
                <a:gd name="T12" fmla="*/ 476 h 476"/>
              </a:gdLst>
              <a:ahLst/>
              <a:cxnLst>
                <a:cxn ang="T6">
                  <a:pos x="T0" y="T1"/>
                </a:cxn>
                <a:cxn ang="T7">
                  <a:pos x="T2" y="T3"/>
                </a:cxn>
                <a:cxn ang="T8">
                  <a:pos x="T4" y="T5"/>
                </a:cxn>
              </a:cxnLst>
              <a:rect l="T9" t="T10" r="T11" b="T12"/>
              <a:pathLst>
                <a:path w="2119" h="476">
                  <a:moveTo>
                    <a:pt x="2119" y="0"/>
                  </a:moveTo>
                  <a:lnTo>
                    <a:pt x="1020" y="476"/>
                  </a:lnTo>
                  <a:lnTo>
                    <a:pt x="0" y="8"/>
                  </a:lnTo>
                </a:path>
              </a:pathLst>
            </a:custGeom>
            <a:noFill/>
            <a:ln w="28575">
              <a:solidFill>
                <a:srgbClr val="CC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6" name="Text Box 24">
              <a:extLst>
                <a:ext uri="{FF2B5EF4-FFF2-40B4-BE49-F238E27FC236}">
                  <a16:creationId xmlns:a16="http://schemas.microsoft.com/office/drawing/2014/main" id="{3A73F75B-5403-E34F-8197-7456A76E7D33}"/>
                </a:ext>
              </a:extLst>
            </p:cNvPr>
            <p:cNvSpPr txBox="1">
              <a:spLocks noChangeArrowheads="1"/>
            </p:cNvSpPr>
            <p:nvPr/>
          </p:nvSpPr>
          <p:spPr bwMode="auto">
            <a:xfrm rot="1411598">
              <a:off x="2963" y="2243"/>
              <a:ext cx="898"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HTTP response</a:t>
              </a:r>
              <a:endParaRPr kumimoji="0" lang="en-US" altLang="en-US" sz="24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endParaRPr>
            </a:p>
          </p:txBody>
        </p:sp>
        <p:sp>
          <p:nvSpPr>
            <p:cNvPr id="107" name="Text Box 46">
              <a:extLst>
                <a:ext uri="{FF2B5EF4-FFF2-40B4-BE49-F238E27FC236}">
                  <a16:creationId xmlns:a16="http://schemas.microsoft.com/office/drawing/2014/main" id="{84D34D31-F002-7644-A66C-387CC45D7E5C}"/>
                </a:ext>
              </a:extLst>
            </p:cNvPr>
            <p:cNvSpPr txBox="1">
              <a:spLocks noChangeArrowheads="1"/>
            </p:cNvSpPr>
            <p:nvPr/>
          </p:nvSpPr>
          <p:spPr bwMode="auto">
            <a:xfrm rot="20184211">
              <a:off x="4193" y="2231"/>
              <a:ext cx="898"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HTTP response</a:t>
              </a:r>
              <a:endParaRPr kumimoji="0" lang="en-US" altLang="en-US" sz="24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endParaRPr>
            </a:p>
          </p:txBody>
        </p:sp>
        <p:pic>
          <p:nvPicPr>
            <p:cNvPr id="108" name="Picture 57">
              <a:extLst>
                <a:ext uri="{FF2B5EF4-FFF2-40B4-BE49-F238E27FC236}">
                  <a16:creationId xmlns:a16="http://schemas.microsoft.com/office/drawing/2014/main" id="{AAE983CF-984C-9D4D-815F-5073893D27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79" y="2557"/>
              <a:ext cx="332" cy="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9" name="Picture 59">
              <a:extLst>
                <a:ext uri="{FF2B5EF4-FFF2-40B4-BE49-F238E27FC236}">
                  <a16:creationId xmlns:a16="http://schemas.microsoft.com/office/drawing/2014/main" id="{24961BA7-6903-124E-955A-AEDC5B6FBE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 y="1687"/>
              <a:ext cx="332" cy="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10" name="Picture 61">
            <a:extLst>
              <a:ext uri="{FF2B5EF4-FFF2-40B4-BE49-F238E27FC236}">
                <a16:creationId xmlns:a16="http://schemas.microsoft.com/office/drawing/2014/main" id="{DB808EFC-F790-0C46-B5F2-BCC2B49C45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4913" y="4362788"/>
            <a:ext cx="527050" cy="433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0" name="Slide Number Placeholder 2">
            <a:extLst>
              <a:ext uri="{FF2B5EF4-FFF2-40B4-BE49-F238E27FC236}">
                <a16:creationId xmlns:a16="http://schemas.microsoft.com/office/drawing/2014/main" id="{AAEEF6BD-F1CB-4A4C-82D3-5C6EE9E6D0EF}"/>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43</a:t>
            </a:fld>
            <a:endParaRPr lang="en-US" dirty="0"/>
          </a:p>
        </p:txBody>
      </p:sp>
    </p:spTree>
    <p:extLst>
      <p:ext uri="{BB962C8B-B14F-4D97-AF65-F5344CB8AC3E}">
        <p14:creationId xmlns:p14="http://schemas.microsoft.com/office/powerpoint/2010/main" val="25647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1">
                                            <p:txEl>
                                              <p:pRg st="0" end="0"/>
                                            </p:txEl>
                                          </p:spTgt>
                                        </p:tgtEl>
                                        <p:attrNameLst>
                                          <p:attrName>style.visibility</p:attrName>
                                        </p:attrNameLst>
                                      </p:cBhvr>
                                      <p:to>
                                        <p:strVal val="visible"/>
                                      </p:to>
                                    </p:set>
                                    <p:animEffect transition="in" filter="dissolve">
                                      <p:cBhvr>
                                        <p:cTn id="7" dur="500"/>
                                        <p:tgtEl>
                                          <p:spTgt spid="81">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dissolv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81">
                                            <p:txEl>
                                              <p:pRg st="1" end="1"/>
                                            </p:txEl>
                                          </p:spTgt>
                                        </p:tgtEl>
                                        <p:attrNameLst>
                                          <p:attrName>style.visibility</p:attrName>
                                        </p:attrNameLst>
                                      </p:cBhvr>
                                      <p:to>
                                        <p:strVal val="visible"/>
                                      </p:to>
                                    </p:set>
                                    <p:animEffect transition="in" filter="dissolve">
                                      <p:cBhvr>
                                        <p:cTn id="15" dur="500"/>
                                        <p:tgtEl>
                                          <p:spTgt spid="81">
                                            <p:txEl>
                                              <p:pRg st="1" end="1"/>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81">
                                            <p:txEl>
                                              <p:pRg st="2" end="2"/>
                                            </p:txEl>
                                          </p:spTgt>
                                        </p:tgtEl>
                                        <p:attrNameLst>
                                          <p:attrName>style.visibility</p:attrName>
                                        </p:attrNameLst>
                                      </p:cBhvr>
                                      <p:to>
                                        <p:strVal val="visible"/>
                                      </p:to>
                                    </p:set>
                                    <p:animEffect transition="in" filter="dissolve">
                                      <p:cBhvr>
                                        <p:cTn id="18" dur="500"/>
                                        <p:tgtEl>
                                          <p:spTgt spid="81">
                                            <p:txEl>
                                              <p:pRg st="2" end="2"/>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81">
                                            <p:txEl>
                                              <p:pRg st="3" end="3"/>
                                            </p:txEl>
                                          </p:spTgt>
                                        </p:tgtEl>
                                        <p:attrNameLst>
                                          <p:attrName>style.visibility</p:attrName>
                                        </p:attrNameLst>
                                      </p:cBhvr>
                                      <p:to>
                                        <p:strVal val="visible"/>
                                      </p:to>
                                    </p:set>
                                    <p:animEffect transition="in" filter="dissolve">
                                      <p:cBhvr>
                                        <p:cTn id="21" dur="500"/>
                                        <p:tgtEl>
                                          <p:spTgt spid="81">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96"/>
                                        </p:tgtEl>
                                        <p:attrNameLst>
                                          <p:attrName>style.visibility</p:attrName>
                                        </p:attrNameLst>
                                      </p:cBhvr>
                                      <p:to>
                                        <p:strVal val="visible"/>
                                      </p:to>
                                    </p:set>
                                    <p:animEffect transition="in" filter="wipe(left)">
                                      <p:cBhvr>
                                        <p:cTn id="26" dur="1000"/>
                                        <p:tgtEl>
                                          <p:spTgt spid="96"/>
                                        </p:tgtEl>
                                      </p:cBhvr>
                                    </p:animEffect>
                                  </p:childTnLst>
                                </p:cTn>
                              </p:par>
                            </p:childTnLst>
                          </p:cTn>
                        </p:par>
                        <p:par>
                          <p:cTn id="27" fill="hold">
                            <p:stCondLst>
                              <p:cond delay="1000"/>
                            </p:stCondLst>
                            <p:childTnLst>
                              <p:par>
                                <p:cTn id="28" presetID="22" presetClass="entr" presetSubtype="2" fill="hold" nodeType="afterEffect">
                                  <p:stCondLst>
                                    <p:cond delay="0"/>
                                  </p:stCondLst>
                                  <p:childTnLst>
                                    <p:set>
                                      <p:cBhvr>
                                        <p:cTn id="29" dur="1" fill="hold">
                                          <p:stCondLst>
                                            <p:cond delay="0"/>
                                          </p:stCondLst>
                                        </p:cTn>
                                        <p:tgtEl>
                                          <p:spTgt spid="104"/>
                                        </p:tgtEl>
                                        <p:attrNameLst>
                                          <p:attrName>style.visibility</p:attrName>
                                        </p:attrNameLst>
                                      </p:cBhvr>
                                      <p:to>
                                        <p:strVal val="visible"/>
                                      </p:to>
                                    </p:set>
                                    <p:animEffect transition="in" filter="wipe(right)">
                                      <p:cBhvr>
                                        <p:cTn id="30" dur="1000"/>
                                        <p:tgtEl>
                                          <p:spTgt spid="10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6"/>
                                        </p:tgtEl>
                                        <p:attrNameLst>
                                          <p:attrName>style.visibility</p:attrName>
                                        </p:attrNameLst>
                                      </p:cBhvr>
                                      <p:to>
                                        <p:strVal val="visible"/>
                                      </p:to>
                                    </p:set>
                                    <p:animEffect transition="in" filter="wipe(left)">
                                      <p:cBhvr>
                                        <p:cTn id="35" dur="1000"/>
                                        <p:tgtEl>
                                          <p:spTgt spid="86"/>
                                        </p:tgtEl>
                                      </p:cBhvr>
                                    </p:animEffect>
                                  </p:childTnLst>
                                </p:cTn>
                              </p:par>
                            </p:childTnLst>
                          </p:cTn>
                        </p:par>
                        <p:par>
                          <p:cTn id="36" fill="hold">
                            <p:stCondLst>
                              <p:cond delay="1000"/>
                            </p:stCondLst>
                            <p:childTnLst>
                              <p:par>
                                <p:cTn id="37" presetID="22" presetClass="entr" presetSubtype="2" fill="hold" nodeType="afterEffect">
                                  <p:stCondLst>
                                    <p:cond delay="0"/>
                                  </p:stCondLst>
                                  <p:childTnLst>
                                    <p:set>
                                      <p:cBhvr>
                                        <p:cTn id="38" dur="1" fill="hold">
                                          <p:stCondLst>
                                            <p:cond delay="0"/>
                                          </p:stCondLst>
                                        </p:cTn>
                                        <p:tgtEl>
                                          <p:spTgt spid="93"/>
                                        </p:tgtEl>
                                        <p:attrNameLst>
                                          <p:attrName>style.visibility</p:attrName>
                                        </p:attrNameLst>
                                      </p:cBhvr>
                                      <p:to>
                                        <p:strVal val="visible"/>
                                      </p:to>
                                    </p:set>
                                    <p:animEffect transition="in" filter="wipe(right)">
                                      <p:cBhvr>
                                        <p:cTn id="39" dur="1000"/>
                                        <p:tgtEl>
                                          <p:spTgt spid="93"/>
                                        </p:tgtEl>
                                      </p:cBhvr>
                                    </p:animEffect>
                                  </p:childTnLst>
                                </p:cTn>
                              </p:par>
                            </p:childTnLst>
                          </p:cTn>
                        </p:par>
                        <p:par>
                          <p:cTn id="40" fill="hold">
                            <p:stCondLst>
                              <p:cond delay="2000"/>
                            </p:stCondLst>
                            <p:childTnLst>
                              <p:par>
                                <p:cTn id="41" presetID="22" presetClass="entr" presetSubtype="2" fill="hold" nodeType="afterEffect">
                                  <p:stCondLst>
                                    <p:cond delay="0"/>
                                  </p:stCondLst>
                                  <p:childTnLst>
                                    <p:set>
                                      <p:cBhvr>
                                        <p:cTn id="42" dur="1" fill="hold">
                                          <p:stCondLst>
                                            <p:cond delay="0"/>
                                          </p:stCondLst>
                                        </p:cTn>
                                        <p:tgtEl>
                                          <p:spTgt spid="110"/>
                                        </p:tgtEl>
                                        <p:attrNameLst>
                                          <p:attrName>style.visibility</p:attrName>
                                        </p:attrNameLst>
                                      </p:cBhvr>
                                      <p:to>
                                        <p:strVal val="visible"/>
                                      </p:to>
                                    </p:set>
                                    <p:animEffect transition="in" filter="wipe(right)">
                                      <p:cBhvr>
                                        <p:cTn id="43" dur="10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sz="4400" dirty="0">
                <a:ea typeface="ＭＳ Ｐゴシック" panose="020B0600070205080204" pitchFamily="34" charset="-128"/>
              </a:rPr>
              <a:t>Web caches (aka proxy servers)</a:t>
            </a:r>
            <a:endParaRPr lang="en-US" sz="4400" dirty="0"/>
          </a:p>
        </p:txBody>
      </p:sp>
      <p:sp>
        <p:nvSpPr>
          <p:cNvPr id="144" name="Rectangle 3">
            <a:extLst>
              <a:ext uri="{FF2B5EF4-FFF2-40B4-BE49-F238E27FC236}">
                <a16:creationId xmlns:a16="http://schemas.microsoft.com/office/drawing/2014/main" id="{7B8521C1-7DCD-9344-8BCE-E617E0E93A48}"/>
              </a:ext>
            </a:extLst>
          </p:cNvPr>
          <p:cNvSpPr txBox="1">
            <a:spLocks noChangeArrowheads="1"/>
          </p:cNvSpPr>
          <p:nvPr/>
        </p:nvSpPr>
        <p:spPr>
          <a:xfrm>
            <a:off x="600308" y="1534695"/>
            <a:ext cx="4752277" cy="2134937"/>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Web cache acts as both client and server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server for original requesting client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client to origin server</a:t>
            </a:r>
          </a:p>
        </p:txBody>
      </p:sp>
      <p:sp>
        <p:nvSpPr>
          <p:cNvPr id="145" name="Rectangle 4">
            <a:extLst>
              <a:ext uri="{FF2B5EF4-FFF2-40B4-BE49-F238E27FC236}">
                <a16:creationId xmlns:a16="http://schemas.microsoft.com/office/drawing/2014/main" id="{F6AE5A0B-A69D-B948-BD0F-B69E446252C4}"/>
              </a:ext>
            </a:extLst>
          </p:cNvPr>
          <p:cNvSpPr txBox="1">
            <a:spLocks noChangeArrowheads="1"/>
          </p:cNvSpPr>
          <p:nvPr/>
        </p:nvSpPr>
        <p:spPr>
          <a:xfrm>
            <a:off x="5544015" y="1534695"/>
            <a:ext cx="6047678"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Why </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Web caching?</a:t>
            </a:r>
          </a:p>
          <a:p>
            <a:pPr marL="40798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reduce response time for client request </a:t>
            </a:r>
          </a:p>
          <a:p>
            <a:pPr marL="750888" marR="0" lvl="1" indent="-2873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cache is closer to client</a:t>
            </a:r>
          </a:p>
          <a:p>
            <a:pPr marL="40798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reduce traffic on an institution</a:t>
            </a:r>
            <a:r>
              <a:rPr kumimoji="0" lang="en-US" altLang="ja-JP"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 access link</a:t>
            </a:r>
          </a:p>
          <a:p>
            <a:pPr marL="407988"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Internet is dense with caches </a:t>
            </a:r>
          </a:p>
          <a:p>
            <a:pPr marL="750888" marR="0" lvl="1" indent="-2873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enables “</a:t>
            </a:r>
            <a:r>
              <a:rPr kumimoji="0"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poor” content providers to more effectively deliver content</a:t>
            </a:r>
            <a:endPar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8078A0BA-EA92-E84B-9D25-74AB5B584F39}"/>
              </a:ext>
            </a:extLst>
          </p:cNvPr>
          <p:cNvGrpSpPr/>
          <p:nvPr/>
        </p:nvGrpSpPr>
        <p:grpSpPr>
          <a:xfrm>
            <a:off x="632391" y="3810000"/>
            <a:ext cx="4798594" cy="2217821"/>
            <a:chOff x="632391" y="3810000"/>
            <a:chExt cx="4798594" cy="2217821"/>
          </a:xfrm>
        </p:grpSpPr>
        <p:pic>
          <p:nvPicPr>
            <p:cNvPr id="2" name="Picture 1">
              <a:extLst>
                <a:ext uri="{FF2B5EF4-FFF2-40B4-BE49-F238E27FC236}">
                  <a16:creationId xmlns:a16="http://schemas.microsoft.com/office/drawing/2014/main" id="{A367C1AB-A47E-5446-99C0-0905B5F0557E}"/>
                </a:ext>
              </a:extLst>
            </p:cNvPr>
            <p:cNvPicPr>
              <a:picLocks noChangeAspect="1"/>
            </p:cNvPicPr>
            <p:nvPr/>
          </p:nvPicPr>
          <p:blipFill>
            <a:blip r:embed="rId3"/>
            <a:stretch>
              <a:fillRect/>
            </a:stretch>
          </p:blipFill>
          <p:spPr>
            <a:xfrm>
              <a:off x="1065462" y="5015497"/>
              <a:ext cx="4324685" cy="452126"/>
            </a:xfrm>
            <a:prstGeom prst="rect">
              <a:avLst/>
            </a:prstGeom>
          </p:spPr>
        </p:pic>
        <p:pic>
          <p:nvPicPr>
            <p:cNvPr id="4" name="Picture 3">
              <a:extLst>
                <a:ext uri="{FF2B5EF4-FFF2-40B4-BE49-F238E27FC236}">
                  <a16:creationId xmlns:a16="http://schemas.microsoft.com/office/drawing/2014/main" id="{BCCF5707-C36A-2B44-B3DE-6F31EEC700EE}"/>
                </a:ext>
              </a:extLst>
            </p:cNvPr>
            <p:cNvPicPr>
              <a:picLocks noChangeAspect="1"/>
            </p:cNvPicPr>
            <p:nvPr/>
          </p:nvPicPr>
          <p:blipFill>
            <a:blip r:embed="rId4"/>
            <a:stretch>
              <a:fillRect/>
            </a:stretch>
          </p:blipFill>
          <p:spPr>
            <a:xfrm>
              <a:off x="1066130" y="5587331"/>
              <a:ext cx="4364855" cy="440490"/>
            </a:xfrm>
            <a:prstGeom prst="rect">
              <a:avLst/>
            </a:prstGeom>
          </p:spPr>
        </p:pic>
        <p:sp>
          <p:nvSpPr>
            <p:cNvPr id="8" name="Rectangle 3">
              <a:extLst>
                <a:ext uri="{FF2B5EF4-FFF2-40B4-BE49-F238E27FC236}">
                  <a16:creationId xmlns:a16="http://schemas.microsoft.com/office/drawing/2014/main" id="{9E701FCD-5285-BE4B-BD4D-92A5F9D53E04}"/>
                </a:ext>
              </a:extLst>
            </p:cNvPr>
            <p:cNvSpPr txBox="1">
              <a:spLocks noChangeArrowheads="1"/>
            </p:cNvSpPr>
            <p:nvPr/>
          </p:nvSpPr>
          <p:spPr>
            <a:xfrm>
              <a:off x="632391" y="3810000"/>
              <a:ext cx="4757756" cy="1327484"/>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server tells cache about object’s allowable caching in response header:</a:t>
              </a:r>
            </a:p>
          </p:txBody>
        </p:sp>
      </p:grpSp>
      <p:sp>
        <p:nvSpPr>
          <p:cNvPr id="10" name="Slide Number Placeholder 2">
            <a:extLst>
              <a:ext uri="{FF2B5EF4-FFF2-40B4-BE49-F238E27FC236}">
                <a16:creationId xmlns:a16="http://schemas.microsoft.com/office/drawing/2014/main" id="{293899FF-7A74-EF40-AE83-53C00627833D}"/>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44</a:t>
            </a:fld>
            <a:endParaRPr lang="en-US" dirty="0"/>
          </a:p>
        </p:txBody>
      </p:sp>
    </p:spTree>
    <p:extLst>
      <p:ext uri="{BB962C8B-B14F-4D97-AF65-F5344CB8AC3E}">
        <p14:creationId xmlns:p14="http://schemas.microsoft.com/office/powerpoint/2010/main" val="311124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5">
                                            <p:txEl>
                                              <p:pRg st="0" end="0"/>
                                            </p:txEl>
                                          </p:spTgt>
                                        </p:tgtEl>
                                        <p:attrNameLst>
                                          <p:attrName>style.visibility</p:attrName>
                                        </p:attrNameLst>
                                      </p:cBhvr>
                                      <p:to>
                                        <p:strVal val="visible"/>
                                      </p:to>
                                    </p:set>
                                    <p:animEffect transition="in" filter="dissolve">
                                      <p:cBhvr>
                                        <p:cTn id="12" dur="500"/>
                                        <p:tgtEl>
                                          <p:spTgt spid="14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5">
                                            <p:txEl>
                                              <p:pRg st="1" end="1"/>
                                            </p:txEl>
                                          </p:spTgt>
                                        </p:tgtEl>
                                        <p:attrNameLst>
                                          <p:attrName>style.visibility</p:attrName>
                                        </p:attrNameLst>
                                      </p:cBhvr>
                                      <p:to>
                                        <p:strVal val="visible"/>
                                      </p:to>
                                    </p:set>
                                    <p:animEffect transition="in" filter="dissolve">
                                      <p:cBhvr>
                                        <p:cTn id="17" dur="500"/>
                                        <p:tgtEl>
                                          <p:spTgt spid="145">
                                            <p:txEl>
                                              <p:pRg st="1" end="1"/>
                                            </p:txEl>
                                          </p:spTgt>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145">
                                            <p:txEl>
                                              <p:pRg st="2" end="2"/>
                                            </p:txEl>
                                          </p:spTgt>
                                        </p:tgtEl>
                                        <p:attrNameLst>
                                          <p:attrName>style.visibility</p:attrName>
                                        </p:attrNameLst>
                                      </p:cBhvr>
                                      <p:to>
                                        <p:strVal val="visible"/>
                                      </p:to>
                                    </p:set>
                                    <p:animEffect transition="in" filter="dissolve">
                                      <p:cBhvr>
                                        <p:cTn id="20" dur="500"/>
                                        <p:tgtEl>
                                          <p:spTgt spid="14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45">
                                            <p:txEl>
                                              <p:pRg st="3" end="3"/>
                                            </p:txEl>
                                          </p:spTgt>
                                        </p:tgtEl>
                                        <p:attrNameLst>
                                          <p:attrName>style.visibility</p:attrName>
                                        </p:attrNameLst>
                                      </p:cBhvr>
                                      <p:to>
                                        <p:strVal val="visible"/>
                                      </p:to>
                                    </p:set>
                                    <p:animEffect transition="in" filter="dissolve">
                                      <p:cBhvr>
                                        <p:cTn id="25" dur="500"/>
                                        <p:tgtEl>
                                          <p:spTgt spid="145">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145">
                                            <p:txEl>
                                              <p:pRg st="4" end="4"/>
                                            </p:txEl>
                                          </p:spTgt>
                                        </p:tgtEl>
                                        <p:attrNameLst>
                                          <p:attrName>style.visibility</p:attrName>
                                        </p:attrNameLst>
                                      </p:cBhvr>
                                      <p:to>
                                        <p:strVal val="visible"/>
                                      </p:to>
                                    </p:set>
                                    <p:animEffect transition="in" filter="dissolve">
                                      <p:cBhvr>
                                        <p:cTn id="30" dur="500"/>
                                        <p:tgtEl>
                                          <p:spTgt spid="145">
                                            <p:txEl>
                                              <p:pRg st="4" end="4"/>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45">
                                            <p:txEl>
                                              <p:pRg st="5" end="5"/>
                                            </p:txEl>
                                          </p:spTgt>
                                        </p:tgtEl>
                                        <p:attrNameLst>
                                          <p:attrName>style.visibility</p:attrName>
                                        </p:attrNameLst>
                                      </p:cBhvr>
                                      <p:to>
                                        <p:strVal val="visible"/>
                                      </p:to>
                                    </p:set>
                                    <p:animEffect transition="in" filter="dissolve">
                                      <p:cBhvr>
                                        <p:cTn id="33" dur="500"/>
                                        <p:tgtEl>
                                          <p:spTgt spid="14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E83591-8817-3D4E-B1D7-7CB768593A6D}"/>
              </a:ext>
            </a:extLst>
          </p:cNvPr>
          <p:cNvPicPr>
            <a:picLocks noChangeAspect="1"/>
          </p:cNvPicPr>
          <p:nvPr/>
        </p:nvPicPr>
        <p:blipFill>
          <a:blip r:embed="rId3"/>
          <a:stretch>
            <a:fillRect/>
          </a:stretch>
        </p:blipFill>
        <p:spPr>
          <a:xfrm>
            <a:off x="6451600" y="3598333"/>
            <a:ext cx="1255183" cy="1030679"/>
          </a:xfrm>
          <a:prstGeom prst="rect">
            <a:avLst/>
          </a:prstGeom>
        </p:spPr>
      </p:pic>
      <p:pic>
        <p:nvPicPr>
          <p:cNvPr id="1026" name="Picture 2" descr="Image result for hot icon">
            <a:extLst>
              <a:ext uri="{FF2B5EF4-FFF2-40B4-BE49-F238E27FC236}">
                <a16:creationId xmlns:a16="http://schemas.microsoft.com/office/drawing/2014/main" id="{A7EAAD91-B13A-FE4B-8E84-68108CE646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20660" y="3598333"/>
            <a:ext cx="721782" cy="721782"/>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sz="4800" dirty="0">
                <a:ea typeface="ＭＳ Ｐゴシック" panose="020B0600070205080204" pitchFamily="34" charset="-128"/>
              </a:rPr>
              <a:t>Caching example</a:t>
            </a:r>
            <a:endParaRPr lang="en-US" sz="4800" dirty="0"/>
          </a:p>
        </p:txBody>
      </p:sp>
      <p:sp>
        <p:nvSpPr>
          <p:cNvPr id="254" name="Line 2">
            <a:extLst>
              <a:ext uri="{FF2B5EF4-FFF2-40B4-BE49-F238E27FC236}">
                <a16:creationId xmlns:a16="http://schemas.microsoft.com/office/drawing/2014/main" id="{774FD470-E109-844C-8A9E-6F5E6FD1EF6D}"/>
              </a:ext>
            </a:extLst>
          </p:cNvPr>
          <p:cNvSpPr>
            <a:spLocks noChangeShapeType="1"/>
          </p:cNvSpPr>
          <p:nvPr/>
        </p:nvSpPr>
        <p:spPr bwMode="auto">
          <a:xfrm>
            <a:off x="8083455" y="2487883"/>
            <a:ext cx="285750" cy="11430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5" name="Text Box 50">
            <a:extLst>
              <a:ext uri="{FF2B5EF4-FFF2-40B4-BE49-F238E27FC236}">
                <a16:creationId xmlns:a16="http://schemas.microsoft.com/office/drawing/2014/main" id="{A32DDB4D-8BE1-2B43-89DB-1EA570D47161}"/>
              </a:ext>
            </a:extLst>
          </p:cNvPr>
          <p:cNvSpPr txBox="1">
            <a:spLocks noChangeArrowheads="1"/>
          </p:cNvSpPr>
          <p:nvPr/>
        </p:nvSpPr>
        <p:spPr bwMode="auto">
          <a:xfrm>
            <a:off x="10512330" y="1902096"/>
            <a:ext cx="9334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origin</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servers</a:t>
            </a:r>
          </a:p>
        </p:txBody>
      </p:sp>
      <p:sp>
        <p:nvSpPr>
          <p:cNvPr id="256" name="Line 51">
            <a:extLst>
              <a:ext uri="{FF2B5EF4-FFF2-40B4-BE49-F238E27FC236}">
                <a16:creationId xmlns:a16="http://schemas.microsoft.com/office/drawing/2014/main" id="{D0BFCD11-A1DC-B64D-A23A-23C7A76C3DB1}"/>
              </a:ext>
            </a:extLst>
          </p:cNvPr>
          <p:cNvSpPr>
            <a:spLocks noChangeShapeType="1"/>
          </p:cNvSpPr>
          <p:nvPr/>
        </p:nvSpPr>
        <p:spPr bwMode="auto">
          <a:xfrm>
            <a:off x="8893080" y="2106883"/>
            <a:ext cx="66675" cy="276225"/>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7" name="Line 52">
            <a:extLst>
              <a:ext uri="{FF2B5EF4-FFF2-40B4-BE49-F238E27FC236}">
                <a16:creationId xmlns:a16="http://schemas.microsoft.com/office/drawing/2014/main" id="{E39DF75E-B023-5548-A7F0-9C4A8ADBD41F}"/>
              </a:ext>
            </a:extLst>
          </p:cNvPr>
          <p:cNvSpPr>
            <a:spLocks noChangeShapeType="1"/>
          </p:cNvSpPr>
          <p:nvPr/>
        </p:nvSpPr>
        <p:spPr bwMode="auto">
          <a:xfrm flipH="1">
            <a:off x="9521730" y="2144983"/>
            <a:ext cx="9525" cy="238125"/>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8" name="Line 53">
            <a:extLst>
              <a:ext uri="{FF2B5EF4-FFF2-40B4-BE49-F238E27FC236}">
                <a16:creationId xmlns:a16="http://schemas.microsoft.com/office/drawing/2014/main" id="{E3BFB499-7F23-164F-A225-CAAA7B80074B}"/>
              </a:ext>
            </a:extLst>
          </p:cNvPr>
          <p:cNvSpPr>
            <a:spLocks noChangeShapeType="1"/>
          </p:cNvSpPr>
          <p:nvPr/>
        </p:nvSpPr>
        <p:spPr bwMode="auto">
          <a:xfrm flipH="1">
            <a:off x="9978930" y="2306908"/>
            <a:ext cx="133350" cy="20955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9" name="Line 54">
            <a:extLst>
              <a:ext uri="{FF2B5EF4-FFF2-40B4-BE49-F238E27FC236}">
                <a16:creationId xmlns:a16="http://schemas.microsoft.com/office/drawing/2014/main" id="{24D51B99-FE66-D84E-AF2C-706F58BCCC3D}"/>
              </a:ext>
            </a:extLst>
          </p:cNvPr>
          <p:cNvSpPr>
            <a:spLocks noChangeShapeType="1"/>
          </p:cNvSpPr>
          <p:nvPr/>
        </p:nvSpPr>
        <p:spPr bwMode="auto">
          <a:xfrm flipH="1" flipV="1">
            <a:off x="10140855" y="3068908"/>
            <a:ext cx="247650" cy="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0" name="Freeform 55">
            <a:extLst>
              <a:ext uri="{FF2B5EF4-FFF2-40B4-BE49-F238E27FC236}">
                <a16:creationId xmlns:a16="http://schemas.microsoft.com/office/drawing/2014/main" id="{0AF0F7C2-E293-2A4E-B4A0-9966DF5B5243}"/>
              </a:ext>
            </a:extLst>
          </p:cNvPr>
          <p:cNvSpPr>
            <a:spLocks/>
          </p:cNvSpPr>
          <p:nvPr/>
        </p:nvSpPr>
        <p:spPr bwMode="auto">
          <a:xfrm>
            <a:off x="8158067" y="2111064"/>
            <a:ext cx="2174875" cy="1581150"/>
          </a:xfrm>
          <a:custGeom>
            <a:avLst/>
            <a:gdLst>
              <a:gd name="T0" fmla="*/ 2147483647 w 2135"/>
              <a:gd name="T1" fmla="*/ 2147483647 h 1662"/>
              <a:gd name="T2" fmla="*/ 2147483647 w 2135"/>
              <a:gd name="T3" fmla="*/ 2147483647 h 1662"/>
              <a:gd name="T4" fmla="*/ 2147483647 w 2135"/>
              <a:gd name="T5" fmla="*/ 2147483647 h 1662"/>
              <a:gd name="T6" fmla="*/ 2147483647 w 2135"/>
              <a:gd name="T7" fmla="*/ 2147483647 h 1662"/>
              <a:gd name="T8" fmla="*/ 2147483647 w 2135"/>
              <a:gd name="T9" fmla="*/ 2147483647 h 1662"/>
              <a:gd name="T10" fmla="*/ 2147483647 w 2135"/>
              <a:gd name="T11" fmla="*/ 2147483647 h 1662"/>
              <a:gd name="T12" fmla="*/ 2147483647 w 2135"/>
              <a:gd name="T13" fmla="*/ 2147483647 h 1662"/>
              <a:gd name="T14" fmla="*/ 2147483647 w 2135"/>
              <a:gd name="T15" fmla="*/ 2147483647 h 1662"/>
              <a:gd name="T16" fmla="*/ 2147483647 w 2135"/>
              <a:gd name="T17" fmla="*/ 2147483647 h 1662"/>
              <a:gd name="T18" fmla="*/ 2147483647 w 2135"/>
              <a:gd name="T19" fmla="*/ 2147483647 h 1662"/>
              <a:gd name="T20" fmla="*/ 2147483647 w 2135"/>
              <a:gd name="T21" fmla="*/ 2147483647 h 16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35"/>
              <a:gd name="T34" fmla="*/ 0 h 1662"/>
              <a:gd name="T35" fmla="*/ 2135 w 2135"/>
              <a:gd name="T36" fmla="*/ 1662 h 166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35" h="1662">
                <a:moveTo>
                  <a:pt x="27" y="652"/>
                </a:moveTo>
                <a:cubicBezTo>
                  <a:pt x="14" y="487"/>
                  <a:pt x="0" y="152"/>
                  <a:pt x="105" y="76"/>
                </a:cubicBezTo>
                <a:cubicBezTo>
                  <a:pt x="210" y="0"/>
                  <a:pt x="473" y="192"/>
                  <a:pt x="657" y="196"/>
                </a:cubicBezTo>
                <a:cubicBezTo>
                  <a:pt x="841" y="200"/>
                  <a:pt x="985" y="65"/>
                  <a:pt x="1209" y="100"/>
                </a:cubicBezTo>
                <a:cubicBezTo>
                  <a:pt x="1433" y="135"/>
                  <a:pt x="1867" y="232"/>
                  <a:pt x="2001" y="406"/>
                </a:cubicBezTo>
                <a:cubicBezTo>
                  <a:pt x="2135" y="580"/>
                  <a:pt x="2083" y="945"/>
                  <a:pt x="2013" y="1144"/>
                </a:cubicBezTo>
                <a:cubicBezTo>
                  <a:pt x="1943" y="1343"/>
                  <a:pt x="1781" y="1538"/>
                  <a:pt x="1581" y="1600"/>
                </a:cubicBezTo>
                <a:cubicBezTo>
                  <a:pt x="1381" y="1662"/>
                  <a:pt x="993" y="1571"/>
                  <a:pt x="813" y="1516"/>
                </a:cubicBezTo>
                <a:cubicBezTo>
                  <a:pt x="633" y="1461"/>
                  <a:pt x="606" y="1345"/>
                  <a:pt x="501" y="1270"/>
                </a:cubicBezTo>
                <a:cubicBezTo>
                  <a:pt x="396" y="1195"/>
                  <a:pt x="262" y="1169"/>
                  <a:pt x="183" y="1066"/>
                </a:cubicBezTo>
                <a:cubicBezTo>
                  <a:pt x="104" y="963"/>
                  <a:pt x="25" y="819"/>
                  <a:pt x="27" y="652"/>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1" name="Text Box 70">
            <a:extLst>
              <a:ext uri="{FF2B5EF4-FFF2-40B4-BE49-F238E27FC236}">
                <a16:creationId xmlns:a16="http://schemas.microsoft.com/office/drawing/2014/main" id="{6E272ACE-5938-0646-A38F-6031C9F45819}"/>
              </a:ext>
            </a:extLst>
          </p:cNvPr>
          <p:cNvSpPr txBox="1">
            <a:spLocks noChangeArrowheads="1"/>
          </p:cNvSpPr>
          <p:nvPr/>
        </p:nvSpPr>
        <p:spPr bwMode="auto">
          <a:xfrm>
            <a:off x="8874030" y="2432321"/>
            <a:ext cx="9318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public</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 Internet</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62" name="Freeform 71">
            <a:extLst>
              <a:ext uri="{FF2B5EF4-FFF2-40B4-BE49-F238E27FC236}">
                <a16:creationId xmlns:a16="http://schemas.microsoft.com/office/drawing/2014/main" id="{A7C4DEB4-E3E6-8547-B127-1273B3D3EA69}"/>
              </a:ext>
            </a:extLst>
          </p:cNvPr>
          <p:cNvSpPr>
            <a:spLocks/>
          </p:cNvSpPr>
          <p:nvPr/>
        </p:nvSpPr>
        <p:spPr bwMode="auto">
          <a:xfrm>
            <a:off x="7762780" y="4516708"/>
            <a:ext cx="2965450" cy="1390650"/>
          </a:xfrm>
          <a:custGeom>
            <a:avLst/>
            <a:gdLst>
              <a:gd name="T0" fmla="*/ 2147483647 w 1868"/>
              <a:gd name="T1" fmla="*/ 2147483647 h 876"/>
              <a:gd name="T2" fmla="*/ 2147483647 w 1868"/>
              <a:gd name="T3" fmla="*/ 2147483647 h 876"/>
              <a:gd name="T4" fmla="*/ 2147483647 w 1868"/>
              <a:gd name="T5" fmla="*/ 2147483647 h 876"/>
              <a:gd name="T6" fmla="*/ 2147483647 w 1868"/>
              <a:gd name="T7" fmla="*/ 2147483647 h 876"/>
              <a:gd name="T8" fmla="*/ 2147483647 w 1868"/>
              <a:gd name="T9" fmla="*/ 2147483647 h 876"/>
              <a:gd name="T10" fmla="*/ 2147483647 w 1868"/>
              <a:gd name="T11" fmla="*/ 2147483647 h 876"/>
              <a:gd name="T12" fmla="*/ 2147483647 w 1868"/>
              <a:gd name="T13" fmla="*/ 2147483647 h 876"/>
              <a:gd name="T14" fmla="*/ 2147483647 w 1868"/>
              <a:gd name="T15" fmla="*/ 2147483647 h 876"/>
              <a:gd name="T16" fmla="*/ 2147483647 w 1868"/>
              <a:gd name="T17" fmla="*/ 2147483647 h 876"/>
              <a:gd name="T18" fmla="*/ 2147483647 w 1868"/>
              <a:gd name="T19" fmla="*/ 2147483647 h 876"/>
              <a:gd name="T20" fmla="*/ 2147483647 w 1868"/>
              <a:gd name="T21" fmla="*/ 2147483647 h 87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68"/>
              <a:gd name="T34" fmla="*/ 0 h 876"/>
              <a:gd name="T35" fmla="*/ 1868 w 1868"/>
              <a:gd name="T36" fmla="*/ 876 h 87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68" h="876">
                <a:moveTo>
                  <a:pt x="31" y="327"/>
                </a:moveTo>
                <a:cubicBezTo>
                  <a:pt x="20" y="237"/>
                  <a:pt x="0" y="189"/>
                  <a:pt x="103" y="137"/>
                </a:cubicBezTo>
                <a:cubicBezTo>
                  <a:pt x="206" y="85"/>
                  <a:pt x="476" y="34"/>
                  <a:pt x="649" y="17"/>
                </a:cubicBezTo>
                <a:cubicBezTo>
                  <a:pt x="822" y="0"/>
                  <a:pt x="955" y="18"/>
                  <a:pt x="1141" y="35"/>
                </a:cubicBezTo>
                <a:cubicBezTo>
                  <a:pt x="1327" y="52"/>
                  <a:pt x="1658" y="3"/>
                  <a:pt x="1763" y="121"/>
                </a:cubicBezTo>
                <a:cubicBezTo>
                  <a:pt x="1868" y="239"/>
                  <a:pt x="1840" y="621"/>
                  <a:pt x="1774" y="741"/>
                </a:cubicBezTo>
                <a:cubicBezTo>
                  <a:pt x="1708" y="861"/>
                  <a:pt x="1534" y="827"/>
                  <a:pt x="1369" y="845"/>
                </a:cubicBezTo>
                <a:cubicBezTo>
                  <a:pt x="1204" y="863"/>
                  <a:pt x="935" y="851"/>
                  <a:pt x="781" y="851"/>
                </a:cubicBezTo>
                <a:cubicBezTo>
                  <a:pt x="627" y="851"/>
                  <a:pt x="549" y="876"/>
                  <a:pt x="447" y="847"/>
                </a:cubicBezTo>
                <a:cubicBezTo>
                  <a:pt x="345" y="818"/>
                  <a:pt x="237" y="762"/>
                  <a:pt x="168" y="676"/>
                </a:cubicBezTo>
                <a:cubicBezTo>
                  <a:pt x="98" y="589"/>
                  <a:pt x="29" y="468"/>
                  <a:pt x="31" y="327"/>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3" name="Line 77">
            <a:extLst>
              <a:ext uri="{FF2B5EF4-FFF2-40B4-BE49-F238E27FC236}">
                <a16:creationId xmlns:a16="http://schemas.microsoft.com/office/drawing/2014/main" id="{0E1C7AA0-FA95-B844-83B1-903DF41A68D1}"/>
              </a:ext>
            </a:extLst>
          </p:cNvPr>
          <p:cNvSpPr>
            <a:spLocks noChangeShapeType="1"/>
          </p:cNvSpPr>
          <p:nvPr/>
        </p:nvSpPr>
        <p:spPr bwMode="auto">
          <a:xfrm flipH="1">
            <a:off x="8197755" y="4780233"/>
            <a:ext cx="855662" cy="4318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4" name="Line 78">
            <a:extLst>
              <a:ext uri="{FF2B5EF4-FFF2-40B4-BE49-F238E27FC236}">
                <a16:creationId xmlns:a16="http://schemas.microsoft.com/office/drawing/2014/main" id="{0173F26E-AC6F-FD4F-995F-CADED52CD421}"/>
              </a:ext>
            </a:extLst>
          </p:cNvPr>
          <p:cNvSpPr>
            <a:spLocks noChangeShapeType="1"/>
          </p:cNvSpPr>
          <p:nvPr/>
        </p:nvSpPr>
        <p:spPr bwMode="auto">
          <a:xfrm flipH="1">
            <a:off x="8707342" y="4827858"/>
            <a:ext cx="563563" cy="3937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5" name="Line 79">
            <a:extLst>
              <a:ext uri="{FF2B5EF4-FFF2-40B4-BE49-F238E27FC236}">
                <a16:creationId xmlns:a16="http://schemas.microsoft.com/office/drawing/2014/main" id="{3CEA4312-2D22-9340-9D8D-17C8CC88AE05}"/>
              </a:ext>
            </a:extLst>
          </p:cNvPr>
          <p:cNvSpPr>
            <a:spLocks noChangeShapeType="1"/>
          </p:cNvSpPr>
          <p:nvPr/>
        </p:nvSpPr>
        <p:spPr bwMode="auto">
          <a:xfrm flipH="1">
            <a:off x="9245505" y="4834208"/>
            <a:ext cx="149225" cy="382588"/>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7" name="Line 95">
            <a:extLst>
              <a:ext uri="{FF2B5EF4-FFF2-40B4-BE49-F238E27FC236}">
                <a16:creationId xmlns:a16="http://schemas.microsoft.com/office/drawing/2014/main" id="{7E28B523-ED73-8C40-ACD2-43F86A8C48E6}"/>
              </a:ext>
            </a:extLst>
          </p:cNvPr>
          <p:cNvSpPr>
            <a:spLocks noChangeShapeType="1"/>
          </p:cNvSpPr>
          <p:nvPr/>
        </p:nvSpPr>
        <p:spPr bwMode="auto">
          <a:xfrm>
            <a:off x="9407430" y="3545158"/>
            <a:ext cx="0" cy="1062038"/>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8" name="Text Box 97">
            <a:extLst>
              <a:ext uri="{FF2B5EF4-FFF2-40B4-BE49-F238E27FC236}">
                <a16:creationId xmlns:a16="http://schemas.microsoft.com/office/drawing/2014/main" id="{C679E988-7156-B949-B8A6-F53CA81FBD00}"/>
              </a:ext>
            </a:extLst>
          </p:cNvPr>
          <p:cNvSpPr txBox="1">
            <a:spLocks noChangeArrowheads="1"/>
          </p:cNvSpPr>
          <p:nvPr/>
        </p:nvSpPr>
        <p:spPr bwMode="auto">
          <a:xfrm>
            <a:off x="7775480" y="4357958"/>
            <a:ext cx="11985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institutional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network</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69" name="Text Box 98">
            <a:extLst>
              <a:ext uri="{FF2B5EF4-FFF2-40B4-BE49-F238E27FC236}">
                <a16:creationId xmlns:a16="http://schemas.microsoft.com/office/drawing/2014/main" id="{67295E16-B892-F14C-929B-3E20FB10905C}"/>
              </a:ext>
            </a:extLst>
          </p:cNvPr>
          <p:cNvSpPr txBox="1">
            <a:spLocks noChangeArrowheads="1"/>
          </p:cNvSpPr>
          <p:nvPr/>
        </p:nvSpPr>
        <p:spPr bwMode="auto">
          <a:xfrm>
            <a:off x="9783667" y="4738958"/>
            <a:ext cx="129063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 Gbps LAN</a:t>
            </a:r>
            <a:endParaRPr kumimoji="0" lang="en-US" altLang="en-US" sz="2400" b="0" i="0" u="none" strike="noStrike" kern="0" cap="none" spc="0" normalizeH="0" baseline="0" noProof="0">
              <a:ln>
                <a:noFill/>
              </a:ln>
              <a:solidFill>
                <a:srgbClr val="3333CC"/>
              </a:solidFill>
              <a:effectLst/>
              <a:uLnTx/>
              <a:uFillTx/>
              <a:latin typeface="Arial" panose="020B0604020202020204" pitchFamily="34" charset="0"/>
              <a:ea typeface="ＭＳ Ｐゴシック" panose="020B0600070205080204" pitchFamily="34" charset="-128"/>
              <a:cs typeface="+mn-cs"/>
            </a:endParaRPr>
          </a:p>
        </p:txBody>
      </p:sp>
      <p:sp>
        <p:nvSpPr>
          <p:cNvPr id="270" name="Text Box 99">
            <a:extLst>
              <a:ext uri="{FF2B5EF4-FFF2-40B4-BE49-F238E27FC236}">
                <a16:creationId xmlns:a16="http://schemas.microsoft.com/office/drawing/2014/main" id="{6A31B9E8-42B5-DA4F-BEEB-38A1A2168C47}"/>
              </a:ext>
            </a:extLst>
          </p:cNvPr>
          <p:cNvSpPr txBox="1">
            <a:spLocks noChangeArrowheads="1"/>
          </p:cNvSpPr>
          <p:nvPr/>
        </p:nvSpPr>
        <p:spPr bwMode="auto">
          <a:xfrm>
            <a:off x="9409017" y="3734071"/>
            <a:ext cx="1190625"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1.54 Mbps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access link</a:t>
            </a:r>
            <a:endParaRPr kumimoji="0" lang="en-US" altLang="en-US" sz="2400" b="0" i="0" u="none" strike="noStrike" kern="0" cap="none" spc="0" normalizeH="0" baseline="0" noProof="0">
              <a:ln>
                <a:noFill/>
              </a:ln>
              <a:solidFill>
                <a:srgbClr val="3333CC"/>
              </a:solidFill>
              <a:effectLst/>
              <a:uLnTx/>
              <a:uFillTx/>
              <a:latin typeface="Arial" panose="020B0604020202020204" pitchFamily="34" charset="0"/>
              <a:ea typeface="ＭＳ Ｐゴシック" panose="020B0600070205080204" pitchFamily="34" charset="-128"/>
              <a:cs typeface="+mn-cs"/>
            </a:endParaRPr>
          </a:p>
        </p:txBody>
      </p:sp>
      <p:sp>
        <p:nvSpPr>
          <p:cNvPr id="290" name="Oval 137">
            <a:extLst>
              <a:ext uri="{FF2B5EF4-FFF2-40B4-BE49-F238E27FC236}">
                <a16:creationId xmlns:a16="http://schemas.microsoft.com/office/drawing/2014/main" id="{A9F8C12A-15DE-3145-8755-75410365A52F}"/>
              </a:ext>
            </a:extLst>
          </p:cNvPr>
          <p:cNvSpPr>
            <a:spLocks noChangeArrowheads="1"/>
          </p:cNvSpPr>
          <p:nvPr/>
        </p:nvSpPr>
        <p:spPr bwMode="auto">
          <a:xfrm>
            <a:off x="3943717" y="4370340"/>
            <a:ext cx="940980" cy="509975"/>
          </a:xfrm>
          <a:prstGeom prst="ellipse">
            <a:avLst/>
          </a:prstGeom>
          <a:noFill/>
          <a:ln w="19050">
            <a:solidFill>
              <a:srgbClr val="CC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92" name="Group 139">
            <a:extLst>
              <a:ext uri="{FF2B5EF4-FFF2-40B4-BE49-F238E27FC236}">
                <a16:creationId xmlns:a16="http://schemas.microsoft.com/office/drawing/2014/main" id="{F9E9E22C-69D8-A847-9177-B4D5A14ECA28}"/>
              </a:ext>
            </a:extLst>
          </p:cNvPr>
          <p:cNvGrpSpPr>
            <a:grpSpLocks/>
          </p:cNvGrpSpPr>
          <p:nvPr/>
        </p:nvGrpSpPr>
        <p:grpSpPr bwMode="auto">
          <a:xfrm>
            <a:off x="7735792" y="2035446"/>
            <a:ext cx="377825" cy="576262"/>
            <a:chOff x="4140" y="429"/>
            <a:chExt cx="1425" cy="2396"/>
          </a:xfrm>
        </p:grpSpPr>
        <p:sp>
          <p:nvSpPr>
            <p:cNvPr id="293" name="Freeform 140">
              <a:extLst>
                <a:ext uri="{FF2B5EF4-FFF2-40B4-BE49-F238E27FC236}">
                  <a16:creationId xmlns:a16="http://schemas.microsoft.com/office/drawing/2014/main" id="{86EDF6AA-4B2E-6342-9BFA-CFF30B1C2908}"/>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4" name="Rectangle 141">
              <a:extLst>
                <a:ext uri="{FF2B5EF4-FFF2-40B4-BE49-F238E27FC236}">
                  <a16:creationId xmlns:a16="http://schemas.microsoft.com/office/drawing/2014/main" id="{6B9D834D-0DEE-9248-AD7A-C2D336AEBD50}"/>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5" name="Freeform 142">
              <a:extLst>
                <a:ext uri="{FF2B5EF4-FFF2-40B4-BE49-F238E27FC236}">
                  <a16:creationId xmlns:a16="http://schemas.microsoft.com/office/drawing/2014/main" id="{29245DF3-F7D6-B840-B253-23D4A8D2C197}"/>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6" name="Freeform 143">
              <a:extLst>
                <a:ext uri="{FF2B5EF4-FFF2-40B4-BE49-F238E27FC236}">
                  <a16:creationId xmlns:a16="http://schemas.microsoft.com/office/drawing/2014/main" id="{B747AC17-9BF4-BB41-A5DA-D229A9BA1A64}"/>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7" name="Rectangle 144">
              <a:extLst>
                <a:ext uri="{FF2B5EF4-FFF2-40B4-BE49-F238E27FC236}">
                  <a16:creationId xmlns:a16="http://schemas.microsoft.com/office/drawing/2014/main" id="{1B65D50E-A82B-7347-A7F6-556D3939DD4B}"/>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98" name="Group 145">
              <a:extLst>
                <a:ext uri="{FF2B5EF4-FFF2-40B4-BE49-F238E27FC236}">
                  <a16:creationId xmlns:a16="http://schemas.microsoft.com/office/drawing/2014/main" id="{E47B5BD8-DFF7-9441-92CB-80BB05AB6451}"/>
                </a:ext>
              </a:extLst>
            </p:cNvPr>
            <p:cNvGrpSpPr>
              <a:grpSpLocks/>
            </p:cNvGrpSpPr>
            <p:nvPr/>
          </p:nvGrpSpPr>
          <p:grpSpPr bwMode="auto">
            <a:xfrm>
              <a:off x="4749" y="668"/>
              <a:ext cx="581" cy="145"/>
              <a:chOff x="614" y="2568"/>
              <a:chExt cx="725" cy="139"/>
            </a:xfrm>
          </p:grpSpPr>
          <p:sp>
            <p:nvSpPr>
              <p:cNvPr id="323" name="AutoShape 146">
                <a:extLst>
                  <a:ext uri="{FF2B5EF4-FFF2-40B4-BE49-F238E27FC236}">
                    <a16:creationId xmlns:a16="http://schemas.microsoft.com/office/drawing/2014/main" id="{B75BF63D-E7E0-6640-A10B-E09175442A77}"/>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4" name="AutoShape 147">
                <a:extLst>
                  <a:ext uri="{FF2B5EF4-FFF2-40B4-BE49-F238E27FC236}">
                    <a16:creationId xmlns:a16="http://schemas.microsoft.com/office/drawing/2014/main" id="{074358F6-E1DA-D042-B053-9C4C54023FE2}"/>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99" name="Rectangle 148">
              <a:extLst>
                <a:ext uri="{FF2B5EF4-FFF2-40B4-BE49-F238E27FC236}">
                  <a16:creationId xmlns:a16="http://schemas.microsoft.com/office/drawing/2014/main" id="{DECDE972-9E25-674C-ACC1-43F55CD92F4E}"/>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0" name="Group 149">
              <a:extLst>
                <a:ext uri="{FF2B5EF4-FFF2-40B4-BE49-F238E27FC236}">
                  <a16:creationId xmlns:a16="http://schemas.microsoft.com/office/drawing/2014/main" id="{82296A06-752A-254D-8846-4D0F3F43F261}"/>
                </a:ext>
              </a:extLst>
            </p:cNvPr>
            <p:cNvGrpSpPr>
              <a:grpSpLocks/>
            </p:cNvGrpSpPr>
            <p:nvPr/>
          </p:nvGrpSpPr>
          <p:grpSpPr bwMode="auto">
            <a:xfrm>
              <a:off x="4747" y="994"/>
              <a:ext cx="581" cy="134"/>
              <a:chOff x="614" y="2568"/>
              <a:chExt cx="725" cy="139"/>
            </a:xfrm>
          </p:grpSpPr>
          <p:sp>
            <p:nvSpPr>
              <p:cNvPr id="321" name="AutoShape 150">
                <a:extLst>
                  <a:ext uri="{FF2B5EF4-FFF2-40B4-BE49-F238E27FC236}">
                    <a16:creationId xmlns:a16="http://schemas.microsoft.com/office/drawing/2014/main" id="{F5A8BC22-523A-4147-9575-B8F7D060F116}"/>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2" name="AutoShape 151">
                <a:extLst>
                  <a:ext uri="{FF2B5EF4-FFF2-40B4-BE49-F238E27FC236}">
                    <a16:creationId xmlns:a16="http://schemas.microsoft.com/office/drawing/2014/main" id="{EAF2AC7F-A8C0-FC4F-8C37-5D458F19BF62}"/>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1" name="Rectangle 152">
              <a:extLst>
                <a:ext uri="{FF2B5EF4-FFF2-40B4-BE49-F238E27FC236}">
                  <a16:creationId xmlns:a16="http://schemas.microsoft.com/office/drawing/2014/main" id="{4F90A69C-CEC4-A24D-9C82-52BA6FC8934D}"/>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2" name="Rectangle 153">
              <a:extLst>
                <a:ext uri="{FF2B5EF4-FFF2-40B4-BE49-F238E27FC236}">
                  <a16:creationId xmlns:a16="http://schemas.microsoft.com/office/drawing/2014/main" id="{4EAFCA72-25B7-7747-916E-327595FFDBCD}"/>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3" name="Group 154">
              <a:extLst>
                <a:ext uri="{FF2B5EF4-FFF2-40B4-BE49-F238E27FC236}">
                  <a16:creationId xmlns:a16="http://schemas.microsoft.com/office/drawing/2014/main" id="{8277CD38-8B7B-9748-AD3B-10D14BC1AA1D}"/>
                </a:ext>
              </a:extLst>
            </p:cNvPr>
            <p:cNvGrpSpPr>
              <a:grpSpLocks/>
            </p:cNvGrpSpPr>
            <p:nvPr/>
          </p:nvGrpSpPr>
          <p:grpSpPr bwMode="auto">
            <a:xfrm>
              <a:off x="4735" y="1627"/>
              <a:ext cx="582" cy="151"/>
              <a:chOff x="614" y="2568"/>
              <a:chExt cx="725" cy="139"/>
            </a:xfrm>
          </p:grpSpPr>
          <p:sp>
            <p:nvSpPr>
              <p:cNvPr id="319" name="AutoShape 155">
                <a:extLst>
                  <a:ext uri="{FF2B5EF4-FFF2-40B4-BE49-F238E27FC236}">
                    <a16:creationId xmlns:a16="http://schemas.microsoft.com/office/drawing/2014/main" id="{5B02472C-767E-8C4B-A1E5-693F9C4C2A6A}"/>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0" name="AutoShape 156">
                <a:extLst>
                  <a:ext uri="{FF2B5EF4-FFF2-40B4-BE49-F238E27FC236}">
                    <a16:creationId xmlns:a16="http://schemas.microsoft.com/office/drawing/2014/main" id="{DA6E1AA2-450F-174D-A85C-5D39B60ABD9D}"/>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4" name="Freeform 157">
              <a:extLst>
                <a:ext uri="{FF2B5EF4-FFF2-40B4-BE49-F238E27FC236}">
                  <a16:creationId xmlns:a16="http://schemas.microsoft.com/office/drawing/2014/main" id="{43557BDC-C555-5040-B5DB-5D425E9BFE16}"/>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5" name="Group 158">
              <a:extLst>
                <a:ext uri="{FF2B5EF4-FFF2-40B4-BE49-F238E27FC236}">
                  <a16:creationId xmlns:a16="http://schemas.microsoft.com/office/drawing/2014/main" id="{C333E870-3BD7-C645-AAC2-98508A7E36E9}"/>
                </a:ext>
              </a:extLst>
            </p:cNvPr>
            <p:cNvGrpSpPr>
              <a:grpSpLocks/>
            </p:cNvGrpSpPr>
            <p:nvPr/>
          </p:nvGrpSpPr>
          <p:grpSpPr bwMode="auto">
            <a:xfrm>
              <a:off x="4739" y="1327"/>
              <a:ext cx="582" cy="139"/>
              <a:chOff x="614" y="2568"/>
              <a:chExt cx="725" cy="139"/>
            </a:xfrm>
          </p:grpSpPr>
          <p:sp>
            <p:nvSpPr>
              <p:cNvPr id="317" name="AutoShape 159">
                <a:extLst>
                  <a:ext uri="{FF2B5EF4-FFF2-40B4-BE49-F238E27FC236}">
                    <a16:creationId xmlns:a16="http://schemas.microsoft.com/office/drawing/2014/main" id="{EFC968C4-6392-E247-9A44-0D21D80BC1C8}"/>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8" name="AutoShape 160">
                <a:extLst>
                  <a:ext uri="{FF2B5EF4-FFF2-40B4-BE49-F238E27FC236}">
                    <a16:creationId xmlns:a16="http://schemas.microsoft.com/office/drawing/2014/main" id="{9315F821-D903-1C43-B0DF-C13E1CFC6E95}"/>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6" name="Rectangle 161">
              <a:extLst>
                <a:ext uri="{FF2B5EF4-FFF2-40B4-BE49-F238E27FC236}">
                  <a16:creationId xmlns:a16="http://schemas.microsoft.com/office/drawing/2014/main" id="{4A93E05B-231B-8F4E-AC44-1E61C8779F78}"/>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7" name="Freeform 162">
              <a:extLst>
                <a:ext uri="{FF2B5EF4-FFF2-40B4-BE49-F238E27FC236}">
                  <a16:creationId xmlns:a16="http://schemas.microsoft.com/office/drawing/2014/main" id="{A81021FA-3B4B-8540-B233-88280DF917CD}"/>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8" name="Freeform 163">
              <a:extLst>
                <a:ext uri="{FF2B5EF4-FFF2-40B4-BE49-F238E27FC236}">
                  <a16:creationId xmlns:a16="http://schemas.microsoft.com/office/drawing/2014/main" id="{B4BBCFA8-CE65-3B46-B8C0-90C8E2A9FAE4}"/>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9" name="Oval 164">
              <a:extLst>
                <a:ext uri="{FF2B5EF4-FFF2-40B4-BE49-F238E27FC236}">
                  <a16:creationId xmlns:a16="http://schemas.microsoft.com/office/drawing/2014/main" id="{5BC0A35E-B59B-2747-AF4F-E2B7BF2E9D9B}"/>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0" name="Freeform 165">
              <a:extLst>
                <a:ext uri="{FF2B5EF4-FFF2-40B4-BE49-F238E27FC236}">
                  <a16:creationId xmlns:a16="http://schemas.microsoft.com/office/drawing/2014/main" id="{18C56782-0533-9C40-9224-8F36130D8884}"/>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1" name="AutoShape 166">
              <a:extLst>
                <a:ext uri="{FF2B5EF4-FFF2-40B4-BE49-F238E27FC236}">
                  <a16:creationId xmlns:a16="http://schemas.microsoft.com/office/drawing/2014/main" id="{B68A6AC7-4ED2-D44E-90B8-E63CF73BBC97}"/>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2" name="AutoShape 167">
              <a:extLst>
                <a:ext uri="{FF2B5EF4-FFF2-40B4-BE49-F238E27FC236}">
                  <a16:creationId xmlns:a16="http://schemas.microsoft.com/office/drawing/2014/main" id="{906EF179-00FE-3F4F-AD8D-E9B8F23DE35F}"/>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3" name="Oval 168">
              <a:extLst>
                <a:ext uri="{FF2B5EF4-FFF2-40B4-BE49-F238E27FC236}">
                  <a16:creationId xmlns:a16="http://schemas.microsoft.com/office/drawing/2014/main" id="{714D65B7-5EDC-2840-9C29-D308D9655A6C}"/>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4" name="Oval 169">
              <a:extLst>
                <a:ext uri="{FF2B5EF4-FFF2-40B4-BE49-F238E27FC236}">
                  <a16:creationId xmlns:a16="http://schemas.microsoft.com/office/drawing/2014/main" id="{E64A117A-C67D-AB41-A8E7-4A508BB314F3}"/>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5" name="Oval 170">
              <a:extLst>
                <a:ext uri="{FF2B5EF4-FFF2-40B4-BE49-F238E27FC236}">
                  <a16:creationId xmlns:a16="http://schemas.microsoft.com/office/drawing/2014/main" id="{C59668D3-09F9-BD44-8596-C01818912BD0}"/>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6" name="Rectangle 171">
              <a:extLst>
                <a:ext uri="{FF2B5EF4-FFF2-40B4-BE49-F238E27FC236}">
                  <a16:creationId xmlns:a16="http://schemas.microsoft.com/office/drawing/2014/main" id="{8E530C7C-3D86-3C4B-891E-CB9AC883FCB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5" name="Group 172">
            <a:extLst>
              <a:ext uri="{FF2B5EF4-FFF2-40B4-BE49-F238E27FC236}">
                <a16:creationId xmlns:a16="http://schemas.microsoft.com/office/drawing/2014/main" id="{F34C0BB9-9ECA-9B40-B10C-16DEDBDC16C3}"/>
              </a:ext>
            </a:extLst>
          </p:cNvPr>
          <p:cNvGrpSpPr>
            <a:grpSpLocks/>
          </p:cNvGrpSpPr>
          <p:nvPr/>
        </p:nvGrpSpPr>
        <p:grpSpPr bwMode="auto">
          <a:xfrm>
            <a:off x="7885017" y="5148533"/>
            <a:ext cx="525463" cy="557213"/>
            <a:chOff x="-44" y="1473"/>
            <a:chExt cx="981" cy="1105"/>
          </a:xfrm>
        </p:grpSpPr>
        <p:pic>
          <p:nvPicPr>
            <p:cNvPr id="326" name="Picture 173" descr="desktop_computer_stylized_medium">
              <a:extLst>
                <a:ext uri="{FF2B5EF4-FFF2-40B4-BE49-F238E27FC236}">
                  <a16:creationId xmlns:a16="http://schemas.microsoft.com/office/drawing/2014/main" id="{58DEA6BA-6A8A-414B-A5D1-8C42E963B5B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 name="Freeform 174">
              <a:extLst>
                <a:ext uri="{FF2B5EF4-FFF2-40B4-BE49-F238E27FC236}">
                  <a16:creationId xmlns:a16="http://schemas.microsoft.com/office/drawing/2014/main" id="{5636D377-DB0D-6F40-811F-10EE64604D69}"/>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8" name="Group 175">
            <a:extLst>
              <a:ext uri="{FF2B5EF4-FFF2-40B4-BE49-F238E27FC236}">
                <a16:creationId xmlns:a16="http://schemas.microsoft.com/office/drawing/2014/main" id="{7306AC90-5B34-3F4E-B626-0E34022A31C8}"/>
              </a:ext>
            </a:extLst>
          </p:cNvPr>
          <p:cNvGrpSpPr>
            <a:grpSpLocks/>
          </p:cNvGrpSpPr>
          <p:nvPr/>
        </p:nvGrpSpPr>
        <p:grpSpPr bwMode="auto">
          <a:xfrm>
            <a:off x="8650192" y="1557608"/>
            <a:ext cx="377825" cy="576263"/>
            <a:chOff x="4140" y="429"/>
            <a:chExt cx="1425" cy="2396"/>
          </a:xfrm>
        </p:grpSpPr>
        <p:sp>
          <p:nvSpPr>
            <p:cNvPr id="329" name="Freeform 176">
              <a:extLst>
                <a:ext uri="{FF2B5EF4-FFF2-40B4-BE49-F238E27FC236}">
                  <a16:creationId xmlns:a16="http://schemas.microsoft.com/office/drawing/2014/main" id="{F3CFDF78-3F2C-B047-99D5-2F35E0D1B496}"/>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0" name="Rectangle 177">
              <a:extLst>
                <a:ext uri="{FF2B5EF4-FFF2-40B4-BE49-F238E27FC236}">
                  <a16:creationId xmlns:a16="http://schemas.microsoft.com/office/drawing/2014/main" id="{6D671750-A74B-B64E-8E68-C40948E6DE36}"/>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1" name="Freeform 178">
              <a:extLst>
                <a:ext uri="{FF2B5EF4-FFF2-40B4-BE49-F238E27FC236}">
                  <a16:creationId xmlns:a16="http://schemas.microsoft.com/office/drawing/2014/main" id="{9438FA78-1938-514C-80BF-10ED666E38FE}"/>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2" name="Freeform 179">
              <a:extLst>
                <a:ext uri="{FF2B5EF4-FFF2-40B4-BE49-F238E27FC236}">
                  <a16:creationId xmlns:a16="http://schemas.microsoft.com/office/drawing/2014/main" id="{FD23EFF2-90E8-9045-936A-06124249A5E5}"/>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3" name="Rectangle 180">
              <a:extLst>
                <a:ext uri="{FF2B5EF4-FFF2-40B4-BE49-F238E27FC236}">
                  <a16:creationId xmlns:a16="http://schemas.microsoft.com/office/drawing/2014/main" id="{C3C9A679-FD27-EE4A-B715-049B9DDB6300}"/>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4" name="Group 181">
              <a:extLst>
                <a:ext uri="{FF2B5EF4-FFF2-40B4-BE49-F238E27FC236}">
                  <a16:creationId xmlns:a16="http://schemas.microsoft.com/office/drawing/2014/main" id="{F5C3481D-451B-B142-A35C-15C582D38E95}"/>
                </a:ext>
              </a:extLst>
            </p:cNvPr>
            <p:cNvGrpSpPr>
              <a:grpSpLocks/>
            </p:cNvGrpSpPr>
            <p:nvPr/>
          </p:nvGrpSpPr>
          <p:grpSpPr bwMode="auto">
            <a:xfrm>
              <a:off x="4749" y="668"/>
              <a:ext cx="581" cy="145"/>
              <a:chOff x="614" y="2568"/>
              <a:chExt cx="725" cy="139"/>
            </a:xfrm>
          </p:grpSpPr>
          <p:sp>
            <p:nvSpPr>
              <p:cNvPr id="359" name="AutoShape 182">
                <a:extLst>
                  <a:ext uri="{FF2B5EF4-FFF2-40B4-BE49-F238E27FC236}">
                    <a16:creationId xmlns:a16="http://schemas.microsoft.com/office/drawing/2014/main" id="{2C243628-F48B-0247-9C77-CADC193BA25B}"/>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0" name="AutoShape 183">
                <a:extLst>
                  <a:ext uri="{FF2B5EF4-FFF2-40B4-BE49-F238E27FC236}">
                    <a16:creationId xmlns:a16="http://schemas.microsoft.com/office/drawing/2014/main" id="{C3D71DA0-C793-D949-906B-887E37FD01C9}"/>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5" name="Rectangle 184">
              <a:extLst>
                <a:ext uri="{FF2B5EF4-FFF2-40B4-BE49-F238E27FC236}">
                  <a16:creationId xmlns:a16="http://schemas.microsoft.com/office/drawing/2014/main" id="{246902F9-C4DC-454E-9DA0-3D5842DB38D7}"/>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6" name="Group 185">
              <a:extLst>
                <a:ext uri="{FF2B5EF4-FFF2-40B4-BE49-F238E27FC236}">
                  <a16:creationId xmlns:a16="http://schemas.microsoft.com/office/drawing/2014/main" id="{7667DA9A-FE8F-654A-8B9E-218AADDABF18}"/>
                </a:ext>
              </a:extLst>
            </p:cNvPr>
            <p:cNvGrpSpPr>
              <a:grpSpLocks/>
            </p:cNvGrpSpPr>
            <p:nvPr/>
          </p:nvGrpSpPr>
          <p:grpSpPr bwMode="auto">
            <a:xfrm>
              <a:off x="4747" y="994"/>
              <a:ext cx="581" cy="134"/>
              <a:chOff x="614" y="2568"/>
              <a:chExt cx="725" cy="139"/>
            </a:xfrm>
          </p:grpSpPr>
          <p:sp>
            <p:nvSpPr>
              <p:cNvPr id="357" name="AutoShape 186">
                <a:extLst>
                  <a:ext uri="{FF2B5EF4-FFF2-40B4-BE49-F238E27FC236}">
                    <a16:creationId xmlns:a16="http://schemas.microsoft.com/office/drawing/2014/main" id="{89170F11-7571-2B45-8719-95E83BC651DC}"/>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8" name="AutoShape 187">
                <a:extLst>
                  <a:ext uri="{FF2B5EF4-FFF2-40B4-BE49-F238E27FC236}">
                    <a16:creationId xmlns:a16="http://schemas.microsoft.com/office/drawing/2014/main" id="{E76D6632-4213-1A4C-994D-E58521FFA452}"/>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7" name="Rectangle 188">
              <a:extLst>
                <a:ext uri="{FF2B5EF4-FFF2-40B4-BE49-F238E27FC236}">
                  <a16:creationId xmlns:a16="http://schemas.microsoft.com/office/drawing/2014/main" id="{042D5530-947C-8042-964E-981127ADCA1C}"/>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8" name="Rectangle 189">
              <a:extLst>
                <a:ext uri="{FF2B5EF4-FFF2-40B4-BE49-F238E27FC236}">
                  <a16:creationId xmlns:a16="http://schemas.microsoft.com/office/drawing/2014/main" id="{2F89380A-7E24-A848-A517-F0FC736922E7}"/>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9" name="Group 190">
              <a:extLst>
                <a:ext uri="{FF2B5EF4-FFF2-40B4-BE49-F238E27FC236}">
                  <a16:creationId xmlns:a16="http://schemas.microsoft.com/office/drawing/2014/main" id="{38C1848A-3B99-B348-91C8-29218555E83A}"/>
                </a:ext>
              </a:extLst>
            </p:cNvPr>
            <p:cNvGrpSpPr>
              <a:grpSpLocks/>
            </p:cNvGrpSpPr>
            <p:nvPr/>
          </p:nvGrpSpPr>
          <p:grpSpPr bwMode="auto">
            <a:xfrm>
              <a:off x="4735" y="1627"/>
              <a:ext cx="582" cy="151"/>
              <a:chOff x="614" y="2568"/>
              <a:chExt cx="725" cy="139"/>
            </a:xfrm>
          </p:grpSpPr>
          <p:sp>
            <p:nvSpPr>
              <p:cNvPr id="355" name="AutoShape 191">
                <a:extLst>
                  <a:ext uri="{FF2B5EF4-FFF2-40B4-BE49-F238E27FC236}">
                    <a16:creationId xmlns:a16="http://schemas.microsoft.com/office/drawing/2014/main" id="{676776FA-ACE8-1B44-A3F2-EE744FFE1B2F}"/>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6" name="AutoShape 192">
                <a:extLst>
                  <a:ext uri="{FF2B5EF4-FFF2-40B4-BE49-F238E27FC236}">
                    <a16:creationId xmlns:a16="http://schemas.microsoft.com/office/drawing/2014/main" id="{642A052A-BC62-D049-9EBF-AC2B9D28A87C}"/>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40" name="Freeform 193">
              <a:extLst>
                <a:ext uri="{FF2B5EF4-FFF2-40B4-BE49-F238E27FC236}">
                  <a16:creationId xmlns:a16="http://schemas.microsoft.com/office/drawing/2014/main" id="{20022731-282E-5349-BD84-5AC931894117}"/>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41" name="Group 194">
              <a:extLst>
                <a:ext uri="{FF2B5EF4-FFF2-40B4-BE49-F238E27FC236}">
                  <a16:creationId xmlns:a16="http://schemas.microsoft.com/office/drawing/2014/main" id="{C8EEA896-B8C6-834F-9741-B4BC6894041D}"/>
                </a:ext>
              </a:extLst>
            </p:cNvPr>
            <p:cNvGrpSpPr>
              <a:grpSpLocks/>
            </p:cNvGrpSpPr>
            <p:nvPr/>
          </p:nvGrpSpPr>
          <p:grpSpPr bwMode="auto">
            <a:xfrm>
              <a:off x="4739" y="1327"/>
              <a:ext cx="582" cy="139"/>
              <a:chOff x="614" y="2568"/>
              <a:chExt cx="725" cy="139"/>
            </a:xfrm>
          </p:grpSpPr>
          <p:sp>
            <p:nvSpPr>
              <p:cNvPr id="353" name="AutoShape 195">
                <a:extLst>
                  <a:ext uri="{FF2B5EF4-FFF2-40B4-BE49-F238E27FC236}">
                    <a16:creationId xmlns:a16="http://schemas.microsoft.com/office/drawing/2014/main" id="{FAEB0127-5E88-8848-A1E8-FCDC82E85BB6}"/>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4" name="AutoShape 196">
                <a:extLst>
                  <a:ext uri="{FF2B5EF4-FFF2-40B4-BE49-F238E27FC236}">
                    <a16:creationId xmlns:a16="http://schemas.microsoft.com/office/drawing/2014/main" id="{F6C14D4D-54BC-0347-8DE7-8C387B0DE5D3}"/>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42" name="Rectangle 197">
              <a:extLst>
                <a:ext uri="{FF2B5EF4-FFF2-40B4-BE49-F238E27FC236}">
                  <a16:creationId xmlns:a16="http://schemas.microsoft.com/office/drawing/2014/main" id="{DE2B5795-02B3-824F-BFB7-9E4468C2E04A}"/>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3" name="Freeform 198">
              <a:extLst>
                <a:ext uri="{FF2B5EF4-FFF2-40B4-BE49-F238E27FC236}">
                  <a16:creationId xmlns:a16="http://schemas.microsoft.com/office/drawing/2014/main" id="{30654D98-FCC5-4940-8B89-40DEC14D245E}"/>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4" name="Freeform 199">
              <a:extLst>
                <a:ext uri="{FF2B5EF4-FFF2-40B4-BE49-F238E27FC236}">
                  <a16:creationId xmlns:a16="http://schemas.microsoft.com/office/drawing/2014/main" id="{DB2F1485-9F89-A14E-B2B0-E716B66FE509}"/>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5" name="Oval 200">
              <a:extLst>
                <a:ext uri="{FF2B5EF4-FFF2-40B4-BE49-F238E27FC236}">
                  <a16:creationId xmlns:a16="http://schemas.microsoft.com/office/drawing/2014/main" id="{0913F7BB-B350-6F4C-8E3C-B4373B6BBC1E}"/>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6" name="Freeform 201">
              <a:extLst>
                <a:ext uri="{FF2B5EF4-FFF2-40B4-BE49-F238E27FC236}">
                  <a16:creationId xmlns:a16="http://schemas.microsoft.com/office/drawing/2014/main" id="{D806CA0F-D39E-1044-8994-B3481BAC561C}"/>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7" name="AutoShape 202">
              <a:extLst>
                <a:ext uri="{FF2B5EF4-FFF2-40B4-BE49-F238E27FC236}">
                  <a16:creationId xmlns:a16="http://schemas.microsoft.com/office/drawing/2014/main" id="{653E2F84-88DD-4C48-9132-5E9C22D3C500}"/>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8" name="AutoShape 203">
              <a:extLst>
                <a:ext uri="{FF2B5EF4-FFF2-40B4-BE49-F238E27FC236}">
                  <a16:creationId xmlns:a16="http://schemas.microsoft.com/office/drawing/2014/main" id="{7C1622A3-9F30-FA42-9B80-C8BB00A05B8D}"/>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9" name="Oval 204">
              <a:extLst>
                <a:ext uri="{FF2B5EF4-FFF2-40B4-BE49-F238E27FC236}">
                  <a16:creationId xmlns:a16="http://schemas.microsoft.com/office/drawing/2014/main" id="{432A4179-C51B-DE48-94FC-B7412F4DD34C}"/>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0" name="Oval 205">
              <a:extLst>
                <a:ext uri="{FF2B5EF4-FFF2-40B4-BE49-F238E27FC236}">
                  <a16:creationId xmlns:a16="http://schemas.microsoft.com/office/drawing/2014/main" id="{9EF71E96-D069-134D-9318-D85F7FF2C50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51" name="Oval 206">
              <a:extLst>
                <a:ext uri="{FF2B5EF4-FFF2-40B4-BE49-F238E27FC236}">
                  <a16:creationId xmlns:a16="http://schemas.microsoft.com/office/drawing/2014/main" id="{3E78A6EB-9CEA-E74E-91AB-439D7171D3AA}"/>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2" name="Rectangle 207">
              <a:extLst>
                <a:ext uri="{FF2B5EF4-FFF2-40B4-BE49-F238E27FC236}">
                  <a16:creationId xmlns:a16="http://schemas.microsoft.com/office/drawing/2014/main" id="{1A62E052-D07D-6743-8E2D-F67E3E528E8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61" name="Group 208">
            <a:extLst>
              <a:ext uri="{FF2B5EF4-FFF2-40B4-BE49-F238E27FC236}">
                <a16:creationId xmlns:a16="http://schemas.microsoft.com/office/drawing/2014/main" id="{6A05235C-3E77-6F4F-8ADA-6D04AB8484D1}"/>
              </a:ext>
            </a:extLst>
          </p:cNvPr>
          <p:cNvGrpSpPr>
            <a:grpSpLocks/>
          </p:cNvGrpSpPr>
          <p:nvPr/>
        </p:nvGrpSpPr>
        <p:grpSpPr bwMode="auto">
          <a:xfrm>
            <a:off x="9402667" y="1589358"/>
            <a:ext cx="377825" cy="576263"/>
            <a:chOff x="4140" y="429"/>
            <a:chExt cx="1425" cy="2396"/>
          </a:xfrm>
        </p:grpSpPr>
        <p:sp>
          <p:nvSpPr>
            <p:cNvPr id="362" name="Freeform 209">
              <a:extLst>
                <a:ext uri="{FF2B5EF4-FFF2-40B4-BE49-F238E27FC236}">
                  <a16:creationId xmlns:a16="http://schemas.microsoft.com/office/drawing/2014/main" id="{D166875E-AD19-804C-965F-CDAED7A642D2}"/>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3" name="Rectangle 210">
              <a:extLst>
                <a:ext uri="{FF2B5EF4-FFF2-40B4-BE49-F238E27FC236}">
                  <a16:creationId xmlns:a16="http://schemas.microsoft.com/office/drawing/2014/main" id="{EC5E264D-98A2-B44D-B995-4CB53C25E2B4}"/>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4" name="Freeform 211">
              <a:extLst>
                <a:ext uri="{FF2B5EF4-FFF2-40B4-BE49-F238E27FC236}">
                  <a16:creationId xmlns:a16="http://schemas.microsoft.com/office/drawing/2014/main" id="{C1CF933D-FB73-3240-9F1D-5EED49E6AB45}"/>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5" name="Freeform 212">
              <a:extLst>
                <a:ext uri="{FF2B5EF4-FFF2-40B4-BE49-F238E27FC236}">
                  <a16:creationId xmlns:a16="http://schemas.microsoft.com/office/drawing/2014/main" id="{0FC67CB2-6BE1-1847-A437-D99084C5CC4E}"/>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6" name="Rectangle 213">
              <a:extLst>
                <a:ext uri="{FF2B5EF4-FFF2-40B4-BE49-F238E27FC236}">
                  <a16:creationId xmlns:a16="http://schemas.microsoft.com/office/drawing/2014/main" id="{14B7D932-BBFC-B74D-816C-440DB3FEB06E}"/>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7" name="Group 214">
              <a:extLst>
                <a:ext uri="{FF2B5EF4-FFF2-40B4-BE49-F238E27FC236}">
                  <a16:creationId xmlns:a16="http://schemas.microsoft.com/office/drawing/2014/main" id="{904783F7-C673-AC48-8DEC-45B791D2E0FD}"/>
                </a:ext>
              </a:extLst>
            </p:cNvPr>
            <p:cNvGrpSpPr>
              <a:grpSpLocks/>
            </p:cNvGrpSpPr>
            <p:nvPr/>
          </p:nvGrpSpPr>
          <p:grpSpPr bwMode="auto">
            <a:xfrm>
              <a:off x="4749" y="668"/>
              <a:ext cx="581" cy="145"/>
              <a:chOff x="614" y="2568"/>
              <a:chExt cx="725" cy="139"/>
            </a:xfrm>
          </p:grpSpPr>
          <p:sp>
            <p:nvSpPr>
              <p:cNvPr id="392" name="AutoShape 215">
                <a:extLst>
                  <a:ext uri="{FF2B5EF4-FFF2-40B4-BE49-F238E27FC236}">
                    <a16:creationId xmlns:a16="http://schemas.microsoft.com/office/drawing/2014/main" id="{259ABA3E-950D-BF40-AF00-89747854A5FD}"/>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3" name="AutoShape 216">
                <a:extLst>
                  <a:ext uri="{FF2B5EF4-FFF2-40B4-BE49-F238E27FC236}">
                    <a16:creationId xmlns:a16="http://schemas.microsoft.com/office/drawing/2014/main" id="{D537C256-5556-E84D-BFD9-801601AF6D06}"/>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68" name="Rectangle 217">
              <a:extLst>
                <a:ext uri="{FF2B5EF4-FFF2-40B4-BE49-F238E27FC236}">
                  <a16:creationId xmlns:a16="http://schemas.microsoft.com/office/drawing/2014/main" id="{6A16D193-BA00-FA4C-84D3-5F7B5C0311B4}"/>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9" name="Group 218">
              <a:extLst>
                <a:ext uri="{FF2B5EF4-FFF2-40B4-BE49-F238E27FC236}">
                  <a16:creationId xmlns:a16="http://schemas.microsoft.com/office/drawing/2014/main" id="{7151F57C-7772-D741-B346-9FD22AFEAC1C}"/>
                </a:ext>
              </a:extLst>
            </p:cNvPr>
            <p:cNvGrpSpPr>
              <a:grpSpLocks/>
            </p:cNvGrpSpPr>
            <p:nvPr/>
          </p:nvGrpSpPr>
          <p:grpSpPr bwMode="auto">
            <a:xfrm>
              <a:off x="4747" y="994"/>
              <a:ext cx="581" cy="134"/>
              <a:chOff x="614" y="2568"/>
              <a:chExt cx="725" cy="139"/>
            </a:xfrm>
          </p:grpSpPr>
          <p:sp>
            <p:nvSpPr>
              <p:cNvPr id="390" name="AutoShape 219">
                <a:extLst>
                  <a:ext uri="{FF2B5EF4-FFF2-40B4-BE49-F238E27FC236}">
                    <a16:creationId xmlns:a16="http://schemas.microsoft.com/office/drawing/2014/main" id="{28A8406C-AFA4-F94B-A2C4-E4FFB185C64F}"/>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1" name="AutoShape 220">
                <a:extLst>
                  <a:ext uri="{FF2B5EF4-FFF2-40B4-BE49-F238E27FC236}">
                    <a16:creationId xmlns:a16="http://schemas.microsoft.com/office/drawing/2014/main" id="{9A186499-2183-C24F-89D0-ACB1D39A2787}"/>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0" name="Rectangle 221">
              <a:extLst>
                <a:ext uri="{FF2B5EF4-FFF2-40B4-BE49-F238E27FC236}">
                  <a16:creationId xmlns:a16="http://schemas.microsoft.com/office/drawing/2014/main" id="{6959C99C-8685-CE45-B4A0-BEEBD9CE6FDF}"/>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1" name="Rectangle 222">
              <a:extLst>
                <a:ext uri="{FF2B5EF4-FFF2-40B4-BE49-F238E27FC236}">
                  <a16:creationId xmlns:a16="http://schemas.microsoft.com/office/drawing/2014/main" id="{0CEC0CDC-F36A-E147-800E-4BFDDC412C2D}"/>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2" name="Group 223">
              <a:extLst>
                <a:ext uri="{FF2B5EF4-FFF2-40B4-BE49-F238E27FC236}">
                  <a16:creationId xmlns:a16="http://schemas.microsoft.com/office/drawing/2014/main" id="{07BF1C14-2C6F-B94F-8289-1C37D6C61529}"/>
                </a:ext>
              </a:extLst>
            </p:cNvPr>
            <p:cNvGrpSpPr>
              <a:grpSpLocks/>
            </p:cNvGrpSpPr>
            <p:nvPr/>
          </p:nvGrpSpPr>
          <p:grpSpPr bwMode="auto">
            <a:xfrm>
              <a:off x="4735" y="1627"/>
              <a:ext cx="582" cy="151"/>
              <a:chOff x="614" y="2568"/>
              <a:chExt cx="725" cy="139"/>
            </a:xfrm>
          </p:grpSpPr>
          <p:sp>
            <p:nvSpPr>
              <p:cNvPr id="388" name="AutoShape 224">
                <a:extLst>
                  <a:ext uri="{FF2B5EF4-FFF2-40B4-BE49-F238E27FC236}">
                    <a16:creationId xmlns:a16="http://schemas.microsoft.com/office/drawing/2014/main" id="{B660D864-E6AF-2A4B-AF6E-15E67C246146}"/>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9" name="AutoShape 225">
                <a:extLst>
                  <a:ext uri="{FF2B5EF4-FFF2-40B4-BE49-F238E27FC236}">
                    <a16:creationId xmlns:a16="http://schemas.microsoft.com/office/drawing/2014/main" id="{A5592FCE-B8EB-CD42-BD69-D7E95DA3E255}"/>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3" name="Freeform 226">
              <a:extLst>
                <a:ext uri="{FF2B5EF4-FFF2-40B4-BE49-F238E27FC236}">
                  <a16:creationId xmlns:a16="http://schemas.microsoft.com/office/drawing/2014/main" id="{176C9152-AD9C-0043-999D-97BF01B75C5D}"/>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4" name="Group 227">
              <a:extLst>
                <a:ext uri="{FF2B5EF4-FFF2-40B4-BE49-F238E27FC236}">
                  <a16:creationId xmlns:a16="http://schemas.microsoft.com/office/drawing/2014/main" id="{DB7553BD-7EEF-1144-A10E-45052E753529}"/>
                </a:ext>
              </a:extLst>
            </p:cNvPr>
            <p:cNvGrpSpPr>
              <a:grpSpLocks/>
            </p:cNvGrpSpPr>
            <p:nvPr/>
          </p:nvGrpSpPr>
          <p:grpSpPr bwMode="auto">
            <a:xfrm>
              <a:off x="4739" y="1327"/>
              <a:ext cx="582" cy="139"/>
              <a:chOff x="614" y="2568"/>
              <a:chExt cx="725" cy="139"/>
            </a:xfrm>
          </p:grpSpPr>
          <p:sp>
            <p:nvSpPr>
              <p:cNvPr id="386" name="AutoShape 228">
                <a:extLst>
                  <a:ext uri="{FF2B5EF4-FFF2-40B4-BE49-F238E27FC236}">
                    <a16:creationId xmlns:a16="http://schemas.microsoft.com/office/drawing/2014/main" id="{209B423B-7C84-A444-BC5D-A11FD15670F9}"/>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7" name="AutoShape 229">
                <a:extLst>
                  <a:ext uri="{FF2B5EF4-FFF2-40B4-BE49-F238E27FC236}">
                    <a16:creationId xmlns:a16="http://schemas.microsoft.com/office/drawing/2014/main" id="{5AE73D33-B566-9A49-9DC6-C5469487BDCF}"/>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5" name="Rectangle 230">
              <a:extLst>
                <a:ext uri="{FF2B5EF4-FFF2-40B4-BE49-F238E27FC236}">
                  <a16:creationId xmlns:a16="http://schemas.microsoft.com/office/drawing/2014/main" id="{F54FB1FA-BA67-4B47-8CD0-DC612A86E69A}"/>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6" name="Freeform 231">
              <a:extLst>
                <a:ext uri="{FF2B5EF4-FFF2-40B4-BE49-F238E27FC236}">
                  <a16:creationId xmlns:a16="http://schemas.microsoft.com/office/drawing/2014/main" id="{A3240397-6B0C-654E-88F1-F3F3AD6232E7}"/>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7" name="Freeform 232">
              <a:extLst>
                <a:ext uri="{FF2B5EF4-FFF2-40B4-BE49-F238E27FC236}">
                  <a16:creationId xmlns:a16="http://schemas.microsoft.com/office/drawing/2014/main" id="{1A86C13D-4B43-504E-B61C-E2C65477525E}"/>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8" name="Oval 233">
              <a:extLst>
                <a:ext uri="{FF2B5EF4-FFF2-40B4-BE49-F238E27FC236}">
                  <a16:creationId xmlns:a16="http://schemas.microsoft.com/office/drawing/2014/main" id="{A925E2BE-2521-064E-94A2-F5B3CE2A61D8}"/>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9" name="Freeform 234">
              <a:extLst>
                <a:ext uri="{FF2B5EF4-FFF2-40B4-BE49-F238E27FC236}">
                  <a16:creationId xmlns:a16="http://schemas.microsoft.com/office/drawing/2014/main" id="{D0F8527B-9979-9843-B950-02EEB33AD611}"/>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0" name="AutoShape 235">
              <a:extLst>
                <a:ext uri="{FF2B5EF4-FFF2-40B4-BE49-F238E27FC236}">
                  <a16:creationId xmlns:a16="http://schemas.microsoft.com/office/drawing/2014/main" id="{01246D65-1D83-514D-96A0-3F53F7E62D09}"/>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1" name="AutoShape 236">
              <a:extLst>
                <a:ext uri="{FF2B5EF4-FFF2-40B4-BE49-F238E27FC236}">
                  <a16:creationId xmlns:a16="http://schemas.microsoft.com/office/drawing/2014/main" id="{EE09E67D-74DE-8E41-B31D-30EBA899EA8C}"/>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2" name="Oval 237">
              <a:extLst>
                <a:ext uri="{FF2B5EF4-FFF2-40B4-BE49-F238E27FC236}">
                  <a16:creationId xmlns:a16="http://schemas.microsoft.com/office/drawing/2014/main" id="{1BAA3765-A4A2-D249-B5E6-B37A650693CE}"/>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3" name="Oval 238">
              <a:extLst>
                <a:ext uri="{FF2B5EF4-FFF2-40B4-BE49-F238E27FC236}">
                  <a16:creationId xmlns:a16="http://schemas.microsoft.com/office/drawing/2014/main" id="{B5829A6B-5209-D644-82E1-A9C2A8D9A01D}"/>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84" name="Oval 239">
              <a:extLst>
                <a:ext uri="{FF2B5EF4-FFF2-40B4-BE49-F238E27FC236}">
                  <a16:creationId xmlns:a16="http://schemas.microsoft.com/office/drawing/2014/main" id="{95394ED4-DC3D-F146-9AEE-0FC4AFC88A7F}"/>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5" name="Rectangle 240">
              <a:extLst>
                <a:ext uri="{FF2B5EF4-FFF2-40B4-BE49-F238E27FC236}">
                  <a16:creationId xmlns:a16="http://schemas.microsoft.com/office/drawing/2014/main" id="{A039A534-5AD2-354C-8072-85670484B5B5}"/>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94" name="Group 241">
            <a:extLst>
              <a:ext uri="{FF2B5EF4-FFF2-40B4-BE49-F238E27FC236}">
                <a16:creationId xmlns:a16="http://schemas.microsoft.com/office/drawing/2014/main" id="{9BE96710-6956-1941-96D5-89D2082B85BD}"/>
              </a:ext>
            </a:extLst>
          </p:cNvPr>
          <p:cNvGrpSpPr>
            <a:grpSpLocks/>
          </p:cNvGrpSpPr>
          <p:nvPr/>
        </p:nvGrpSpPr>
        <p:grpSpPr bwMode="auto">
          <a:xfrm>
            <a:off x="10012267" y="1741758"/>
            <a:ext cx="377825" cy="576263"/>
            <a:chOff x="4140" y="429"/>
            <a:chExt cx="1425" cy="2396"/>
          </a:xfrm>
        </p:grpSpPr>
        <p:sp>
          <p:nvSpPr>
            <p:cNvPr id="395" name="Freeform 242">
              <a:extLst>
                <a:ext uri="{FF2B5EF4-FFF2-40B4-BE49-F238E27FC236}">
                  <a16:creationId xmlns:a16="http://schemas.microsoft.com/office/drawing/2014/main" id="{98FED06C-86AC-174D-897A-AF88782AB34D}"/>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6" name="Rectangle 243">
              <a:extLst>
                <a:ext uri="{FF2B5EF4-FFF2-40B4-BE49-F238E27FC236}">
                  <a16:creationId xmlns:a16="http://schemas.microsoft.com/office/drawing/2014/main" id="{7BCB3493-2EA3-894F-95D3-4BD9689BC0B5}"/>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7" name="Freeform 244">
              <a:extLst>
                <a:ext uri="{FF2B5EF4-FFF2-40B4-BE49-F238E27FC236}">
                  <a16:creationId xmlns:a16="http://schemas.microsoft.com/office/drawing/2014/main" id="{04E3D02B-467F-7F4F-8DC3-9D363101FB1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8" name="Freeform 245">
              <a:extLst>
                <a:ext uri="{FF2B5EF4-FFF2-40B4-BE49-F238E27FC236}">
                  <a16:creationId xmlns:a16="http://schemas.microsoft.com/office/drawing/2014/main" id="{DA94A9FA-D5B5-214A-8D37-34D4B61F600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9" name="Rectangle 246">
              <a:extLst>
                <a:ext uri="{FF2B5EF4-FFF2-40B4-BE49-F238E27FC236}">
                  <a16:creationId xmlns:a16="http://schemas.microsoft.com/office/drawing/2014/main" id="{50539DB1-8D20-F44A-8958-354C5B49CA22}"/>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0" name="Group 247">
              <a:extLst>
                <a:ext uri="{FF2B5EF4-FFF2-40B4-BE49-F238E27FC236}">
                  <a16:creationId xmlns:a16="http://schemas.microsoft.com/office/drawing/2014/main" id="{ABC4B2B5-E127-B14E-8370-5BCDD85E2944}"/>
                </a:ext>
              </a:extLst>
            </p:cNvPr>
            <p:cNvGrpSpPr>
              <a:grpSpLocks/>
            </p:cNvGrpSpPr>
            <p:nvPr/>
          </p:nvGrpSpPr>
          <p:grpSpPr bwMode="auto">
            <a:xfrm>
              <a:off x="4749" y="668"/>
              <a:ext cx="581" cy="145"/>
              <a:chOff x="614" y="2568"/>
              <a:chExt cx="725" cy="139"/>
            </a:xfrm>
          </p:grpSpPr>
          <p:sp>
            <p:nvSpPr>
              <p:cNvPr id="425" name="AutoShape 248">
                <a:extLst>
                  <a:ext uri="{FF2B5EF4-FFF2-40B4-BE49-F238E27FC236}">
                    <a16:creationId xmlns:a16="http://schemas.microsoft.com/office/drawing/2014/main" id="{2544F03E-3822-9142-840A-4600BC4923CF}"/>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6" name="AutoShape 249">
                <a:extLst>
                  <a:ext uri="{FF2B5EF4-FFF2-40B4-BE49-F238E27FC236}">
                    <a16:creationId xmlns:a16="http://schemas.microsoft.com/office/drawing/2014/main" id="{0D6C988D-2CAC-3A4A-8FAC-72B8697E7B94}"/>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1" name="Rectangle 250">
              <a:extLst>
                <a:ext uri="{FF2B5EF4-FFF2-40B4-BE49-F238E27FC236}">
                  <a16:creationId xmlns:a16="http://schemas.microsoft.com/office/drawing/2014/main" id="{FA55D5A2-C0A3-7741-814B-310A28BDD9AE}"/>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2" name="Group 251">
              <a:extLst>
                <a:ext uri="{FF2B5EF4-FFF2-40B4-BE49-F238E27FC236}">
                  <a16:creationId xmlns:a16="http://schemas.microsoft.com/office/drawing/2014/main" id="{DC8A3227-B450-FB4D-852D-DC7E66FF6603}"/>
                </a:ext>
              </a:extLst>
            </p:cNvPr>
            <p:cNvGrpSpPr>
              <a:grpSpLocks/>
            </p:cNvGrpSpPr>
            <p:nvPr/>
          </p:nvGrpSpPr>
          <p:grpSpPr bwMode="auto">
            <a:xfrm>
              <a:off x="4747" y="994"/>
              <a:ext cx="581" cy="134"/>
              <a:chOff x="614" y="2568"/>
              <a:chExt cx="725" cy="139"/>
            </a:xfrm>
          </p:grpSpPr>
          <p:sp>
            <p:nvSpPr>
              <p:cNvPr id="423" name="AutoShape 252">
                <a:extLst>
                  <a:ext uri="{FF2B5EF4-FFF2-40B4-BE49-F238E27FC236}">
                    <a16:creationId xmlns:a16="http://schemas.microsoft.com/office/drawing/2014/main" id="{07F021BE-923D-804C-AB1C-CB812D97B76C}"/>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4" name="AutoShape 253">
                <a:extLst>
                  <a:ext uri="{FF2B5EF4-FFF2-40B4-BE49-F238E27FC236}">
                    <a16:creationId xmlns:a16="http://schemas.microsoft.com/office/drawing/2014/main" id="{3A5C7537-D941-954D-9024-BF32F6D13451}"/>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3" name="Rectangle 254">
              <a:extLst>
                <a:ext uri="{FF2B5EF4-FFF2-40B4-BE49-F238E27FC236}">
                  <a16:creationId xmlns:a16="http://schemas.microsoft.com/office/drawing/2014/main" id="{855ECB0D-BAD2-724F-8296-56F037E689A6}"/>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4" name="Rectangle 255">
              <a:extLst>
                <a:ext uri="{FF2B5EF4-FFF2-40B4-BE49-F238E27FC236}">
                  <a16:creationId xmlns:a16="http://schemas.microsoft.com/office/drawing/2014/main" id="{6D021B7D-23B8-4545-B682-3F0C4BAB5EBA}"/>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5" name="Group 256">
              <a:extLst>
                <a:ext uri="{FF2B5EF4-FFF2-40B4-BE49-F238E27FC236}">
                  <a16:creationId xmlns:a16="http://schemas.microsoft.com/office/drawing/2014/main" id="{431DAF1F-4CC8-1C41-8EEC-05F7D5D789CB}"/>
                </a:ext>
              </a:extLst>
            </p:cNvPr>
            <p:cNvGrpSpPr>
              <a:grpSpLocks/>
            </p:cNvGrpSpPr>
            <p:nvPr/>
          </p:nvGrpSpPr>
          <p:grpSpPr bwMode="auto">
            <a:xfrm>
              <a:off x="4735" y="1627"/>
              <a:ext cx="582" cy="151"/>
              <a:chOff x="614" y="2568"/>
              <a:chExt cx="725" cy="139"/>
            </a:xfrm>
          </p:grpSpPr>
          <p:sp>
            <p:nvSpPr>
              <p:cNvPr id="421" name="AutoShape 257">
                <a:extLst>
                  <a:ext uri="{FF2B5EF4-FFF2-40B4-BE49-F238E27FC236}">
                    <a16:creationId xmlns:a16="http://schemas.microsoft.com/office/drawing/2014/main" id="{18C2CCBA-D707-A24B-A885-97D020E7BE08}"/>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2" name="AutoShape 258">
                <a:extLst>
                  <a:ext uri="{FF2B5EF4-FFF2-40B4-BE49-F238E27FC236}">
                    <a16:creationId xmlns:a16="http://schemas.microsoft.com/office/drawing/2014/main" id="{D7E10C1F-D1F0-7148-A44B-7FEC28811D39}"/>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6" name="Freeform 259">
              <a:extLst>
                <a:ext uri="{FF2B5EF4-FFF2-40B4-BE49-F238E27FC236}">
                  <a16:creationId xmlns:a16="http://schemas.microsoft.com/office/drawing/2014/main" id="{0365C11C-6E47-864E-8122-6C27C34F003E}"/>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7" name="Group 260">
              <a:extLst>
                <a:ext uri="{FF2B5EF4-FFF2-40B4-BE49-F238E27FC236}">
                  <a16:creationId xmlns:a16="http://schemas.microsoft.com/office/drawing/2014/main" id="{27B41BB0-4231-F248-B65A-1A45AD2C9CD7}"/>
                </a:ext>
              </a:extLst>
            </p:cNvPr>
            <p:cNvGrpSpPr>
              <a:grpSpLocks/>
            </p:cNvGrpSpPr>
            <p:nvPr/>
          </p:nvGrpSpPr>
          <p:grpSpPr bwMode="auto">
            <a:xfrm>
              <a:off x="4739" y="1327"/>
              <a:ext cx="582" cy="139"/>
              <a:chOff x="614" y="2568"/>
              <a:chExt cx="725" cy="139"/>
            </a:xfrm>
          </p:grpSpPr>
          <p:sp>
            <p:nvSpPr>
              <p:cNvPr id="419" name="AutoShape 261">
                <a:extLst>
                  <a:ext uri="{FF2B5EF4-FFF2-40B4-BE49-F238E27FC236}">
                    <a16:creationId xmlns:a16="http://schemas.microsoft.com/office/drawing/2014/main" id="{CEAEF38F-92BA-B54F-82FB-C23A106C0988}"/>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0" name="AutoShape 262">
                <a:extLst>
                  <a:ext uri="{FF2B5EF4-FFF2-40B4-BE49-F238E27FC236}">
                    <a16:creationId xmlns:a16="http://schemas.microsoft.com/office/drawing/2014/main" id="{77559B45-47D4-F047-A0E1-3FD4F77050A5}"/>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8" name="Rectangle 263">
              <a:extLst>
                <a:ext uri="{FF2B5EF4-FFF2-40B4-BE49-F238E27FC236}">
                  <a16:creationId xmlns:a16="http://schemas.microsoft.com/office/drawing/2014/main" id="{2BB4AB2F-1E19-ED46-91D0-686A5791A857}"/>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9" name="Freeform 264">
              <a:extLst>
                <a:ext uri="{FF2B5EF4-FFF2-40B4-BE49-F238E27FC236}">
                  <a16:creationId xmlns:a16="http://schemas.microsoft.com/office/drawing/2014/main" id="{EFA4165B-2B89-EA44-AAFD-284DDE325634}"/>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0" name="Freeform 265">
              <a:extLst>
                <a:ext uri="{FF2B5EF4-FFF2-40B4-BE49-F238E27FC236}">
                  <a16:creationId xmlns:a16="http://schemas.microsoft.com/office/drawing/2014/main" id="{BF31806F-E19D-6643-B3AB-FCD24491260B}"/>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1" name="Oval 266">
              <a:extLst>
                <a:ext uri="{FF2B5EF4-FFF2-40B4-BE49-F238E27FC236}">
                  <a16:creationId xmlns:a16="http://schemas.microsoft.com/office/drawing/2014/main" id="{297B65E1-F9B5-1942-BAE5-456457D2ADC7}"/>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2" name="Freeform 267">
              <a:extLst>
                <a:ext uri="{FF2B5EF4-FFF2-40B4-BE49-F238E27FC236}">
                  <a16:creationId xmlns:a16="http://schemas.microsoft.com/office/drawing/2014/main" id="{D1451455-90D3-7B4E-9A6C-AC54A2B18BAA}"/>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3" name="AutoShape 268">
              <a:extLst>
                <a:ext uri="{FF2B5EF4-FFF2-40B4-BE49-F238E27FC236}">
                  <a16:creationId xmlns:a16="http://schemas.microsoft.com/office/drawing/2014/main" id="{B96820D1-74F4-9A4F-81C3-99D80AA66D04}"/>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4" name="AutoShape 269">
              <a:extLst>
                <a:ext uri="{FF2B5EF4-FFF2-40B4-BE49-F238E27FC236}">
                  <a16:creationId xmlns:a16="http://schemas.microsoft.com/office/drawing/2014/main" id="{24247BD6-F113-7F46-93F5-34E742E7FA69}"/>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5" name="Oval 270">
              <a:extLst>
                <a:ext uri="{FF2B5EF4-FFF2-40B4-BE49-F238E27FC236}">
                  <a16:creationId xmlns:a16="http://schemas.microsoft.com/office/drawing/2014/main" id="{4716773C-A574-8342-86DD-F8046121F015}"/>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6" name="Oval 271">
              <a:extLst>
                <a:ext uri="{FF2B5EF4-FFF2-40B4-BE49-F238E27FC236}">
                  <a16:creationId xmlns:a16="http://schemas.microsoft.com/office/drawing/2014/main" id="{9F959D50-71EC-0F46-8ED3-4FE4C63D6BFA}"/>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17" name="Oval 272">
              <a:extLst>
                <a:ext uri="{FF2B5EF4-FFF2-40B4-BE49-F238E27FC236}">
                  <a16:creationId xmlns:a16="http://schemas.microsoft.com/office/drawing/2014/main" id="{E6997777-676B-9145-9B53-650C5990989F}"/>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8" name="Rectangle 273">
              <a:extLst>
                <a:ext uri="{FF2B5EF4-FFF2-40B4-BE49-F238E27FC236}">
                  <a16:creationId xmlns:a16="http://schemas.microsoft.com/office/drawing/2014/main" id="{80128537-C0E9-B945-A472-82EC596F177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27" name="Group 274">
            <a:extLst>
              <a:ext uri="{FF2B5EF4-FFF2-40B4-BE49-F238E27FC236}">
                <a16:creationId xmlns:a16="http://schemas.microsoft.com/office/drawing/2014/main" id="{637BEA6D-6926-F241-A7B7-63FD120295AA}"/>
              </a:ext>
            </a:extLst>
          </p:cNvPr>
          <p:cNvGrpSpPr>
            <a:grpSpLocks/>
          </p:cNvGrpSpPr>
          <p:nvPr/>
        </p:nvGrpSpPr>
        <p:grpSpPr bwMode="auto">
          <a:xfrm>
            <a:off x="10340880" y="2687908"/>
            <a:ext cx="377825" cy="576263"/>
            <a:chOff x="4140" y="429"/>
            <a:chExt cx="1425" cy="2396"/>
          </a:xfrm>
        </p:grpSpPr>
        <p:sp>
          <p:nvSpPr>
            <p:cNvPr id="428" name="Freeform 275">
              <a:extLst>
                <a:ext uri="{FF2B5EF4-FFF2-40B4-BE49-F238E27FC236}">
                  <a16:creationId xmlns:a16="http://schemas.microsoft.com/office/drawing/2014/main" id="{B73B5122-7AC1-A541-A7CB-7C92E34FE743}"/>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9" name="Rectangle 276">
              <a:extLst>
                <a:ext uri="{FF2B5EF4-FFF2-40B4-BE49-F238E27FC236}">
                  <a16:creationId xmlns:a16="http://schemas.microsoft.com/office/drawing/2014/main" id="{618AFC31-125F-CC41-8835-357B8CF4007B}"/>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0" name="Freeform 277">
              <a:extLst>
                <a:ext uri="{FF2B5EF4-FFF2-40B4-BE49-F238E27FC236}">
                  <a16:creationId xmlns:a16="http://schemas.microsoft.com/office/drawing/2014/main" id="{BA586EC9-AFB5-864C-A8D5-50566D38218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1" name="Freeform 278">
              <a:extLst>
                <a:ext uri="{FF2B5EF4-FFF2-40B4-BE49-F238E27FC236}">
                  <a16:creationId xmlns:a16="http://schemas.microsoft.com/office/drawing/2014/main" id="{988FA82D-26DD-2446-871B-4FBCD5FE61E3}"/>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2" name="Rectangle 279">
              <a:extLst>
                <a:ext uri="{FF2B5EF4-FFF2-40B4-BE49-F238E27FC236}">
                  <a16:creationId xmlns:a16="http://schemas.microsoft.com/office/drawing/2014/main" id="{E4B9CCE7-0279-6143-BB4D-1198F3326355}"/>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3" name="Group 280">
              <a:extLst>
                <a:ext uri="{FF2B5EF4-FFF2-40B4-BE49-F238E27FC236}">
                  <a16:creationId xmlns:a16="http://schemas.microsoft.com/office/drawing/2014/main" id="{2924B866-539E-1244-B043-D51911A29528}"/>
                </a:ext>
              </a:extLst>
            </p:cNvPr>
            <p:cNvGrpSpPr>
              <a:grpSpLocks/>
            </p:cNvGrpSpPr>
            <p:nvPr/>
          </p:nvGrpSpPr>
          <p:grpSpPr bwMode="auto">
            <a:xfrm>
              <a:off x="4749" y="668"/>
              <a:ext cx="581" cy="145"/>
              <a:chOff x="614" y="2568"/>
              <a:chExt cx="725" cy="139"/>
            </a:xfrm>
          </p:grpSpPr>
          <p:sp>
            <p:nvSpPr>
              <p:cNvPr id="458" name="AutoShape 281">
                <a:extLst>
                  <a:ext uri="{FF2B5EF4-FFF2-40B4-BE49-F238E27FC236}">
                    <a16:creationId xmlns:a16="http://schemas.microsoft.com/office/drawing/2014/main" id="{BDE3646A-4204-5046-942C-15C1653380B6}"/>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9" name="AutoShape 282">
                <a:extLst>
                  <a:ext uri="{FF2B5EF4-FFF2-40B4-BE49-F238E27FC236}">
                    <a16:creationId xmlns:a16="http://schemas.microsoft.com/office/drawing/2014/main" id="{6DE9F0CF-D5ED-704E-8142-3345FC3BBC6F}"/>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4" name="Rectangle 283">
              <a:extLst>
                <a:ext uri="{FF2B5EF4-FFF2-40B4-BE49-F238E27FC236}">
                  <a16:creationId xmlns:a16="http://schemas.microsoft.com/office/drawing/2014/main" id="{657D3494-75CD-034E-9543-25692744465F}"/>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5" name="Group 284">
              <a:extLst>
                <a:ext uri="{FF2B5EF4-FFF2-40B4-BE49-F238E27FC236}">
                  <a16:creationId xmlns:a16="http://schemas.microsoft.com/office/drawing/2014/main" id="{3B21D6B8-9A13-CB4D-A567-07369736D726}"/>
                </a:ext>
              </a:extLst>
            </p:cNvPr>
            <p:cNvGrpSpPr>
              <a:grpSpLocks/>
            </p:cNvGrpSpPr>
            <p:nvPr/>
          </p:nvGrpSpPr>
          <p:grpSpPr bwMode="auto">
            <a:xfrm>
              <a:off x="4747" y="994"/>
              <a:ext cx="581" cy="134"/>
              <a:chOff x="614" y="2568"/>
              <a:chExt cx="725" cy="139"/>
            </a:xfrm>
          </p:grpSpPr>
          <p:sp>
            <p:nvSpPr>
              <p:cNvPr id="456" name="AutoShape 285">
                <a:extLst>
                  <a:ext uri="{FF2B5EF4-FFF2-40B4-BE49-F238E27FC236}">
                    <a16:creationId xmlns:a16="http://schemas.microsoft.com/office/drawing/2014/main" id="{6F0CB466-469D-3F45-BE66-39F561D60958}"/>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7" name="AutoShape 286">
                <a:extLst>
                  <a:ext uri="{FF2B5EF4-FFF2-40B4-BE49-F238E27FC236}">
                    <a16:creationId xmlns:a16="http://schemas.microsoft.com/office/drawing/2014/main" id="{29D719D4-E1C6-604A-8870-549D67683095}"/>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6" name="Rectangle 287">
              <a:extLst>
                <a:ext uri="{FF2B5EF4-FFF2-40B4-BE49-F238E27FC236}">
                  <a16:creationId xmlns:a16="http://schemas.microsoft.com/office/drawing/2014/main" id="{0D71907F-6787-7144-A19B-418733EE17E3}"/>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7" name="Rectangle 288">
              <a:extLst>
                <a:ext uri="{FF2B5EF4-FFF2-40B4-BE49-F238E27FC236}">
                  <a16:creationId xmlns:a16="http://schemas.microsoft.com/office/drawing/2014/main" id="{35AED19C-A1F1-AC46-914C-8F5D6F4BCEB8}"/>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8" name="Group 289">
              <a:extLst>
                <a:ext uri="{FF2B5EF4-FFF2-40B4-BE49-F238E27FC236}">
                  <a16:creationId xmlns:a16="http://schemas.microsoft.com/office/drawing/2014/main" id="{45D31D32-5A14-5742-954A-BA17509AC6ED}"/>
                </a:ext>
              </a:extLst>
            </p:cNvPr>
            <p:cNvGrpSpPr>
              <a:grpSpLocks/>
            </p:cNvGrpSpPr>
            <p:nvPr/>
          </p:nvGrpSpPr>
          <p:grpSpPr bwMode="auto">
            <a:xfrm>
              <a:off x="4735" y="1627"/>
              <a:ext cx="582" cy="151"/>
              <a:chOff x="614" y="2568"/>
              <a:chExt cx="725" cy="139"/>
            </a:xfrm>
          </p:grpSpPr>
          <p:sp>
            <p:nvSpPr>
              <p:cNvPr id="454" name="AutoShape 290">
                <a:extLst>
                  <a:ext uri="{FF2B5EF4-FFF2-40B4-BE49-F238E27FC236}">
                    <a16:creationId xmlns:a16="http://schemas.microsoft.com/office/drawing/2014/main" id="{FBB57FC3-B7A2-A541-9EC0-D57A59BBEF9D}"/>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5" name="AutoShape 291">
                <a:extLst>
                  <a:ext uri="{FF2B5EF4-FFF2-40B4-BE49-F238E27FC236}">
                    <a16:creationId xmlns:a16="http://schemas.microsoft.com/office/drawing/2014/main" id="{52BE3087-7497-914D-B468-02CDAA58DBD9}"/>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9" name="Freeform 292">
              <a:extLst>
                <a:ext uri="{FF2B5EF4-FFF2-40B4-BE49-F238E27FC236}">
                  <a16:creationId xmlns:a16="http://schemas.microsoft.com/office/drawing/2014/main" id="{5070ED80-559E-4540-964B-D73009E42A4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40" name="Group 293">
              <a:extLst>
                <a:ext uri="{FF2B5EF4-FFF2-40B4-BE49-F238E27FC236}">
                  <a16:creationId xmlns:a16="http://schemas.microsoft.com/office/drawing/2014/main" id="{30993F73-047D-CD47-96E3-F7599404305B}"/>
                </a:ext>
              </a:extLst>
            </p:cNvPr>
            <p:cNvGrpSpPr>
              <a:grpSpLocks/>
            </p:cNvGrpSpPr>
            <p:nvPr/>
          </p:nvGrpSpPr>
          <p:grpSpPr bwMode="auto">
            <a:xfrm>
              <a:off x="4739" y="1327"/>
              <a:ext cx="582" cy="139"/>
              <a:chOff x="614" y="2568"/>
              <a:chExt cx="725" cy="139"/>
            </a:xfrm>
          </p:grpSpPr>
          <p:sp>
            <p:nvSpPr>
              <p:cNvPr id="452" name="AutoShape 294">
                <a:extLst>
                  <a:ext uri="{FF2B5EF4-FFF2-40B4-BE49-F238E27FC236}">
                    <a16:creationId xmlns:a16="http://schemas.microsoft.com/office/drawing/2014/main" id="{F253CC19-7627-6043-A479-C0AADFD1B00A}"/>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3" name="AutoShape 295">
                <a:extLst>
                  <a:ext uri="{FF2B5EF4-FFF2-40B4-BE49-F238E27FC236}">
                    <a16:creationId xmlns:a16="http://schemas.microsoft.com/office/drawing/2014/main" id="{9818C9E1-67F5-5D42-8D8A-BFA5671949F0}"/>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41" name="Rectangle 296">
              <a:extLst>
                <a:ext uri="{FF2B5EF4-FFF2-40B4-BE49-F238E27FC236}">
                  <a16:creationId xmlns:a16="http://schemas.microsoft.com/office/drawing/2014/main" id="{D263AAA2-92D9-9A4A-9D5F-0CEC89CD02FB}"/>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2" name="Freeform 297">
              <a:extLst>
                <a:ext uri="{FF2B5EF4-FFF2-40B4-BE49-F238E27FC236}">
                  <a16:creationId xmlns:a16="http://schemas.microsoft.com/office/drawing/2014/main" id="{51AD4C3A-6939-3B47-91CC-E1A0D3A3ED25}"/>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3" name="Freeform 298">
              <a:extLst>
                <a:ext uri="{FF2B5EF4-FFF2-40B4-BE49-F238E27FC236}">
                  <a16:creationId xmlns:a16="http://schemas.microsoft.com/office/drawing/2014/main" id="{023E9D5F-D41C-8A48-B73A-4E4F43755A28}"/>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4" name="Oval 299">
              <a:extLst>
                <a:ext uri="{FF2B5EF4-FFF2-40B4-BE49-F238E27FC236}">
                  <a16:creationId xmlns:a16="http://schemas.microsoft.com/office/drawing/2014/main" id="{C4126737-BE73-B444-BC40-5B679E6E13B1}"/>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5" name="Freeform 300">
              <a:extLst>
                <a:ext uri="{FF2B5EF4-FFF2-40B4-BE49-F238E27FC236}">
                  <a16:creationId xmlns:a16="http://schemas.microsoft.com/office/drawing/2014/main" id="{567B6CFD-A1A1-094D-8F7C-5A9EF1AB0271}"/>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6" name="AutoShape 301">
              <a:extLst>
                <a:ext uri="{FF2B5EF4-FFF2-40B4-BE49-F238E27FC236}">
                  <a16:creationId xmlns:a16="http://schemas.microsoft.com/office/drawing/2014/main" id="{3B7B7519-C492-8348-B873-C01A2103E47E}"/>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7" name="AutoShape 302">
              <a:extLst>
                <a:ext uri="{FF2B5EF4-FFF2-40B4-BE49-F238E27FC236}">
                  <a16:creationId xmlns:a16="http://schemas.microsoft.com/office/drawing/2014/main" id="{0AEDB1EF-7012-ED44-8FBC-F1B714A63DD2}"/>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8" name="Oval 303">
              <a:extLst>
                <a:ext uri="{FF2B5EF4-FFF2-40B4-BE49-F238E27FC236}">
                  <a16:creationId xmlns:a16="http://schemas.microsoft.com/office/drawing/2014/main" id="{BA640DBB-C29F-A54E-BE9A-180B14269FA4}"/>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9" name="Oval 304">
              <a:extLst>
                <a:ext uri="{FF2B5EF4-FFF2-40B4-BE49-F238E27FC236}">
                  <a16:creationId xmlns:a16="http://schemas.microsoft.com/office/drawing/2014/main" id="{2F7F78D4-9C68-A84C-8801-9C057B8C145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50" name="Oval 305">
              <a:extLst>
                <a:ext uri="{FF2B5EF4-FFF2-40B4-BE49-F238E27FC236}">
                  <a16:creationId xmlns:a16="http://schemas.microsoft.com/office/drawing/2014/main" id="{3D213A7E-B9E9-694B-8ED3-47609E49D2F1}"/>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1" name="Rectangle 306">
              <a:extLst>
                <a:ext uri="{FF2B5EF4-FFF2-40B4-BE49-F238E27FC236}">
                  <a16:creationId xmlns:a16="http://schemas.microsoft.com/office/drawing/2014/main" id="{4F8B5B78-3482-8142-BC2B-1825AA302880}"/>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93" name="Group 340">
            <a:extLst>
              <a:ext uri="{FF2B5EF4-FFF2-40B4-BE49-F238E27FC236}">
                <a16:creationId xmlns:a16="http://schemas.microsoft.com/office/drawing/2014/main" id="{3B951C82-D444-224D-9348-99C19D9166DC}"/>
              </a:ext>
            </a:extLst>
          </p:cNvPr>
          <p:cNvGrpSpPr>
            <a:grpSpLocks/>
          </p:cNvGrpSpPr>
          <p:nvPr/>
        </p:nvGrpSpPr>
        <p:grpSpPr bwMode="auto">
          <a:xfrm>
            <a:off x="8396192" y="5170758"/>
            <a:ext cx="525463" cy="557213"/>
            <a:chOff x="-44" y="1473"/>
            <a:chExt cx="981" cy="1105"/>
          </a:xfrm>
        </p:grpSpPr>
        <p:pic>
          <p:nvPicPr>
            <p:cNvPr id="494" name="Picture 341" descr="desktop_computer_stylized_medium">
              <a:extLst>
                <a:ext uri="{FF2B5EF4-FFF2-40B4-BE49-F238E27FC236}">
                  <a16:creationId xmlns:a16="http://schemas.microsoft.com/office/drawing/2014/main" id="{A2EB07C0-0A48-8944-B12C-316C163FF0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5" name="Freeform 342">
              <a:extLst>
                <a:ext uri="{FF2B5EF4-FFF2-40B4-BE49-F238E27FC236}">
                  <a16:creationId xmlns:a16="http://schemas.microsoft.com/office/drawing/2014/main" id="{2E93558C-0361-464A-9337-3AA86EC1D4B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96" name="Group 343">
            <a:extLst>
              <a:ext uri="{FF2B5EF4-FFF2-40B4-BE49-F238E27FC236}">
                <a16:creationId xmlns:a16="http://schemas.microsoft.com/office/drawing/2014/main" id="{B96E9301-59D5-4D4B-95C3-D8F5D00E370A}"/>
              </a:ext>
            </a:extLst>
          </p:cNvPr>
          <p:cNvGrpSpPr>
            <a:grpSpLocks/>
          </p:cNvGrpSpPr>
          <p:nvPr/>
        </p:nvGrpSpPr>
        <p:grpSpPr bwMode="auto">
          <a:xfrm>
            <a:off x="8920067" y="5159646"/>
            <a:ext cx="525463" cy="557212"/>
            <a:chOff x="-44" y="1473"/>
            <a:chExt cx="981" cy="1105"/>
          </a:xfrm>
        </p:grpSpPr>
        <p:pic>
          <p:nvPicPr>
            <p:cNvPr id="497" name="Picture 344" descr="desktop_computer_stylized_medium">
              <a:extLst>
                <a:ext uri="{FF2B5EF4-FFF2-40B4-BE49-F238E27FC236}">
                  <a16:creationId xmlns:a16="http://schemas.microsoft.com/office/drawing/2014/main" id="{A8402C6A-6509-0642-B84E-51B8097E13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8" name="Freeform 345">
              <a:extLst>
                <a:ext uri="{FF2B5EF4-FFF2-40B4-BE49-F238E27FC236}">
                  <a16:creationId xmlns:a16="http://schemas.microsoft.com/office/drawing/2014/main" id="{6E7E5B0F-1FE1-6A4B-BCDC-96E210FCE58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02" name="Group 501">
            <a:extLst>
              <a:ext uri="{FF2B5EF4-FFF2-40B4-BE49-F238E27FC236}">
                <a16:creationId xmlns:a16="http://schemas.microsoft.com/office/drawing/2014/main" id="{B2C32989-94BE-1349-908C-1DF72CEEA243}"/>
              </a:ext>
            </a:extLst>
          </p:cNvPr>
          <p:cNvGrpSpPr/>
          <p:nvPr/>
        </p:nvGrpSpPr>
        <p:grpSpPr>
          <a:xfrm>
            <a:off x="8967576" y="4437217"/>
            <a:ext cx="889089" cy="466491"/>
            <a:chOff x="7493876" y="2774731"/>
            <a:chExt cx="1481958" cy="894622"/>
          </a:xfrm>
        </p:grpSpPr>
        <p:sp>
          <p:nvSpPr>
            <p:cNvPr id="511" name="Freeform 510">
              <a:extLst>
                <a:ext uri="{FF2B5EF4-FFF2-40B4-BE49-F238E27FC236}">
                  <a16:creationId xmlns:a16="http://schemas.microsoft.com/office/drawing/2014/main" id="{C2991A41-3005-6140-8488-3B5A28439BE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512" name="Oval 511">
              <a:extLst>
                <a:ext uri="{FF2B5EF4-FFF2-40B4-BE49-F238E27FC236}">
                  <a16:creationId xmlns:a16="http://schemas.microsoft.com/office/drawing/2014/main" id="{49B8AB88-8810-704D-9300-A83DE18C86C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513" name="Group 512">
              <a:extLst>
                <a:ext uri="{FF2B5EF4-FFF2-40B4-BE49-F238E27FC236}">
                  <a16:creationId xmlns:a16="http://schemas.microsoft.com/office/drawing/2014/main" id="{9DCFAF85-9D5F-BD4E-92DB-E7931A4466B4}"/>
                </a:ext>
              </a:extLst>
            </p:cNvPr>
            <p:cNvGrpSpPr/>
            <p:nvPr/>
          </p:nvGrpSpPr>
          <p:grpSpPr>
            <a:xfrm>
              <a:off x="7713663" y="2848339"/>
              <a:ext cx="1042107" cy="425543"/>
              <a:chOff x="7786941" y="2884917"/>
              <a:chExt cx="897649" cy="353919"/>
            </a:xfrm>
          </p:grpSpPr>
          <p:sp>
            <p:nvSpPr>
              <p:cNvPr id="514" name="Freeform 513">
                <a:extLst>
                  <a:ext uri="{FF2B5EF4-FFF2-40B4-BE49-F238E27FC236}">
                    <a16:creationId xmlns:a16="http://schemas.microsoft.com/office/drawing/2014/main" id="{EB001B67-F654-CF4C-934D-354F339EBA6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5" name="Freeform 514">
                <a:extLst>
                  <a:ext uri="{FF2B5EF4-FFF2-40B4-BE49-F238E27FC236}">
                    <a16:creationId xmlns:a16="http://schemas.microsoft.com/office/drawing/2014/main" id="{C0D4D273-34F9-9640-8CF6-6EF497AEF3E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6" name="Freeform 515">
                <a:extLst>
                  <a:ext uri="{FF2B5EF4-FFF2-40B4-BE49-F238E27FC236}">
                    <a16:creationId xmlns:a16="http://schemas.microsoft.com/office/drawing/2014/main" id="{14D9297A-8D94-304C-9142-46F6B69902F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7" name="Freeform 516">
                <a:extLst>
                  <a:ext uri="{FF2B5EF4-FFF2-40B4-BE49-F238E27FC236}">
                    <a16:creationId xmlns:a16="http://schemas.microsoft.com/office/drawing/2014/main" id="{18D26BD9-84B6-C74F-8936-105C5777B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521" name="Group 520">
            <a:extLst>
              <a:ext uri="{FF2B5EF4-FFF2-40B4-BE49-F238E27FC236}">
                <a16:creationId xmlns:a16="http://schemas.microsoft.com/office/drawing/2014/main" id="{8E1A0307-E695-FC42-983B-9915B98768EC}"/>
              </a:ext>
            </a:extLst>
          </p:cNvPr>
          <p:cNvGrpSpPr/>
          <p:nvPr/>
        </p:nvGrpSpPr>
        <p:grpSpPr>
          <a:xfrm>
            <a:off x="8988913" y="3095664"/>
            <a:ext cx="889089" cy="466491"/>
            <a:chOff x="7493876" y="2774731"/>
            <a:chExt cx="1481958" cy="894622"/>
          </a:xfrm>
        </p:grpSpPr>
        <p:sp>
          <p:nvSpPr>
            <p:cNvPr id="522" name="Freeform 521">
              <a:extLst>
                <a:ext uri="{FF2B5EF4-FFF2-40B4-BE49-F238E27FC236}">
                  <a16:creationId xmlns:a16="http://schemas.microsoft.com/office/drawing/2014/main" id="{DC9856E7-1969-524C-8F21-65D77697BD0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523" name="Oval 522">
              <a:extLst>
                <a:ext uri="{FF2B5EF4-FFF2-40B4-BE49-F238E27FC236}">
                  <a16:creationId xmlns:a16="http://schemas.microsoft.com/office/drawing/2014/main" id="{FFDA8F93-2C48-6A4A-9D27-9AECFC5B94B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524" name="Group 523">
              <a:extLst>
                <a:ext uri="{FF2B5EF4-FFF2-40B4-BE49-F238E27FC236}">
                  <a16:creationId xmlns:a16="http://schemas.microsoft.com/office/drawing/2014/main" id="{C7EC4B67-EB13-E647-A5CD-E91C5D1F4094}"/>
                </a:ext>
              </a:extLst>
            </p:cNvPr>
            <p:cNvGrpSpPr/>
            <p:nvPr/>
          </p:nvGrpSpPr>
          <p:grpSpPr>
            <a:xfrm>
              <a:off x="7713663" y="2848339"/>
              <a:ext cx="1042107" cy="425543"/>
              <a:chOff x="7786941" y="2884917"/>
              <a:chExt cx="897649" cy="353919"/>
            </a:xfrm>
          </p:grpSpPr>
          <p:sp>
            <p:nvSpPr>
              <p:cNvPr id="525" name="Freeform 524">
                <a:extLst>
                  <a:ext uri="{FF2B5EF4-FFF2-40B4-BE49-F238E27FC236}">
                    <a16:creationId xmlns:a16="http://schemas.microsoft.com/office/drawing/2014/main" id="{6145C3A8-D719-B744-9DC6-51E7FB72118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6" name="Freeform 525">
                <a:extLst>
                  <a:ext uri="{FF2B5EF4-FFF2-40B4-BE49-F238E27FC236}">
                    <a16:creationId xmlns:a16="http://schemas.microsoft.com/office/drawing/2014/main" id="{92F9C394-34C8-3D42-ACE0-014520ED0D5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7" name="Freeform 526">
                <a:extLst>
                  <a:ext uri="{FF2B5EF4-FFF2-40B4-BE49-F238E27FC236}">
                    <a16:creationId xmlns:a16="http://schemas.microsoft.com/office/drawing/2014/main" id="{3E34F096-DAE4-6D4F-9026-F07CB5FB9F7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8" name="Freeform 527">
                <a:extLst>
                  <a:ext uri="{FF2B5EF4-FFF2-40B4-BE49-F238E27FC236}">
                    <a16:creationId xmlns:a16="http://schemas.microsoft.com/office/drawing/2014/main" id="{3D175E3D-A4A7-3F4E-8C6B-A59321AD72E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529" name="Rectangle 4">
            <a:extLst>
              <a:ext uri="{FF2B5EF4-FFF2-40B4-BE49-F238E27FC236}">
                <a16:creationId xmlns:a16="http://schemas.microsoft.com/office/drawing/2014/main" id="{3F40E6FA-56EE-4440-AD4E-B2DDBBC696EF}"/>
              </a:ext>
            </a:extLst>
          </p:cNvPr>
          <p:cNvSpPr>
            <a:spLocks noChangeArrowheads="1"/>
          </p:cNvSpPr>
          <p:nvPr/>
        </p:nvSpPr>
        <p:spPr bwMode="auto">
          <a:xfrm>
            <a:off x="829733" y="4064001"/>
            <a:ext cx="6403933" cy="22979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342900" marR="0" lvl="0" indent="-342900" algn="l" defTabSz="914400" rtl="0" eaLnBrk="0" fontAlgn="base" latinLnBrk="0" hangingPunct="0">
              <a:lnSpc>
                <a:spcPct val="85000"/>
              </a:lnSpc>
              <a:spcBef>
                <a:spcPct val="45000"/>
              </a:spcBef>
              <a:spcAft>
                <a:spcPct val="0"/>
              </a:spcAft>
              <a:buClr>
                <a:srgbClr val="000099"/>
              </a:buClr>
              <a:buSzPct val="65000"/>
              <a:buFont typeface="Wingdings" charset="0"/>
              <a:buNone/>
              <a:tabLst/>
              <a:defRPr/>
            </a:pPr>
            <a:r>
              <a:rPr kumimoji="0" lang="en-US" sz="24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charset="0"/>
                <a:cs typeface="Calibri" panose="020F0502020204030204" pitchFamily="34" charset="0"/>
              </a:rPr>
              <a:t>Performance:</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access link utilization = </a:t>
            </a:r>
            <a:r>
              <a:rPr kumimoji="0" lang="en-US" sz="2400" b="0" i="0" u="none" strike="noStrike" kern="1200" cap="none" spc="0" normalizeH="0" baseline="0" noProof="0" dirty="0">
                <a:ln>
                  <a:noFill/>
                </a:ln>
                <a:solidFill>
                  <a:srgbClr val="C00000"/>
                </a:solidFill>
                <a:effectLst/>
                <a:uLnTx/>
                <a:uFillTx/>
                <a:latin typeface="Calibri" panose="020F0502020204030204" pitchFamily="34" charset="0"/>
                <a:ea typeface="ＭＳ Ｐゴシック" charset="0"/>
                <a:cs typeface="Calibri" panose="020F0502020204030204" pitchFamily="34" charset="0"/>
              </a:rPr>
              <a:t>.97</a:t>
            </a:r>
          </a:p>
          <a:p>
            <a:pPr marL="342900" marR="0" lvl="0" indent="-342900" algn="l" defTabSz="914400" rtl="0" eaLnBrk="0" fontAlgn="base" latinLnBrk="0" hangingPunct="0">
              <a:lnSpc>
                <a:spcPct val="85000"/>
              </a:lnSpc>
              <a:spcBef>
                <a:spcPts val="6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LAN utilization: .0015</a:t>
            </a:r>
          </a:p>
          <a:p>
            <a:pPr marL="342900" marR="0" lvl="0" indent="-342900" algn="l" defTabSz="914400" rtl="0" eaLnBrk="0" fontAlgn="base" latinLnBrk="0" hangingPunct="0">
              <a:lnSpc>
                <a:spcPct val="85000"/>
              </a:lnSpc>
              <a:spcBef>
                <a:spcPts val="6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end-end delay  =  Internet delay +</a:t>
            </a:r>
          </a:p>
          <a:p>
            <a:pPr marL="0" marR="0" lvl="0" indent="0" algn="l" defTabSz="914400" rtl="0" eaLnBrk="0" fontAlgn="base" latinLnBrk="0" hangingPunct="0">
              <a:lnSpc>
                <a:spcPct val="85000"/>
              </a:lnSpc>
              <a:spcBef>
                <a:spcPts val="0"/>
              </a:spcBef>
              <a:spcAft>
                <a:spcPct val="0"/>
              </a:spcAft>
              <a:buClr>
                <a:srgbClr val="000099"/>
              </a:buClr>
              <a:buSzPct val="100000"/>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                                     access link delay + LAN delay </a:t>
            </a:r>
          </a:p>
          <a:p>
            <a:pPr marL="0" marR="0" lvl="0" indent="0" algn="l" defTabSz="914400" rtl="0" eaLnBrk="0" fontAlgn="base" latinLnBrk="0" hangingPunct="0">
              <a:lnSpc>
                <a:spcPct val="85000"/>
              </a:lnSpc>
              <a:spcBef>
                <a:spcPts val="600"/>
              </a:spcBef>
              <a:spcAft>
                <a:spcPct val="0"/>
              </a:spcAft>
              <a:buClr>
                <a:srgbClr val="000099"/>
              </a:buClr>
              <a:buSzPct val="100000"/>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                                 =  2 sec + minutes + </a:t>
            </a:r>
            <a:r>
              <a:rPr kumimoji="0" lang="en-US" sz="2400" b="0" i="0" u="none" strike="noStrike" kern="1200" cap="none" spc="0" normalizeH="0" baseline="0" noProof="0" dirty="0" err="1">
                <a:ln>
                  <a:noFill/>
                </a:ln>
                <a:solidFill>
                  <a:srgbClr val="000000"/>
                </a:solidFill>
                <a:effectLst/>
                <a:uLnTx/>
                <a:uFillTx/>
                <a:latin typeface="Calibri" panose="020F0502020204030204" pitchFamily="34" charset="0"/>
                <a:ea typeface="ＭＳ Ｐゴシック" charset="0"/>
                <a:cs typeface="Calibri" panose="020F0502020204030204" pitchFamily="34" charset="0"/>
              </a:rPr>
              <a:t>usecs</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endParaRPr>
          </a:p>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charset="0"/>
              <a:buChar char="v"/>
              <a:tabLst/>
              <a:defRPr/>
            </a:pP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endParaRPr>
          </a:p>
        </p:txBody>
      </p:sp>
      <p:sp>
        <p:nvSpPr>
          <p:cNvPr id="530" name="Rectangle 4">
            <a:extLst>
              <a:ext uri="{FF2B5EF4-FFF2-40B4-BE49-F238E27FC236}">
                <a16:creationId xmlns:a16="http://schemas.microsoft.com/office/drawing/2014/main" id="{0F198874-EC24-3849-8C53-D24368598A1C}"/>
              </a:ext>
            </a:extLst>
          </p:cNvPr>
          <p:cNvSpPr>
            <a:spLocks noChangeArrowheads="1"/>
          </p:cNvSpPr>
          <p:nvPr/>
        </p:nvSpPr>
        <p:spPr bwMode="auto">
          <a:xfrm>
            <a:off x="870724" y="1362307"/>
            <a:ext cx="6123957" cy="2519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charset="0"/>
                <a:cs typeface="Calibri" panose="020F0502020204030204" pitchFamily="34" charset="0"/>
              </a:rPr>
              <a:t>Scenario:</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access link rate: 1.54 Mbps</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RTT from institutional router to server: 2 sec</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web object size: 100K bits</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average request rate from browsers to origin servers: 15/sec</a:t>
            </a:r>
          </a:p>
          <a:p>
            <a:pPr marL="800100" marR="0" lvl="1"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avg data rate to browsers: 1.50 Mbps</a:t>
            </a:r>
          </a:p>
        </p:txBody>
      </p:sp>
      <p:sp>
        <p:nvSpPr>
          <p:cNvPr id="214" name="Oval 137">
            <a:extLst>
              <a:ext uri="{FF2B5EF4-FFF2-40B4-BE49-F238E27FC236}">
                <a16:creationId xmlns:a16="http://schemas.microsoft.com/office/drawing/2014/main" id="{23716FFF-6EE9-1D40-8627-3412B2DC1621}"/>
              </a:ext>
            </a:extLst>
          </p:cNvPr>
          <p:cNvSpPr>
            <a:spLocks noChangeArrowheads="1"/>
          </p:cNvSpPr>
          <p:nvPr/>
        </p:nvSpPr>
        <p:spPr bwMode="auto">
          <a:xfrm>
            <a:off x="4316250" y="5809673"/>
            <a:ext cx="1119350" cy="591127"/>
          </a:xfrm>
          <a:prstGeom prst="ellipse">
            <a:avLst/>
          </a:prstGeom>
          <a:noFill/>
          <a:ln w="19050">
            <a:solidFill>
              <a:srgbClr val="CC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1" name="Text Box 138">
            <a:extLst>
              <a:ext uri="{FF2B5EF4-FFF2-40B4-BE49-F238E27FC236}">
                <a16:creationId xmlns:a16="http://schemas.microsoft.com/office/drawing/2014/main" id="{99974D39-E173-B849-B8ED-599FAF902A29}"/>
              </a:ext>
            </a:extLst>
          </p:cNvPr>
          <p:cNvSpPr txBox="1">
            <a:spLocks noChangeArrowheads="1"/>
          </p:cNvSpPr>
          <p:nvPr/>
        </p:nvSpPr>
        <p:spPr bwMode="auto">
          <a:xfrm>
            <a:off x="4884698" y="4320866"/>
            <a:ext cx="212570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9525" marR="0" lvl="0" indent="0" algn="l" defTabSz="914400" rtl="0" eaLnBrk="0" fontAlgn="base" latinLnBrk="0" hangingPunct="0">
              <a:lnSpc>
                <a:spcPct val="90000"/>
              </a:lnSpc>
              <a:spcBef>
                <a:spcPct val="20000"/>
              </a:spcBef>
              <a:spcAft>
                <a:spcPct val="0"/>
              </a:spcAft>
              <a:buClr>
                <a:srgbClr val="3333CC"/>
              </a:buClr>
              <a:buSzPct val="85000"/>
              <a:buFont typeface="ZapfDingbats" charset="2"/>
              <a:buNone/>
              <a:tabLst/>
              <a:defRPr/>
            </a:pPr>
            <a:r>
              <a:rPr kumimoji="0" lang="en-US" altLang="en-US" sz="2000" b="0" i="1" u="none" strike="noStrike" kern="0" cap="none" spc="0" normalizeH="0" baseline="0" noProof="0" dirty="0">
                <a:ln>
                  <a:noFill/>
                </a:ln>
                <a:solidFill>
                  <a:srgbClr val="CC0000"/>
                </a:solidFill>
                <a:effectLst/>
                <a:uLnTx/>
                <a:uFillTx/>
                <a:latin typeface="Calibri"/>
                <a:ea typeface="ＭＳ Ｐゴシック" panose="020B0600070205080204" pitchFamily="34" charset="-128"/>
                <a:cs typeface="+mn-cs"/>
              </a:rPr>
              <a:t>problem: </a:t>
            </a:r>
            <a:r>
              <a:rPr kumimoji="0" lang="en-US" altLang="en-US" sz="2000" b="0" i="0" u="none" strike="noStrike" kern="0" cap="none" spc="0" normalizeH="0" baseline="0" noProof="0" dirty="0">
                <a:ln>
                  <a:noFill/>
                </a:ln>
                <a:solidFill>
                  <a:srgbClr val="CC0000"/>
                </a:solidFill>
                <a:effectLst/>
                <a:uLnTx/>
                <a:uFillTx/>
                <a:latin typeface="Calibri"/>
                <a:ea typeface="ＭＳ Ｐゴシック" panose="020B0600070205080204" pitchFamily="34" charset="-128"/>
                <a:cs typeface="+mn-cs"/>
              </a:rPr>
              <a:t>large queueing delays at high utilization!</a:t>
            </a:r>
          </a:p>
        </p:txBody>
      </p:sp>
      <p:sp>
        <p:nvSpPr>
          <p:cNvPr id="216" name="Slide Number Placeholder 2">
            <a:extLst>
              <a:ext uri="{FF2B5EF4-FFF2-40B4-BE49-F238E27FC236}">
                <a16:creationId xmlns:a16="http://schemas.microsoft.com/office/drawing/2014/main" id="{FE5CDB2C-98A2-A94B-BF70-466F1E231685}"/>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45</a:t>
            </a:fld>
            <a:endParaRPr lang="en-US" dirty="0"/>
          </a:p>
        </p:txBody>
      </p:sp>
    </p:spTree>
    <p:extLst>
      <p:ext uri="{BB962C8B-B14F-4D97-AF65-F5344CB8AC3E}">
        <p14:creationId xmlns:p14="http://schemas.microsoft.com/office/powerpoint/2010/main" val="3161562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29">
                                            <p:txEl>
                                              <p:pRg st="0" end="0"/>
                                            </p:txEl>
                                          </p:spTgt>
                                        </p:tgtEl>
                                        <p:attrNameLst>
                                          <p:attrName>style.visibility</p:attrName>
                                        </p:attrNameLst>
                                      </p:cBhvr>
                                      <p:to>
                                        <p:strVal val="visible"/>
                                      </p:to>
                                    </p:set>
                                    <p:animEffect transition="in" filter="dissolve">
                                      <p:cBhvr>
                                        <p:cTn id="7" dur="500"/>
                                        <p:tgtEl>
                                          <p:spTgt spid="529">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29">
                                            <p:txEl>
                                              <p:pRg st="1" end="1"/>
                                            </p:txEl>
                                          </p:spTgt>
                                        </p:tgtEl>
                                        <p:attrNameLst>
                                          <p:attrName>style.visibility</p:attrName>
                                        </p:attrNameLst>
                                      </p:cBhvr>
                                      <p:to>
                                        <p:strVal val="visible"/>
                                      </p:to>
                                    </p:set>
                                    <p:animEffect transition="in" filter="dissolve">
                                      <p:cBhvr>
                                        <p:cTn id="10" dur="500"/>
                                        <p:tgtEl>
                                          <p:spTgt spid="529">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290"/>
                                        </p:tgtEl>
                                        <p:attrNameLst>
                                          <p:attrName>style.visibility</p:attrName>
                                        </p:attrNameLst>
                                      </p:cBhvr>
                                      <p:to>
                                        <p:strVal val="visible"/>
                                      </p:to>
                                    </p:set>
                                    <p:animEffect transition="in" filter="dissolve">
                                      <p:cBhvr>
                                        <p:cTn id="15" dur="500"/>
                                        <p:tgtEl>
                                          <p:spTgt spid="290"/>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291"/>
                                        </p:tgtEl>
                                        <p:attrNameLst>
                                          <p:attrName>style.visibility</p:attrName>
                                        </p:attrNameLst>
                                      </p:cBhvr>
                                      <p:to>
                                        <p:strVal val="visible"/>
                                      </p:to>
                                    </p:set>
                                    <p:animEffect transition="in" filter="dissolve">
                                      <p:cBhvr>
                                        <p:cTn id="18" dur="500"/>
                                        <p:tgtEl>
                                          <p:spTgt spid="291"/>
                                        </p:tgtEl>
                                      </p:cBhvr>
                                    </p:animEffect>
                                  </p:childTnLst>
                                </p:cTn>
                              </p:par>
                              <p:par>
                                <p:cTn id="19" presetID="9" presetClass="entr" presetSubtype="0" fill="hold" nodeType="withEffect">
                                  <p:stCondLst>
                                    <p:cond delay="0"/>
                                  </p:stCondLst>
                                  <p:childTnLst>
                                    <p:set>
                                      <p:cBhvr>
                                        <p:cTn id="20" dur="1" fill="hold">
                                          <p:stCondLst>
                                            <p:cond delay="0"/>
                                          </p:stCondLst>
                                        </p:cTn>
                                        <p:tgtEl>
                                          <p:spTgt spid="1026"/>
                                        </p:tgtEl>
                                        <p:attrNameLst>
                                          <p:attrName>style.visibility</p:attrName>
                                        </p:attrNameLst>
                                      </p:cBhvr>
                                      <p:to>
                                        <p:strVal val="visible"/>
                                      </p:to>
                                    </p:set>
                                    <p:animEffect transition="in" filter="dissolve">
                                      <p:cBhvr>
                                        <p:cTn id="21" dur="500"/>
                                        <p:tgtEl>
                                          <p:spTgt spid="1026"/>
                                        </p:tgtEl>
                                      </p:cBhvr>
                                    </p:animEffect>
                                  </p:childTnLst>
                                </p:cTn>
                              </p:par>
                              <p:par>
                                <p:cTn id="22" presetID="9"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dissolve">
                                      <p:cBhvr>
                                        <p:cTn id="24" dur="5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529">
                                            <p:txEl>
                                              <p:pRg st="2" end="2"/>
                                            </p:txEl>
                                          </p:spTgt>
                                        </p:tgtEl>
                                        <p:attrNameLst>
                                          <p:attrName>style.visibility</p:attrName>
                                        </p:attrNameLst>
                                      </p:cBhvr>
                                      <p:to>
                                        <p:strVal val="visible"/>
                                      </p:to>
                                    </p:set>
                                    <p:animEffect transition="in" filter="dissolve">
                                      <p:cBhvr>
                                        <p:cTn id="29" dur="500"/>
                                        <p:tgtEl>
                                          <p:spTgt spid="529">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529">
                                            <p:txEl>
                                              <p:pRg st="3" end="3"/>
                                            </p:txEl>
                                          </p:spTgt>
                                        </p:tgtEl>
                                        <p:attrNameLst>
                                          <p:attrName>style.visibility</p:attrName>
                                        </p:attrNameLst>
                                      </p:cBhvr>
                                      <p:to>
                                        <p:strVal val="visible"/>
                                      </p:to>
                                    </p:set>
                                    <p:animEffect transition="in" filter="dissolve">
                                      <p:cBhvr>
                                        <p:cTn id="34" dur="500"/>
                                        <p:tgtEl>
                                          <p:spTgt spid="529">
                                            <p:txEl>
                                              <p:pRg st="3" end="3"/>
                                            </p:txEl>
                                          </p:spTgt>
                                        </p:tgtEl>
                                      </p:cBhvr>
                                    </p:animEffect>
                                  </p:childTnLst>
                                </p:cTn>
                              </p:par>
                              <p:par>
                                <p:cTn id="35" presetID="9" presetClass="entr" presetSubtype="0" fill="hold" nodeType="withEffect">
                                  <p:stCondLst>
                                    <p:cond delay="0"/>
                                  </p:stCondLst>
                                  <p:childTnLst>
                                    <p:set>
                                      <p:cBhvr>
                                        <p:cTn id="36" dur="1" fill="hold">
                                          <p:stCondLst>
                                            <p:cond delay="0"/>
                                          </p:stCondLst>
                                        </p:cTn>
                                        <p:tgtEl>
                                          <p:spTgt spid="529">
                                            <p:txEl>
                                              <p:pRg st="4" end="4"/>
                                            </p:txEl>
                                          </p:spTgt>
                                        </p:tgtEl>
                                        <p:attrNameLst>
                                          <p:attrName>style.visibility</p:attrName>
                                        </p:attrNameLst>
                                      </p:cBhvr>
                                      <p:to>
                                        <p:strVal val="visible"/>
                                      </p:to>
                                    </p:set>
                                    <p:animEffect transition="in" filter="dissolve">
                                      <p:cBhvr>
                                        <p:cTn id="37" dur="500"/>
                                        <p:tgtEl>
                                          <p:spTgt spid="529">
                                            <p:txEl>
                                              <p:pRg st="4" end="4"/>
                                            </p:txEl>
                                          </p:spTgt>
                                        </p:tgtEl>
                                      </p:cBhvr>
                                    </p:animEffect>
                                  </p:childTnLst>
                                </p:cTn>
                              </p:par>
                              <p:par>
                                <p:cTn id="38" presetID="9" presetClass="entr" presetSubtype="0" fill="hold" nodeType="withEffect">
                                  <p:stCondLst>
                                    <p:cond delay="0"/>
                                  </p:stCondLst>
                                  <p:childTnLst>
                                    <p:set>
                                      <p:cBhvr>
                                        <p:cTn id="39" dur="1" fill="hold">
                                          <p:stCondLst>
                                            <p:cond delay="0"/>
                                          </p:stCondLst>
                                        </p:cTn>
                                        <p:tgtEl>
                                          <p:spTgt spid="529">
                                            <p:txEl>
                                              <p:pRg st="5" end="5"/>
                                            </p:txEl>
                                          </p:spTgt>
                                        </p:tgtEl>
                                        <p:attrNameLst>
                                          <p:attrName>style.visibility</p:attrName>
                                        </p:attrNameLst>
                                      </p:cBhvr>
                                      <p:to>
                                        <p:strVal val="visible"/>
                                      </p:to>
                                    </p:set>
                                    <p:animEffect transition="in" filter="dissolve">
                                      <p:cBhvr>
                                        <p:cTn id="40" dur="500"/>
                                        <p:tgtEl>
                                          <p:spTgt spid="529">
                                            <p:txEl>
                                              <p:pRg st="5" end="5"/>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14"/>
                                        </p:tgtEl>
                                        <p:attrNameLst>
                                          <p:attrName>style.visibility</p:attrName>
                                        </p:attrNameLst>
                                      </p:cBhvr>
                                      <p:to>
                                        <p:strVal val="visible"/>
                                      </p:to>
                                    </p:set>
                                    <p:animEffect transition="in" filter="dissolve">
                                      <p:cBhvr>
                                        <p:cTn id="45" dur="500"/>
                                        <p:tgtEl>
                                          <p:spTgt spid="2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0" grpId="0" animBg="1"/>
      <p:bldP spid="214" grpId="0" animBg="1"/>
      <p:bldP spid="291"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Rectangle 4">
            <a:extLst>
              <a:ext uri="{FF2B5EF4-FFF2-40B4-BE49-F238E27FC236}">
                <a16:creationId xmlns:a16="http://schemas.microsoft.com/office/drawing/2014/main" id="{98A75405-209A-CD48-8E25-225D64187B47}"/>
              </a:ext>
            </a:extLst>
          </p:cNvPr>
          <p:cNvSpPr>
            <a:spLocks noChangeArrowheads="1"/>
          </p:cNvSpPr>
          <p:nvPr/>
        </p:nvSpPr>
        <p:spPr bwMode="auto">
          <a:xfrm>
            <a:off x="829733" y="4064001"/>
            <a:ext cx="6403933" cy="22979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342900" marR="0" lvl="0" indent="-342900" algn="l" defTabSz="914400" rtl="0" eaLnBrk="0" fontAlgn="base" latinLnBrk="0" hangingPunct="0">
              <a:lnSpc>
                <a:spcPct val="85000"/>
              </a:lnSpc>
              <a:spcBef>
                <a:spcPct val="45000"/>
              </a:spcBef>
              <a:spcAft>
                <a:spcPct val="0"/>
              </a:spcAft>
              <a:buClr>
                <a:srgbClr val="000099"/>
              </a:buClr>
              <a:buSzPct val="65000"/>
              <a:buFont typeface="Wingdings" charset="0"/>
              <a:buNone/>
              <a:tabLst/>
              <a:defRPr/>
            </a:pPr>
            <a:r>
              <a:rPr kumimoji="0" lang="en-US" sz="24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charset="0"/>
                <a:cs typeface="Calibri" panose="020F0502020204030204" pitchFamily="34" charset="0"/>
              </a:rPr>
              <a:t>Performance:</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access link utilization = </a:t>
            </a:r>
            <a:r>
              <a:rPr kumimoji="0" lang="en-US" sz="2400" b="0" i="0" u="none" strike="noStrike" kern="1200" cap="none" spc="0" normalizeH="0" baseline="0" noProof="0" dirty="0">
                <a:ln>
                  <a:noFill/>
                </a:ln>
                <a:solidFill>
                  <a:srgbClr val="C00000"/>
                </a:solidFill>
                <a:effectLst/>
                <a:uLnTx/>
                <a:uFillTx/>
                <a:latin typeface="Calibri" panose="020F0502020204030204" pitchFamily="34" charset="0"/>
                <a:ea typeface="ＭＳ Ｐゴシック" charset="0"/>
                <a:cs typeface="Calibri" panose="020F0502020204030204" pitchFamily="34" charset="0"/>
              </a:rPr>
              <a:t>.97</a:t>
            </a:r>
          </a:p>
          <a:p>
            <a:pPr marL="342900" marR="0" lvl="0" indent="-342900" algn="l" defTabSz="914400" rtl="0" eaLnBrk="0" fontAlgn="base" latinLnBrk="0" hangingPunct="0">
              <a:lnSpc>
                <a:spcPct val="85000"/>
              </a:lnSpc>
              <a:spcBef>
                <a:spcPts val="6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LAN utilization: .0015</a:t>
            </a:r>
          </a:p>
          <a:p>
            <a:pPr marL="342900" marR="0" lvl="0" indent="-342900" algn="l" defTabSz="914400" rtl="0" eaLnBrk="0" fontAlgn="base" latinLnBrk="0" hangingPunct="0">
              <a:lnSpc>
                <a:spcPct val="85000"/>
              </a:lnSpc>
              <a:spcBef>
                <a:spcPts val="6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end-end delay  =  Internet delay +</a:t>
            </a:r>
          </a:p>
          <a:p>
            <a:pPr marL="0" marR="0" lvl="0" indent="0" algn="l" defTabSz="914400" rtl="0" eaLnBrk="0" fontAlgn="base" latinLnBrk="0" hangingPunct="0">
              <a:lnSpc>
                <a:spcPct val="85000"/>
              </a:lnSpc>
              <a:spcBef>
                <a:spcPts val="0"/>
              </a:spcBef>
              <a:spcAft>
                <a:spcPct val="0"/>
              </a:spcAft>
              <a:buClr>
                <a:srgbClr val="000099"/>
              </a:buClr>
              <a:buSzPct val="100000"/>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                                     access link delay + LAN delay </a:t>
            </a:r>
          </a:p>
          <a:p>
            <a:pPr marL="0" marR="0" lvl="0" indent="0" algn="l" defTabSz="914400" rtl="0" eaLnBrk="0" fontAlgn="base" latinLnBrk="0" hangingPunct="0">
              <a:lnSpc>
                <a:spcPct val="85000"/>
              </a:lnSpc>
              <a:spcBef>
                <a:spcPts val="600"/>
              </a:spcBef>
              <a:spcAft>
                <a:spcPct val="0"/>
              </a:spcAft>
              <a:buClr>
                <a:srgbClr val="000099"/>
              </a:buClr>
              <a:buSzPct val="100000"/>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                                 =  2 sec + minutes + </a:t>
            </a:r>
            <a:r>
              <a:rPr kumimoji="0" lang="en-US" sz="2400" b="0" i="0" u="none" strike="noStrike" kern="1200" cap="none" spc="0" normalizeH="0" baseline="0" noProof="0" dirty="0" err="1">
                <a:ln>
                  <a:noFill/>
                </a:ln>
                <a:solidFill>
                  <a:srgbClr val="000000"/>
                </a:solidFill>
                <a:effectLst/>
                <a:uLnTx/>
                <a:uFillTx/>
                <a:latin typeface="Calibri" panose="020F0502020204030204" pitchFamily="34" charset="0"/>
                <a:ea typeface="ＭＳ Ｐゴシック" charset="0"/>
                <a:cs typeface="Calibri" panose="020F0502020204030204" pitchFamily="34" charset="0"/>
              </a:rPr>
              <a:t>usecs</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endParaRPr>
          </a:p>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charset="0"/>
              <a:buChar char="v"/>
              <a:tabLst/>
              <a:defRPr/>
            </a:pP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endParaRPr>
          </a:p>
        </p:txBody>
      </p:sp>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sz="4400" dirty="0">
                <a:ea typeface="ＭＳ Ｐゴシック" panose="020B0600070205080204" pitchFamily="34" charset="-128"/>
              </a:rPr>
              <a:t>Option 1: buy a faster access link</a:t>
            </a:r>
            <a:endParaRPr lang="en-US" sz="4400" dirty="0"/>
          </a:p>
        </p:txBody>
      </p:sp>
      <p:sp>
        <p:nvSpPr>
          <p:cNvPr id="254" name="Line 2">
            <a:extLst>
              <a:ext uri="{FF2B5EF4-FFF2-40B4-BE49-F238E27FC236}">
                <a16:creationId xmlns:a16="http://schemas.microsoft.com/office/drawing/2014/main" id="{774FD470-E109-844C-8A9E-6F5E6FD1EF6D}"/>
              </a:ext>
            </a:extLst>
          </p:cNvPr>
          <p:cNvSpPr>
            <a:spLocks noChangeShapeType="1"/>
          </p:cNvSpPr>
          <p:nvPr/>
        </p:nvSpPr>
        <p:spPr bwMode="auto">
          <a:xfrm>
            <a:off x="8083455" y="2487883"/>
            <a:ext cx="285750" cy="11430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5" name="Text Box 50">
            <a:extLst>
              <a:ext uri="{FF2B5EF4-FFF2-40B4-BE49-F238E27FC236}">
                <a16:creationId xmlns:a16="http://schemas.microsoft.com/office/drawing/2014/main" id="{A32DDB4D-8BE1-2B43-89DB-1EA570D47161}"/>
              </a:ext>
            </a:extLst>
          </p:cNvPr>
          <p:cNvSpPr txBox="1">
            <a:spLocks noChangeArrowheads="1"/>
          </p:cNvSpPr>
          <p:nvPr/>
        </p:nvSpPr>
        <p:spPr bwMode="auto">
          <a:xfrm>
            <a:off x="10512330" y="1902096"/>
            <a:ext cx="9334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origin</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servers</a:t>
            </a:r>
          </a:p>
        </p:txBody>
      </p:sp>
      <p:sp>
        <p:nvSpPr>
          <p:cNvPr id="256" name="Line 51">
            <a:extLst>
              <a:ext uri="{FF2B5EF4-FFF2-40B4-BE49-F238E27FC236}">
                <a16:creationId xmlns:a16="http://schemas.microsoft.com/office/drawing/2014/main" id="{D0BFCD11-A1DC-B64D-A23A-23C7A76C3DB1}"/>
              </a:ext>
            </a:extLst>
          </p:cNvPr>
          <p:cNvSpPr>
            <a:spLocks noChangeShapeType="1"/>
          </p:cNvSpPr>
          <p:nvPr/>
        </p:nvSpPr>
        <p:spPr bwMode="auto">
          <a:xfrm>
            <a:off x="8893080" y="2106883"/>
            <a:ext cx="66675" cy="276225"/>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7" name="Line 52">
            <a:extLst>
              <a:ext uri="{FF2B5EF4-FFF2-40B4-BE49-F238E27FC236}">
                <a16:creationId xmlns:a16="http://schemas.microsoft.com/office/drawing/2014/main" id="{E39DF75E-B023-5548-A7F0-9C4A8ADBD41F}"/>
              </a:ext>
            </a:extLst>
          </p:cNvPr>
          <p:cNvSpPr>
            <a:spLocks noChangeShapeType="1"/>
          </p:cNvSpPr>
          <p:nvPr/>
        </p:nvSpPr>
        <p:spPr bwMode="auto">
          <a:xfrm flipH="1">
            <a:off x="9521730" y="2144983"/>
            <a:ext cx="9525" cy="238125"/>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8" name="Line 53">
            <a:extLst>
              <a:ext uri="{FF2B5EF4-FFF2-40B4-BE49-F238E27FC236}">
                <a16:creationId xmlns:a16="http://schemas.microsoft.com/office/drawing/2014/main" id="{E3BFB499-7F23-164F-A225-CAAA7B80074B}"/>
              </a:ext>
            </a:extLst>
          </p:cNvPr>
          <p:cNvSpPr>
            <a:spLocks noChangeShapeType="1"/>
          </p:cNvSpPr>
          <p:nvPr/>
        </p:nvSpPr>
        <p:spPr bwMode="auto">
          <a:xfrm flipH="1">
            <a:off x="9978930" y="2306908"/>
            <a:ext cx="133350" cy="20955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9" name="Line 54">
            <a:extLst>
              <a:ext uri="{FF2B5EF4-FFF2-40B4-BE49-F238E27FC236}">
                <a16:creationId xmlns:a16="http://schemas.microsoft.com/office/drawing/2014/main" id="{24D51B99-FE66-D84E-AF2C-706F58BCCC3D}"/>
              </a:ext>
            </a:extLst>
          </p:cNvPr>
          <p:cNvSpPr>
            <a:spLocks noChangeShapeType="1"/>
          </p:cNvSpPr>
          <p:nvPr/>
        </p:nvSpPr>
        <p:spPr bwMode="auto">
          <a:xfrm flipH="1" flipV="1">
            <a:off x="10140855" y="3068908"/>
            <a:ext cx="247650" cy="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0" name="Freeform 55">
            <a:extLst>
              <a:ext uri="{FF2B5EF4-FFF2-40B4-BE49-F238E27FC236}">
                <a16:creationId xmlns:a16="http://schemas.microsoft.com/office/drawing/2014/main" id="{0AF0F7C2-E293-2A4E-B4A0-9966DF5B5243}"/>
              </a:ext>
            </a:extLst>
          </p:cNvPr>
          <p:cNvSpPr>
            <a:spLocks/>
          </p:cNvSpPr>
          <p:nvPr/>
        </p:nvSpPr>
        <p:spPr bwMode="auto">
          <a:xfrm>
            <a:off x="8158067" y="2111064"/>
            <a:ext cx="2174875" cy="1581150"/>
          </a:xfrm>
          <a:custGeom>
            <a:avLst/>
            <a:gdLst>
              <a:gd name="T0" fmla="*/ 2147483647 w 2135"/>
              <a:gd name="T1" fmla="*/ 2147483647 h 1662"/>
              <a:gd name="T2" fmla="*/ 2147483647 w 2135"/>
              <a:gd name="T3" fmla="*/ 2147483647 h 1662"/>
              <a:gd name="T4" fmla="*/ 2147483647 w 2135"/>
              <a:gd name="T5" fmla="*/ 2147483647 h 1662"/>
              <a:gd name="T6" fmla="*/ 2147483647 w 2135"/>
              <a:gd name="T7" fmla="*/ 2147483647 h 1662"/>
              <a:gd name="T8" fmla="*/ 2147483647 w 2135"/>
              <a:gd name="T9" fmla="*/ 2147483647 h 1662"/>
              <a:gd name="T10" fmla="*/ 2147483647 w 2135"/>
              <a:gd name="T11" fmla="*/ 2147483647 h 1662"/>
              <a:gd name="T12" fmla="*/ 2147483647 w 2135"/>
              <a:gd name="T13" fmla="*/ 2147483647 h 1662"/>
              <a:gd name="T14" fmla="*/ 2147483647 w 2135"/>
              <a:gd name="T15" fmla="*/ 2147483647 h 1662"/>
              <a:gd name="T16" fmla="*/ 2147483647 w 2135"/>
              <a:gd name="T17" fmla="*/ 2147483647 h 1662"/>
              <a:gd name="T18" fmla="*/ 2147483647 w 2135"/>
              <a:gd name="T19" fmla="*/ 2147483647 h 1662"/>
              <a:gd name="T20" fmla="*/ 2147483647 w 2135"/>
              <a:gd name="T21" fmla="*/ 2147483647 h 16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35"/>
              <a:gd name="T34" fmla="*/ 0 h 1662"/>
              <a:gd name="T35" fmla="*/ 2135 w 2135"/>
              <a:gd name="T36" fmla="*/ 1662 h 166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35" h="1662">
                <a:moveTo>
                  <a:pt x="27" y="652"/>
                </a:moveTo>
                <a:cubicBezTo>
                  <a:pt x="14" y="487"/>
                  <a:pt x="0" y="152"/>
                  <a:pt x="105" y="76"/>
                </a:cubicBezTo>
                <a:cubicBezTo>
                  <a:pt x="210" y="0"/>
                  <a:pt x="473" y="192"/>
                  <a:pt x="657" y="196"/>
                </a:cubicBezTo>
                <a:cubicBezTo>
                  <a:pt x="841" y="200"/>
                  <a:pt x="985" y="65"/>
                  <a:pt x="1209" y="100"/>
                </a:cubicBezTo>
                <a:cubicBezTo>
                  <a:pt x="1433" y="135"/>
                  <a:pt x="1867" y="232"/>
                  <a:pt x="2001" y="406"/>
                </a:cubicBezTo>
                <a:cubicBezTo>
                  <a:pt x="2135" y="580"/>
                  <a:pt x="2083" y="945"/>
                  <a:pt x="2013" y="1144"/>
                </a:cubicBezTo>
                <a:cubicBezTo>
                  <a:pt x="1943" y="1343"/>
                  <a:pt x="1781" y="1538"/>
                  <a:pt x="1581" y="1600"/>
                </a:cubicBezTo>
                <a:cubicBezTo>
                  <a:pt x="1381" y="1662"/>
                  <a:pt x="993" y="1571"/>
                  <a:pt x="813" y="1516"/>
                </a:cubicBezTo>
                <a:cubicBezTo>
                  <a:pt x="633" y="1461"/>
                  <a:pt x="606" y="1345"/>
                  <a:pt x="501" y="1270"/>
                </a:cubicBezTo>
                <a:cubicBezTo>
                  <a:pt x="396" y="1195"/>
                  <a:pt x="262" y="1169"/>
                  <a:pt x="183" y="1066"/>
                </a:cubicBezTo>
                <a:cubicBezTo>
                  <a:pt x="104" y="963"/>
                  <a:pt x="25" y="819"/>
                  <a:pt x="27" y="652"/>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1" name="Text Box 70">
            <a:extLst>
              <a:ext uri="{FF2B5EF4-FFF2-40B4-BE49-F238E27FC236}">
                <a16:creationId xmlns:a16="http://schemas.microsoft.com/office/drawing/2014/main" id="{6E272ACE-5938-0646-A38F-6031C9F45819}"/>
              </a:ext>
            </a:extLst>
          </p:cNvPr>
          <p:cNvSpPr txBox="1">
            <a:spLocks noChangeArrowheads="1"/>
          </p:cNvSpPr>
          <p:nvPr/>
        </p:nvSpPr>
        <p:spPr bwMode="auto">
          <a:xfrm>
            <a:off x="8874030" y="2432321"/>
            <a:ext cx="9318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public</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 Internet</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62" name="Freeform 71">
            <a:extLst>
              <a:ext uri="{FF2B5EF4-FFF2-40B4-BE49-F238E27FC236}">
                <a16:creationId xmlns:a16="http://schemas.microsoft.com/office/drawing/2014/main" id="{A7C4DEB4-E3E6-8547-B127-1273B3D3EA69}"/>
              </a:ext>
            </a:extLst>
          </p:cNvPr>
          <p:cNvSpPr>
            <a:spLocks/>
          </p:cNvSpPr>
          <p:nvPr/>
        </p:nvSpPr>
        <p:spPr bwMode="auto">
          <a:xfrm>
            <a:off x="7762780" y="4516708"/>
            <a:ext cx="2965450" cy="1390650"/>
          </a:xfrm>
          <a:custGeom>
            <a:avLst/>
            <a:gdLst>
              <a:gd name="T0" fmla="*/ 2147483647 w 1868"/>
              <a:gd name="T1" fmla="*/ 2147483647 h 876"/>
              <a:gd name="T2" fmla="*/ 2147483647 w 1868"/>
              <a:gd name="T3" fmla="*/ 2147483647 h 876"/>
              <a:gd name="T4" fmla="*/ 2147483647 w 1868"/>
              <a:gd name="T5" fmla="*/ 2147483647 h 876"/>
              <a:gd name="T6" fmla="*/ 2147483647 w 1868"/>
              <a:gd name="T7" fmla="*/ 2147483647 h 876"/>
              <a:gd name="T8" fmla="*/ 2147483647 w 1868"/>
              <a:gd name="T9" fmla="*/ 2147483647 h 876"/>
              <a:gd name="T10" fmla="*/ 2147483647 w 1868"/>
              <a:gd name="T11" fmla="*/ 2147483647 h 876"/>
              <a:gd name="T12" fmla="*/ 2147483647 w 1868"/>
              <a:gd name="T13" fmla="*/ 2147483647 h 876"/>
              <a:gd name="T14" fmla="*/ 2147483647 w 1868"/>
              <a:gd name="T15" fmla="*/ 2147483647 h 876"/>
              <a:gd name="T16" fmla="*/ 2147483647 w 1868"/>
              <a:gd name="T17" fmla="*/ 2147483647 h 876"/>
              <a:gd name="T18" fmla="*/ 2147483647 w 1868"/>
              <a:gd name="T19" fmla="*/ 2147483647 h 876"/>
              <a:gd name="T20" fmla="*/ 2147483647 w 1868"/>
              <a:gd name="T21" fmla="*/ 2147483647 h 87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68"/>
              <a:gd name="T34" fmla="*/ 0 h 876"/>
              <a:gd name="T35" fmla="*/ 1868 w 1868"/>
              <a:gd name="T36" fmla="*/ 876 h 87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68" h="876">
                <a:moveTo>
                  <a:pt x="31" y="327"/>
                </a:moveTo>
                <a:cubicBezTo>
                  <a:pt x="20" y="237"/>
                  <a:pt x="0" y="189"/>
                  <a:pt x="103" y="137"/>
                </a:cubicBezTo>
                <a:cubicBezTo>
                  <a:pt x="206" y="85"/>
                  <a:pt x="476" y="34"/>
                  <a:pt x="649" y="17"/>
                </a:cubicBezTo>
                <a:cubicBezTo>
                  <a:pt x="822" y="0"/>
                  <a:pt x="955" y="18"/>
                  <a:pt x="1141" y="35"/>
                </a:cubicBezTo>
                <a:cubicBezTo>
                  <a:pt x="1327" y="52"/>
                  <a:pt x="1658" y="3"/>
                  <a:pt x="1763" y="121"/>
                </a:cubicBezTo>
                <a:cubicBezTo>
                  <a:pt x="1868" y="239"/>
                  <a:pt x="1840" y="621"/>
                  <a:pt x="1774" y="741"/>
                </a:cubicBezTo>
                <a:cubicBezTo>
                  <a:pt x="1708" y="861"/>
                  <a:pt x="1534" y="827"/>
                  <a:pt x="1369" y="845"/>
                </a:cubicBezTo>
                <a:cubicBezTo>
                  <a:pt x="1204" y="863"/>
                  <a:pt x="935" y="851"/>
                  <a:pt x="781" y="851"/>
                </a:cubicBezTo>
                <a:cubicBezTo>
                  <a:pt x="627" y="851"/>
                  <a:pt x="549" y="876"/>
                  <a:pt x="447" y="847"/>
                </a:cubicBezTo>
                <a:cubicBezTo>
                  <a:pt x="345" y="818"/>
                  <a:pt x="237" y="762"/>
                  <a:pt x="168" y="676"/>
                </a:cubicBezTo>
                <a:cubicBezTo>
                  <a:pt x="98" y="589"/>
                  <a:pt x="29" y="468"/>
                  <a:pt x="31" y="327"/>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3" name="Line 77">
            <a:extLst>
              <a:ext uri="{FF2B5EF4-FFF2-40B4-BE49-F238E27FC236}">
                <a16:creationId xmlns:a16="http://schemas.microsoft.com/office/drawing/2014/main" id="{0E1C7AA0-FA95-B844-83B1-903DF41A68D1}"/>
              </a:ext>
            </a:extLst>
          </p:cNvPr>
          <p:cNvSpPr>
            <a:spLocks noChangeShapeType="1"/>
          </p:cNvSpPr>
          <p:nvPr/>
        </p:nvSpPr>
        <p:spPr bwMode="auto">
          <a:xfrm flipH="1">
            <a:off x="8197755" y="4780233"/>
            <a:ext cx="855662" cy="4318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4" name="Line 78">
            <a:extLst>
              <a:ext uri="{FF2B5EF4-FFF2-40B4-BE49-F238E27FC236}">
                <a16:creationId xmlns:a16="http://schemas.microsoft.com/office/drawing/2014/main" id="{0173F26E-AC6F-FD4F-995F-CADED52CD421}"/>
              </a:ext>
            </a:extLst>
          </p:cNvPr>
          <p:cNvSpPr>
            <a:spLocks noChangeShapeType="1"/>
          </p:cNvSpPr>
          <p:nvPr/>
        </p:nvSpPr>
        <p:spPr bwMode="auto">
          <a:xfrm flipH="1">
            <a:off x="8707342" y="4827858"/>
            <a:ext cx="563563" cy="3937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5" name="Line 79">
            <a:extLst>
              <a:ext uri="{FF2B5EF4-FFF2-40B4-BE49-F238E27FC236}">
                <a16:creationId xmlns:a16="http://schemas.microsoft.com/office/drawing/2014/main" id="{3CEA4312-2D22-9340-9D8D-17C8CC88AE05}"/>
              </a:ext>
            </a:extLst>
          </p:cNvPr>
          <p:cNvSpPr>
            <a:spLocks noChangeShapeType="1"/>
          </p:cNvSpPr>
          <p:nvPr/>
        </p:nvSpPr>
        <p:spPr bwMode="auto">
          <a:xfrm flipH="1">
            <a:off x="9245505" y="4834208"/>
            <a:ext cx="149225" cy="382588"/>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7" name="Line 95">
            <a:extLst>
              <a:ext uri="{FF2B5EF4-FFF2-40B4-BE49-F238E27FC236}">
                <a16:creationId xmlns:a16="http://schemas.microsoft.com/office/drawing/2014/main" id="{7E28B523-ED73-8C40-ACD2-43F86A8C48E6}"/>
              </a:ext>
            </a:extLst>
          </p:cNvPr>
          <p:cNvSpPr>
            <a:spLocks noChangeShapeType="1"/>
          </p:cNvSpPr>
          <p:nvPr/>
        </p:nvSpPr>
        <p:spPr bwMode="auto">
          <a:xfrm>
            <a:off x="9407430" y="3545158"/>
            <a:ext cx="0" cy="1062038"/>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8" name="Text Box 97">
            <a:extLst>
              <a:ext uri="{FF2B5EF4-FFF2-40B4-BE49-F238E27FC236}">
                <a16:creationId xmlns:a16="http://schemas.microsoft.com/office/drawing/2014/main" id="{C679E988-7156-B949-B8A6-F53CA81FBD00}"/>
              </a:ext>
            </a:extLst>
          </p:cNvPr>
          <p:cNvSpPr txBox="1">
            <a:spLocks noChangeArrowheads="1"/>
          </p:cNvSpPr>
          <p:nvPr/>
        </p:nvSpPr>
        <p:spPr bwMode="auto">
          <a:xfrm>
            <a:off x="7775480" y="4357958"/>
            <a:ext cx="11985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institutional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network</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69" name="Text Box 98">
            <a:extLst>
              <a:ext uri="{FF2B5EF4-FFF2-40B4-BE49-F238E27FC236}">
                <a16:creationId xmlns:a16="http://schemas.microsoft.com/office/drawing/2014/main" id="{67295E16-B892-F14C-929B-3E20FB10905C}"/>
              </a:ext>
            </a:extLst>
          </p:cNvPr>
          <p:cNvSpPr txBox="1">
            <a:spLocks noChangeArrowheads="1"/>
          </p:cNvSpPr>
          <p:nvPr/>
        </p:nvSpPr>
        <p:spPr bwMode="auto">
          <a:xfrm>
            <a:off x="9783667" y="4738958"/>
            <a:ext cx="129063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 Gbps LAN</a:t>
            </a:r>
            <a:endParaRPr kumimoji="0" lang="en-US" altLang="en-US" sz="2400" b="0" i="0" u="none" strike="noStrike" kern="0" cap="none" spc="0" normalizeH="0" baseline="0" noProof="0">
              <a:ln>
                <a:noFill/>
              </a:ln>
              <a:solidFill>
                <a:srgbClr val="3333CC"/>
              </a:solidFill>
              <a:effectLst/>
              <a:uLnTx/>
              <a:uFillTx/>
              <a:latin typeface="Arial" panose="020B0604020202020204" pitchFamily="34" charset="0"/>
              <a:ea typeface="ＭＳ Ｐゴシック" panose="020B0600070205080204" pitchFamily="34" charset="-128"/>
              <a:cs typeface="+mn-cs"/>
            </a:endParaRPr>
          </a:p>
        </p:txBody>
      </p:sp>
      <p:sp>
        <p:nvSpPr>
          <p:cNvPr id="270" name="Text Box 99">
            <a:extLst>
              <a:ext uri="{FF2B5EF4-FFF2-40B4-BE49-F238E27FC236}">
                <a16:creationId xmlns:a16="http://schemas.microsoft.com/office/drawing/2014/main" id="{6A31B9E8-42B5-DA4F-BEEB-38A1A2168C47}"/>
              </a:ext>
            </a:extLst>
          </p:cNvPr>
          <p:cNvSpPr txBox="1">
            <a:spLocks noChangeArrowheads="1"/>
          </p:cNvSpPr>
          <p:nvPr/>
        </p:nvSpPr>
        <p:spPr bwMode="auto">
          <a:xfrm>
            <a:off x="9409017" y="3734071"/>
            <a:ext cx="1190625"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1.54 Mbps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access link</a:t>
            </a:r>
            <a:endParaRPr kumimoji="0" lang="en-US" altLang="en-US" sz="2400" b="0" i="0" u="none" strike="noStrike" kern="0" cap="none" spc="0" normalizeH="0" baseline="0" noProof="0">
              <a:ln>
                <a:noFill/>
              </a:ln>
              <a:solidFill>
                <a:srgbClr val="3333CC"/>
              </a:solidFill>
              <a:effectLst/>
              <a:uLnTx/>
              <a:uFillTx/>
              <a:latin typeface="Arial" panose="020B0604020202020204" pitchFamily="34" charset="0"/>
              <a:ea typeface="ＭＳ Ｐゴシック" panose="020B0600070205080204" pitchFamily="34" charset="-128"/>
              <a:cs typeface="+mn-cs"/>
            </a:endParaRPr>
          </a:p>
        </p:txBody>
      </p:sp>
      <p:grpSp>
        <p:nvGrpSpPr>
          <p:cNvPr id="292" name="Group 139">
            <a:extLst>
              <a:ext uri="{FF2B5EF4-FFF2-40B4-BE49-F238E27FC236}">
                <a16:creationId xmlns:a16="http://schemas.microsoft.com/office/drawing/2014/main" id="{F9E9E22C-69D8-A847-9177-B4D5A14ECA28}"/>
              </a:ext>
            </a:extLst>
          </p:cNvPr>
          <p:cNvGrpSpPr>
            <a:grpSpLocks/>
          </p:cNvGrpSpPr>
          <p:nvPr/>
        </p:nvGrpSpPr>
        <p:grpSpPr bwMode="auto">
          <a:xfrm>
            <a:off x="7735792" y="2035446"/>
            <a:ext cx="377825" cy="576262"/>
            <a:chOff x="4140" y="429"/>
            <a:chExt cx="1425" cy="2396"/>
          </a:xfrm>
        </p:grpSpPr>
        <p:sp>
          <p:nvSpPr>
            <p:cNvPr id="293" name="Freeform 140">
              <a:extLst>
                <a:ext uri="{FF2B5EF4-FFF2-40B4-BE49-F238E27FC236}">
                  <a16:creationId xmlns:a16="http://schemas.microsoft.com/office/drawing/2014/main" id="{86EDF6AA-4B2E-6342-9BFA-CFF30B1C2908}"/>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4" name="Rectangle 141">
              <a:extLst>
                <a:ext uri="{FF2B5EF4-FFF2-40B4-BE49-F238E27FC236}">
                  <a16:creationId xmlns:a16="http://schemas.microsoft.com/office/drawing/2014/main" id="{6B9D834D-0DEE-9248-AD7A-C2D336AEBD50}"/>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5" name="Freeform 142">
              <a:extLst>
                <a:ext uri="{FF2B5EF4-FFF2-40B4-BE49-F238E27FC236}">
                  <a16:creationId xmlns:a16="http://schemas.microsoft.com/office/drawing/2014/main" id="{29245DF3-F7D6-B840-B253-23D4A8D2C197}"/>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6" name="Freeform 143">
              <a:extLst>
                <a:ext uri="{FF2B5EF4-FFF2-40B4-BE49-F238E27FC236}">
                  <a16:creationId xmlns:a16="http://schemas.microsoft.com/office/drawing/2014/main" id="{B747AC17-9BF4-BB41-A5DA-D229A9BA1A64}"/>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7" name="Rectangle 144">
              <a:extLst>
                <a:ext uri="{FF2B5EF4-FFF2-40B4-BE49-F238E27FC236}">
                  <a16:creationId xmlns:a16="http://schemas.microsoft.com/office/drawing/2014/main" id="{1B65D50E-A82B-7347-A7F6-556D3939DD4B}"/>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98" name="Group 145">
              <a:extLst>
                <a:ext uri="{FF2B5EF4-FFF2-40B4-BE49-F238E27FC236}">
                  <a16:creationId xmlns:a16="http://schemas.microsoft.com/office/drawing/2014/main" id="{E47B5BD8-DFF7-9441-92CB-80BB05AB6451}"/>
                </a:ext>
              </a:extLst>
            </p:cNvPr>
            <p:cNvGrpSpPr>
              <a:grpSpLocks/>
            </p:cNvGrpSpPr>
            <p:nvPr/>
          </p:nvGrpSpPr>
          <p:grpSpPr bwMode="auto">
            <a:xfrm>
              <a:off x="4749" y="668"/>
              <a:ext cx="581" cy="145"/>
              <a:chOff x="614" y="2568"/>
              <a:chExt cx="725" cy="139"/>
            </a:xfrm>
          </p:grpSpPr>
          <p:sp>
            <p:nvSpPr>
              <p:cNvPr id="323" name="AutoShape 146">
                <a:extLst>
                  <a:ext uri="{FF2B5EF4-FFF2-40B4-BE49-F238E27FC236}">
                    <a16:creationId xmlns:a16="http://schemas.microsoft.com/office/drawing/2014/main" id="{B75BF63D-E7E0-6640-A10B-E09175442A77}"/>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4" name="AutoShape 147">
                <a:extLst>
                  <a:ext uri="{FF2B5EF4-FFF2-40B4-BE49-F238E27FC236}">
                    <a16:creationId xmlns:a16="http://schemas.microsoft.com/office/drawing/2014/main" id="{074358F6-E1DA-D042-B053-9C4C54023FE2}"/>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99" name="Rectangle 148">
              <a:extLst>
                <a:ext uri="{FF2B5EF4-FFF2-40B4-BE49-F238E27FC236}">
                  <a16:creationId xmlns:a16="http://schemas.microsoft.com/office/drawing/2014/main" id="{DECDE972-9E25-674C-ACC1-43F55CD92F4E}"/>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0" name="Group 149">
              <a:extLst>
                <a:ext uri="{FF2B5EF4-FFF2-40B4-BE49-F238E27FC236}">
                  <a16:creationId xmlns:a16="http://schemas.microsoft.com/office/drawing/2014/main" id="{82296A06-752A-254D-8846-4D0F3F43F261}"/>
                </a:ext>
              </a:extLst>
            </p:cNvPr>
            <p:cNvGrpSpPr>
              <a:grpSpLocks/>
            </p:cNvGrpSpPr>
            <p:nvPr/>
          </p:nvGrpSpPr>
          <p:grpSpPr bwMode="auto">
            <a:xfrm>
              <a:off x="4747" y="994"/>
              <a:ext cx="581" cy="134"/>
              <a:chOff x="614" y="2568"/>
              <a:chExt cx="725" cy="139"/>
            </a:xfrm>
          </p:grpSpPr>
          <p:sp>
            <p:nvSpPr>
              <p:cNvPr id="321" name="AutoShape 150">
                <a:extLst>
                  <a:ext uri="{FF2B5EF4-FFF2-40B4-BE49-F238E27FC236}">
                    <a16:creationId xmlns:a16="http://schemas.microsoft.com/office/drawing/2014/main" id="{F5A8BC22-523A-4147-9575-B8F7D060F116}"/>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2" name="AutoShape 151">
                <a:extLst>
                  <a:ext uri="{FF2B5EF4-FFF2-40B4-BE49-F238E27FC236}">
                    <a16:creationId xmlns:a16="http://schemas.microsoft.com/office/drawing/2014/main" id="{EAF2AC7F-A8C0-FC4F-8C37-5D458F19BF62}"/>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1" name="Rectangle 152">
              <a:extLst>
                <a:ext uri="{FF2B5EF4-FFF2-40B4-BE49-F238E27FC236}">
                  <a16:creationId xmlns:a16="http://schemas.microsoft.com/office/drawing/2014/main" id="{4F90A69C-CEC4-A24D-9C82-52BA6FC8934D}"/>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2" name="Rectangle 153">
              <a:extLst>
                <a:ext uri="{FF2B5EF4-FFF2-40B4-BE49-F238E27FC236}">
                  <a16:creationId xmlns:a16="http://schemas.microsoft.com/office/drawing/2014/main" id="{4EAFCA72-25B7-7747-916E-327595FFDBCD}"/>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3" name="Group 154">
              <a:extLst>
                <a:ext uri="{FF2B5EF4-FFF2-40B4-BE49-F238E27FC236}">
                  <a16:creationId xmlns:a16="http://schemas.microsoft.com/office/drawing/2014/main" id="{8277CD38-8B7B-9748-AD3B-10D14BC1AA1D}"/>
                </a:ext>
              </a:extLst>
            </p:cNvPr>
            <p:cNvGrpSpPr>
              <a:grpSpLocks/>
            </p:cNvGrpSpPr>
            <p:nvPr/>
          </p:nvGrpSpPr>
          <p:grpSpPr bwMode="auto">
            <a:xfrm>
              <a:off x="4735" y="1627"/>
              <a:ext cx="582" cy="151"/>
              <a:chOff x="614" y="2568"/>
              <a:chExt cx="725" cy="139"/>
            </a:xfrm>
          </p:grpSpPr>
          <p:sp>
            <p:nvSpPr>
              <p:cNvPr id="319" name="AutoShape 155">
                <a:extLst>
                  <a:ext uri="{FF2B5EF4-FFF2-40B4-BE49-F238E27FC236}">
                    <a16:creationId xmlns:a16="http://schemas.microsoft.com/office/drawing/2014/main" id="{5B02472C-767E-8C4B-A1E5-693F9C4C2A6A}"/>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0" name="AutoShape 156">
                <a:extLst>
                  <a:ext uri="{FF2B5EF4-FFF2-40B4-BE49-F238E27FC236}">
                    <a16:creationId xmlns:a16="http://schemas.microsoft.com/office/drawing/2014/main" id="{DA6E1AA2-450F-174D-A85C-5D39B60ABD9D}"/>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4" name="Freeform 157">
              <a:extLst>
                <a:ext uri="{FF2B5EF4-FFF2-40B4-BE49-F238E27FC236}">
                  <a16:creationId xmlns:a16="http://schemas.microsoft.com/office/drawing/2014/main" id="{43557BDC-C555-5040-B5DB-5D425E9BFE16}"/>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5" name="Group 158">
              <a:extLst>
                <a:ext uri="{FF2B5EF4-FFF2-40B4-BE49-F238E27FC236}">
                  <a16:creationId xmlns:a16="http://schemas.microsoft.com/office/drawing/2014/main" id="{C333E870-3BD7-C645-AAC2-98508A7E36E9}"/>
                </a:ext>
              </a:extLst>
            </p:cNvPr>
            <p:cNvGrpSpPr>
              <a:grpSpLocks/>
            </p:cNvGrpSpPr>
            <p:nvPr/>
          </p:nvGrpSpPr>
          <p:grpSpPr bwMode="auto">
            <a:xfrm>
              <a:off x="4739" y="1327"/>
              <a:ext cx="582" cy="139"/>
              <a:chOff x="614" y="2568"/>
              <a:chExt cx="725" cy="139"/>
            </a:xfrm>
          </p:grpSpPr>
          <p:sp>
            <p:nvSpPr>
              <p:cNvPr id="317" name="AutoShape 159">
                <a:extLst>
                  <a:ext uri="{FF2B5EF4-FFF2-40B4-BE49-F238E27FC236}">
                    <a16:creationId xmlns:a16="http://schemas.microsoft.com/office/drawing/2014/main" id="{EFC968C4-6392-E247-9A44-0D21D80BC1C8}"/>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8" name="AutoShape 160">
                <a:extLst>
                  <a:ext uri="{FF2B5EF4-FFF2-40B4-BE49-F238E27FC236}">
                    <a16:creationId xmlns:a16="http://schemas.microsoft.com/office/drawing/2014/main" id="{9315F821-D903-1C43-B0DF-C13E1CFC6E95}"/>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6" name="Rectangle 161">
              <a:extLst>
                <a:ext uri="{FF2B5EF4-FFF2-40B4-BE49-F238E27FC236}">
                  <a16:creationId xmlns:a16="http://schemas.microsoft.com/office/drawing/2014/main" id="{4A93E05B-231B-8F4E-AC44-1E61C8779F78}"/>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7" name="Freeform 162">
              <a:extLst>
                <a:ext uri="{FF2B5EF4-FFF2-40B4-BE49-F238E27FC236}">
                  <a16:creationId xmlns:a16="http://schemas.microsoft.com/office/drawing/2014/main" id="{A81021FA-3B4B-8540-B233-88280DF917CD}"/>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8" name="Freeform 163">
              <a:extLst>
                <a:ext uri="{FF2B5EF4-FFF2-40B4-BE49-F238E27FC236}">
                  <a16:creationId xmlns:a16="http://schemas.microsoft.com/office/drawing/2014/main" id="{B4BBCFA8-CE65-3B46-B8C0-90C8E2A9FAE4}"/>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9" name="Oval 164">
              <a:extLst>
                <a:ext uri="{FF2B5EF4-FFF2-40B4-BE49-F238E27FC236}">
                  <a16:creationId xmlns:a16="http://schemas.microsoft.com/office/drawing/2014/main" id="{5BC0A35E-B59B-2747-AF4F-E2B7BF2E9D9B}"/>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0" name="Freeform 165">
              <a:extLst>
                <a:ext uri="{FF2B5EF4-FFF2-40B4-BE49-F238E27FC236}">
                  <a16:creationId xmlns:a16="http://schemas.microsoft.com/office/drawing/2014/main" id="{18C56782-0533-9C40-9224-8F36130D8884}"/>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1" name="AutoShape 166">
              <a:extLst>
                <a:ext uri="{FF2B5EF4-FFF2-40B4-BE49-F238E27FC236}">
                  <a16:creationId xmlns:a16="http://schemas.microsoft.com/office/drawing/2014/main" id="{B68A6AC7-4ED2-D44E-90B8-E63CF73BBC97}"/>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2" name="AutoShape 167">
              <a:extLst>
                <a:ext uri="{FF2B5EF4-FFF2-40B4-BE49-F238E27FC236}">
                  <a16:creationId xmlns:a16="http://schemas.microsoft.com/office/drawing/2014/main" id="{906EF179-00FE-3F4F-AD8D-E9B8F23DE35F}"/>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3" name="Oval 168">
              <a:extLst>
                <a:ext uri="{FF2B5EF4-FFF2-40B4-BE49-F238E27FC236}">
                  <a16:creationId xmlns:a16="http://schemas.microsoft.com/office/drawing/2014/main" id="{714D65B7-5EDC-2840-9C29-D308D9655A6C}"/>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4" name="Oval 169">
              <a:extLst>
                <a:ext uri="{FF2B5EF4-FFF2-40B4-BE49-F238E27FC236}">
                  <a16:creationId xmlns:a16="http://schemas.microsoft.com/office/drawing/2014/main" id="{E64A117A-C67D-AB41-A8E7-4A508BB314F3}"/>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5" name="Oval 170">
              <a:extLst>
                <a:ext uri="{FF2B5EF4-FFF2-40B4-BE49-F238E27FC236}">
                  <a16:creationId xmlns:a16="http://schemas.microsoft.com/office/drawing/2014/main" id="{C59668D3-09F9-BD44-8596-C01818912BD0}"/>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6" name="Rectangle 171">
              <a:extLst>
                <a:ext uri="{FF2B5EF4-FFF2-40B4-BE49-F238E27FC236}">
                  <a16:creationId xmlns:a16="http://schemas.microsoft.com/office/drawing/2014/main" id="{8E530C7C-3D86-3C4B-891E-CB9AC883FCB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5" name="Group 172">
            <a:extLst>
              <a:ext uri="{FF2B5EF4-FFF2-40B4-BE49-F238E27FC236}">
                <a16:creationId xmlns:a16="http://schemas.microsoft.com/office/drawing/2014/main" id="{F34C0BB9-9ECA-9B40-B10C-16DEDBDC16C3}"/>
              </a:ext>
            </a:extLst>
          </p:cNvPr>
          <p:cNvGrpSpPr>
            <a:grpSpLocks/>
          </p:cNvGrpSpPr>
          <p:nvPr/>
        </p:nvGrpSpPr>
        <p:grpSpPr bwMode="auto">
          <a:xfrm>
            <a:off x="7885017" y="5148533"/>
            <a:ext cx="525463" cy="557213"/>
            <a:chOff x="-44" y="1473"/>
            <a:chExt cx="981" cy="1105"/>
          </a:xfrm>
        </p:grpSpPr>
        <p:pic>
          <p:nvPicPr>
            <p:cNvPr id="326" name="Picture 173" descr="desktop_computer_stylized_medium">
              <a:extLst>
                <a:ext uri="{FF2B5EF4-FFF2-40B4-BE49-F238E27FC236}">
                  <a16:creationId xmlns:a16="http://schemas.microsoft.com/office/drawing/2014/main" id="{58DEA6BA-6A8A-414B-A5D1-8C42E963B5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 name="Freeform 174">
              <a:extLst>
                <a:ext uri="{FF2B5EF4-FFF2-40B4-BE49-F238E27FC236}">
                  <a16:creationId xmlns:a16="http://schemas.microsoft.com/office/drawing/2014/main" id="{5636D377-DB0D-6F40-811F-10EE64604D69}"/>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8" name="Group 175">
            <a:extLst>
              <a:ext uri="{FF2B5EF4-FFF2-40B4-BE49-F238E27FC236}">
                <a16:creationId xmlns:a16="http://schemas.microsoft.com/office/drawing/2014/main" id="{7306AC90-5B34-3F4E-B626-0E34022A31C8}"/>
              </a:ext>
            </a:extLst>
          </p:cNvPr>
          <p:cNvGrpSpPr>
            <a:grpSpLocks/>
          </p:cNvGrpSpPr>
          <p:nvPr/>
        </p:nvGrpSpPr>
        <p:grpSpPr bwMode="auto">
          <a:xfrm>
            <a:off x="8650192" y="1557608"/>
            <a:ext cx="377825" cy="576263"/>
            <a:chOff x="4140" y="429"/>
            <a:chExt cx="1425" cy="2396"/>
          </a:xfrm>
        </p:grpSpPr>
        <p:sp>
          <p:nvSpPr>
            <p:cNvPr id="329" name="Freeform 176">
              <a:extLst>
                <a:ext uri="{FF2B5EF4-FFF2-40B4-BE49-F238E27FC236}">
                  <a16:creationId xmlns:a16="http://schemas.microsoft.com/office/drawing/2014/main" id="{F3CFDF78-3F2C-B047-99D5-2F35E0D1B496}"/>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0" name="Rectangle 177">
              <a:extLst>
                <a:ext uri="{FF2B5EF4-FFF2-40B4-BE49-F238E27FC236}">
                  <a16:creationId xmlns:a16="http://schemas.microsoft.com/office/drawing/2014/main" id="{6D671750-A74B-B64E-8E68-C40948E6DE36}"/>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1" name="Freeform 178">
              <a:extLst>
                <a:ext uri="{FF2B5EF4-FFF2-40B4-BE49-F238E27FC236}">
                  <a16:creationId xmlns:a16="http://schemas.microsoft.com/office/drawing/2014/main" id="{9438FA78-1938-514C-80BF-10ED666E38FE}"/>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2" name="Freeform 179">
              <a:extLst>
                <a:ext uri="{FF2B5EF4-FFF2-40B4-BE49-F238E27FC236}">
                  <a16:creationId xmlns:a16="http://schemas.microsoft.com/office/drawing/2014/main" id="{FD23EFF2-90E8-9045-936A-06124249A5E5}"/>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3" name="Rectangle 180">
              <a:extLst>
                <a:ext uri="{FF2B5EF4-FFF2-40B4-BE49-F238E27FC236}">
                  <a16:creationId xmlns:a16="http://schemas.microsoft.com/office/drawing/2014/main" id="{C3C9A679-FD27-EE4A-B715-049B9DDB6300}"/>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4" name="Group 181">
              <a:extLst>
                <a:ext uri="{FF2B5EF4-FFF2-40B4-BE49-F238E27FC236}">
                  <a16:creationId xmlns:a16="http://schemas.microsoft.com/office/drawing/2014/main" id="{F5C3481D-451B-B142-A35C-15C582D38E95}"/>
                </a:ext>
              </a:extLst>
            </p:cNvPr>
            <p:cNvGrpSpPr>
              <a:grpSpLocks/>
            </p:cNvGrpSpPr>
            <p:nvPr/>
          </p:nvGrpSpPr>
          <p:grpSpPr bwMode="auto">
            <a:xfrm>
              <a:off x="4749" y="668"/>
              <a:ext cx="581" cy="145"/>
              <a:chOff x="614" y="2568"/>
              <a:chExt cx="725" cy="139"/>
            </a:xfrm>
          </p:grpSpPr>
          <p:sp>
            <p:nvSpPr>
              <p:cNvPr id="359" name="AutoShape 182">
                <a:extLst>
                  <a:ext uri="{FF2B5EF4-FFF2-40B4-BE49-F238E27FC236}">
                    <a16:creationId xmlns:a16="http://schemas.microsoft.com/office/drawing/2014/main" id="{2C243628-F48B-0247-9C77-CADC193BA25B}"/>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0" name="AutoShape 183">
                <a:extLst>
                  <a:ext uri="{FF2B5EF4-FFF2-40B4-BE49-F238E27FC236}">
                    <a16:creationId xmlns:a16="http://schemas.microsoft.com/office/drawing/2014/main" id="{C3D71DA0-C793-D949-906B-887E37FD01C9}"/>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5" name="Rectangle 184">
              <a:extLst>
                <a:ext uri="{FF2B5EF4-FFF2-40B4-BE49-F238E27FC236}">
                  <a16:creationId xmlns:a16="http://schemas.microsoft.com/office/drawing/2014/main" id="{246902F9-C4DC-454E-9DA0-3D5842DB38D7}"/>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6" name="Group 185">
              <a:extLst>
                <a:ext uri="{FF2B5EF4-FFF2-40B4-BE49-F238E27FC236}">
                  <a16:creationId xmlns:a16="http://schemas.microsoft.com/office/drawing/2014/main" id="{7667DA9A-FE8F-654A-8B9E-218AADDABF18}"/>
                </a:ext>
              </a:extLst>
            </p:cNvPr>
            <p:cNvGrpSpPr>
              <a:grpSpLocks/>
            </p:cNvGrpSpPr>
            <p:nvPr/>
          </p:nvGrpSpPr>
          <p:grpSpPr bwMode="auto">
            <a:xfrm>
              <a:off x="4747" y="994"/>
              <a:ext cx="581" cy="134"/>
              <a:chOff x="614" y="2568"/>
              <a:chExt cx="725" cy="139"/>
            </a:xfrm>
          </p:grpSpPr>
          <p:sp>
            <p:nvSpPr>
              <p:cNvPr id="357" name="AutoShape 186">
                <a:extLst>
                  <a:ext uri="{FF2B5EF4-FFF2-40B4-BE49-F238E27FC236}">
                    <a16:creationId xmlns:a16="http://schemas.microsoft.com/office/drawing/2014/main" id="{89170F11-7571-2B45-8719-95E83BC651DC}"/>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8" name="AutoShape 187">
                <a:extLst>
                  <a:ext uri="{FF2B5EF4-FFF2-40B4-BE49-F238E27FC236}">
                    <a16:creationId xmlns:a16="http://schemas.microsoft.com/office/drawing/2014/main" id="{E76D6632-4213-1A4C-994D-E58521FFA452}"/>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7" name="Rectangle 188">
              <a:extLst>
                <a:ext uri="{FF2B5EF4-FFF2-40B4-BE49-F238E27FC236}">
                  <a16:creationId xmlns:a16="http://schemas.microsoft.com/office/drawing/2014/main" id="{042D5530-947C-8042-964E-981127ADCA1C}"/>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8" name="Rectangle 189">
              <a:extLst>
                <a:ext uri="{FF2B5EF4-FFF2-40B4-BE49-F238E27FC236}">
                  <a16:creationId xmlns:a16="http://schemas.microsoft.com/office/drawing/2014/main" id="{2F89380A-7E24-A848-A517-F0FC736922E7}"/>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9" name="Group 190">
              <a:extLst>
                <a:ext uri="{FF2B5EF4-FFF2-40B4-BE49-F238E27FC236}">
                  <a16:creationId xmlns:a16="http://schemas.microsoft.com/office/drawing/2014/main" id="{38C1848A-3B99-B348-91C8-29218555E83A}"/>
                </a:ext>
              </a:extLst>
            </p:cNvPr>
            <p:cNvGrpSpPr>
              <a:grpSpLocks/>
            </p:cNvGrpSpPr>
            <p:nvPr/>
          </p:nvGrpSpPr>
          <p:grpSpPr bwMode="auto">
            <a:xfrm>
              <a:off x="4735" y="1627"/>
              <a:ext cx="582" cy="151"/>
              <a:chOff x="614" y="2568"/>
              <a:chExt cx="725" cy="139"/>
            </a:xfrm>
          </p:grpSpPr>
          <p:sp>
            <p:nvSpPr>
              <p:cNvPr id="355" name="AutoShape 191">
                <a:extLst>
                  <a:ext uri="{FF2B5EF4-FFF2-40B4-BE49-F238E27FC236}">
                    <a16:creationId xmlns:a16="http://schemas.microsoft.com/office/drawing/2014/main" id="{676776FA-ACE8-1B44-A3F2-EE744FFE1B2F}"/>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6" name="AutoShape 192">
                <a:extLst>
                  <a:ext uri="{FF2B5EF4-FFF2-40B4-BE49-F238E27FC236}">
                    <a16:creationId xmlns:a16="http://schemas.microsoft.com/office/drawing/2014/main" id="{642A052A-BC62-D049-9EBF-AC2B9D28A87C}"/>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40" name="Freeform 193">
              <a:extLst>
                <a:ext uri="{FF2B5EF4-FFF2-40B4-BE49-F238E27FC236}">
                  <a16:creationId xmlns:a16="http://schemas.microsoft.com/office/drawing/2014/main" id="{20022731-282E-5349-BD84-5AC931894117}"/>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41" name="Group 194">
              <a:extLst>
                <a:ext uri="{FF2B5EF4-FFF2-40B4-BE49-F238E27FC236}">
                  <a16:creationId xmlns:a16="http://schemas.microsoft.com/office/drawing/2014/main" id="{C8EEA896-B8C6-834F-9741-B4BC6894041D}"/>
                </a:ext>
              </a:extLst>
            </p:cNvPr>
            <p:cNvGrpSpPr>
              <a:grpSpLocks/>
            </p:cNvGrpSpPr>
            <p:nvPr/>
          </p:nvGrpSpPr>
          <p:grpSpPr bwMode="auto">
            <a:xfrm>
              <a:off x="4739" y="1327"/>
              <a:ext cx="582" cy="139"/>
              <a:chOff x="614" y="2568"/>
              <a:chExt cx="725" cy="139"/>
            </a:xfrm>
          </p:grpSpPr>
          <p:sp>
            <p:nvSpPr>
              <p:cNvPr id="353" name="AutoShape 195">
                <a:extLst>
                  <a:ext uri="{FF2B5EF4-FFF2-40B4-BE49-F238E27FC236}">
                    <a16:creationId xmlns:a16="http://schemas.microsoft.com/office/drawing/2014/main" id="{FAEB0127-5E88-8848-A1E8-FCDC82E85BB6}"/>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4" name="AutoShape 196">
                <a:extLst>
                  <a:ext uri="{FF2B5EF4-FFF2-40B4-BE49-F238E27FC236}">
                    <a16:creationId xmlns:a16="http://schemas.microsoft.com/office/drawing/2014/main" id="{F6C14D4D-54BC-0347-8DE7-8C387B0DE5D3}"/>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42" name="Rectangle 197">
              <a:extLst>
                <a:ext uri="{FF2B5EF4-FFF2-40B4-BE49-F238E27FC236}">
                  <a16:creationId xmlns:a16="http://schemas.microsoft.com/office/drawing/2014/main" id="{DE2B5795-02B3-824F-BFB7-9E4468C2E04A}"/>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3" name="Freeform 198">
              <a:extLst>
                <a:ext uri="{FF2B5EF4-FFF2-40B4-BE49-F238E27FC236}">
                  <a16:creationId xmlns:a16="http://schemas.microsoft.com/office/drawing/2014/main" id="{30654D98-FCC5-4940-8B89-40DEC14D245E}"/>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4" name="Freeform 199">
              <a:extLst>
                <a:ext uri="{FF2B5EF4-FFF2-40B4-BE49-F238E27FC236}">
                  <a16:creationId xmlns:a16="http://schemas.microsoft.com/office/drawing/2014/main" id="{DB2F1485-9F89-A14E-B2B0-E716B66FE509}"/>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5" name="Oval 200">
              <a:extLst>
                <a:ext uri="{FF2B5EF4-FFF2-40B4-BE49-F238E27FC236}">
                  <a16:creationId xmlns:a16="http://schemas.microsoft.com/office/drawing/2014/main" id="{0913F7BB-B350-6F4C-8E3C-B4373B6BBC1E}"/>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6" name="Freeform 201">
              <a:extLst>
                <a:ext uri="{FF2B5EF4-FFF2-40B4-BE49-F238E27FC236}">
                  <a16:creationId xmlns:a16="http://schemas.microsoft.com/office/drawing/2014/main" id="{D806CA0F-D39E-1044-8994-B3481BAC561C}"/>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7" name="AutoShape 202">
              <a:extLst>
                <a:ext uri="{FF2B5EF4-FFF2-40B4-BE49-F238E27FC236}">
                  <a16:creationId xmlns:a16="http://schemas.microsoft.com/office/drawing/2014/main" id="{653E2F84-88DD-4C48-9132-5E9C22D3C500}"/>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8" name="AutoShape 203">
              <a:extLst>
                <a:ext uri="{FF2B5EF4-FFF2-40B4-BE49-F238E27FC236}">
                  <a16:creationId xmlns:a16="http://schemas.microsoft.com/office/drawing/2014/main" id="{7C1622A3-9F30-FA42-9B80-C8BB00A05B8D}"/>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9" name="Oval 204">
              <a:extLst>
                <a:ext uri="{FF2B5EF4-FFF2-40B4-BE49-F238E27FC236}">
                  <a16:creationId xmlns:a16="http://schemas.microsoft.com/office/drawing/2014/main" id="{432A4179-C51B-DE48-94FC-B7412F4DD34C}"/>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0" name="Oval 205">
              <a:extLst>
                <a:ext uri="{FF2B5EF4-FFF2-40B4-BE49-F238E27FC236}">
                  <a16:creationId xmlns:a16="http://schemas.microsoft.com/office/drawing/2014/main" id="{9EF71E96-D069-134D-9318-D85F7FF2C50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51" name="Oval 206">
              <a:extLst>
                <a:ext uri="{FF2B5EF4-FFF2-40B4-BE49-F238E27FC236}">
                  <a16:creationId xmlns:a16="http://schemas.microsoft.com/office/drawing/2014/main" id="{3E78A6EB-9CEA-E74E-91AB-439D7171D3AA}"/>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2" name="Rectangle 207">
              <a:extLst>
                <a:ext uri="{FF2B5EF4-FFF2-40B4-BE49-F238E27FC236}">
                  <a16:creationId xmlns:a16="http://schemas.microsoft.com/office/drawing/2014/main" id="{1A62E052-D07D-6743-8E2D-F67E3E528E8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61" name="Group 208">
            <a:extLst>
              <a:ext uri="{FF2B5EF4-FFF2-40B4-BE49-F238E27FC236}">
                <a16:creationId xmlns:a16="http://schemas.microsoft.com/office/drawing/2014/main" id="{6A05235C-3E77-6F4F-8ADA-6D04AB8484D1}"/>
              </a:ext>
            </a:extLst>
          </p:cNvPr>
          <p:cNvGrpSpPr>
            <a:grpSpLocks/>
          </p:cNvGrpSpPr>
          <p:nvPr/>
        </p:nvGrpSpPr>
        <p:grpSpPr bwMode="auto">
          <a:xfrm>
            <a:off x="9402667" y="1589358"/>
            <a:ext cx="377825" cy="576263"/>
            <a:chOff x="4140" y="429"/>
            <a:chExt cx="1425" cy="2396"/>
          </a:xfrm>
        </p:grpSpPr>
        <p:sp>
          <p:nvSpPr>
            <p:cNvPr id="362" name="Freeform 209">
              <a:extLst>
                <a:ext uri="{FF2B5EF4-FFF2-40B4-BE49-F238E27FC236}">
                  <a16:creationId xmlns:a16="http://schemas.microsoft.com/office/drawing/2014/main" id="{D166875E-AD19-804C-965F-CDAED7A642D2}"/>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3" name="Rectangle 210">
              <a:extLst>
                <a:ext uri="{FF2B5EF4-FFF2-40B4-BE49-F238E27FC236}">
                  <a16:creationId xmlns:a16="http://schemas.microsoft.com/office/drawing/2014/main" id="{EC5E264D-98A2-B44D-B995-4CB53C25E2B4}"/>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4" name="Freeform 211">
              <a:extLst>
                <a:ext uri="{FF2B5EF4-FFF2-40B4-BE49-F238E27FC236}">
                  <a16:creationId xmlns:a16="http://schemas.microsoft.com/office/drawing/2014/main" id="{C1CF933D-FB73-3240-9F1D-5EED49E6AB45}"/>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5" name="Freeform 212">
              <a:extLst>
                <a:ext uri="{FF2B5EF4-FFF2-40B4-BE49-F238E27FC236}">
                  <a16:creationId xmlns:a16="http://schemas.microsoft.com/office/drawing/2014/main" id="{0FC67CB2-6BE1-1847-A437-D99084C5CC4E}"/>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6" name="Rectangle 213">
              <a:extLst>
                <a:ext uri="{FF2B5EF4-FFF2-40B4-BE49-F238E27FC236}">
                  <a16:creationId xmlns:a16="http://schemas.microsoft.com/office/drawing/2014/main" id="{14B7D932-BBFC-B74D-816C-440DB3FEB06E}"/>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7" name="Group 214">
              <a:extLst>
                <a:ext uri="{FF2B5EF4-FFF2-40B4-BE49-F238E27FC236}">
                  <a16:creationId xmlns:a16="http://schemas.microsoft.com/office/drawing/2014/main" id="{904783F7-C673-AC48-8DEC-45B791D2E0FD}"/>
                </a:ext>
              </a:extLst>
            </p:cNvPr>
            <p:cNvGrpSpPr>
              <a:grpSpLocks/>
            </p:cNvGrpSpPr>
            <p:nvPr/>
          </p:nvGrpSpPr>
          <p:grpSpPr bwMode="auto">
            <a:xfrm>
              <a:off x="4749" y="668"/>
              <a:ext cx="581" cy="145"/>
              <a:chOff x="614" y="2568"/>
              <a:chExt cx="725" cy="139"/>
            </a:xfrm>
          </p:grpSpPr>
          <p:sp>
            <p:nvSpPr>
              <p:cNvPr id="392" name="AutoShape 215">
                <a:extLst>
                  <a:ext uri="{FF2B5EF4-FFF2-40B4-BE49-F238E27FC236}">
                    <a16:creationId xmlns:a16="http://schemas.microsoft.com/office/drawing/2014/main" id="{259ABA3E-950D-BF40-AF00-89747854A5FD}"/>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3" name="AutoShape 216">
                <a:extLst>
                  <a:ext uri="{FF2B5EF4-FFF2-40B4-BE49-F238E27FC236}">
                    <a16:creationId xmlns:a16="http://schemas.microsoft.com/office/drawing/2014/main" id="{D537C256-5556-E84D-BFD9-801601AF6D06}"/>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68" name="Rectangle 217">
              <a:extLst>
                <a:ext uri="{FF2B5EF4-FFF2-40B4-BE49-F238E27FC236}">
                  <a16:creationId xmlns:a16="http://schemas.microsoft.com/office/drawing/2014/main" id="{6A16D193-BA00-FA4C-84D3-5F7B5C0311B4}"/>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9" name="Group 218">
              <a:extLst>
                <a:ext uri="{FF2B5EF4-FFF2-40B4-BE49-F238E27FC236}">
                  <a16:creationId xmlns:a16="http://schemas.microsoft.com/office/drawing/2014/main" id="{7151F57C-7772-D741-B346-9FD22AFEAC1C}"/>
                </a:ext>
              </a:extLst>
            </p:cNvPr>
            <p:cNvGrpSpPr>
              <a:grpSpLocks/>
            </p:cNvGrpSpPr>
            <p:nvPr/>
          </p:nvGrpSpPr>
          <p:grpSpPr bwMode="auto">
            <a:xfrm>
              <a:off x="4747" y="994"/>
              <a:ext cx="581" cy="134"/>
              <a:chOff x="614" y="2568"/>
              <a:chExt cx="725" cy="139"/>
            </a:xfrm>
          </p:grpSpPr>
          <p:sp>
            <p:nvSpPr>
              <p:cNvPr id="390" name="AutoShape 219">
                <a:extLst>
                  <a:ext uri="{FF2B5EF4-FFF2-40B4-BE49-F238E27FC236}">
                    <a16:creationId xmlns:a16="http://schemas.microsoft.com/office/drawing/2014/main" id="{28A8406C-AFA4-F94B-A2C4-E4FFB185C64F}"/>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1" name="AutoShape 220">
                <a:extLst>
                  <a:ext uri="{FF2B5EF4-FFF2-40B4-BE49-F238E27FC236}">
                    <a16:creationId xmlns:a16="http://schemas.microsoft.com/office/drawing/2014/main" id="{9A186499-2183-C24F-89D0-ACB1D39A2787}"/>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0" name="Rectangle 221">
              <a:extLst>
                <a:ext uri="{FF2B5EF4-FFF2-40B4-BE49-F238E27FC236}">
                  <a16:creationId xmlns:a16="http://schemas.microsoft.com/office/drawing/2014/main" id="{6959C99C-8685-CE45-B4A0-BEEBD9CE6FDF}"/>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1" name="Rectangle 222">
              <a:extLst>
                <a:ext uri="{FF2B5EF4-FFF2-40B4-BE49-F238E27FC236}">
                  <a16:creationId xmlns:a16="http://schemas.microsoft.com/office/drawing/2014/main" id="{0CEC0CDC-F36A-E147-800E-4BFDDC412C2D}"/>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2" name="Group 223">
              <a:extLst>
                <a:ext uri="{FF2B5EF4-FFF2-40B4-BE49-F238E27FC236}">
                  <a16:creationId xmlns:a16="http://schemas.microsoft.com/office/drawing/2014/main" id="{07BF1C14-2C6F-B94F-8289-1C37D6C61529}"/>
                </a:ext>
              </a:extLst>
            </p:cNvPr>
            <p:cNvGrpSpPr>
              <a:grpSpLocks/>
            </p:cNvGrpSpPr>
            <p:nvPr/>
          </p:nvGrpSpPr>
          <p:grpSpPr bwMode="auto">
            <a:xfrm>
              <a:off x="4735" y="1627"/>
              <a:ext cx="582" cy="151"/>
              <a:chOff x="614" y="2568"/>
              <a:chExt cx="725" cy="139"/>
            </a:xfrm>
          </p:grpSpPr>
          <p:sp>
            <p:nvSpPr>
              <p:cNvPr id="388" name="AutoShape 224">
                <a:extLst>
                  <a:ext uri="{FF2B5EF4-FFF2-40B4-BE49-F238E27FC236}">
                    <a16:creationId xmlns:a16="http://schemas.microsoft.com/office/drawing/2014/main" id="{B660D864-E6AF-2A4B-AF6E-15E67C246146}"/>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9" name="AutoShape 225">
                <a:extLst>
                  <a:ext uri="{FF2B5EF4-FFF2-40B4-BE49-F238E27FC236}">
                    <a16:creationId xmlns:a16="http://schemas.microsoft.com/office/drawing/2014/main" id="{A5592FCE-B8EB-CD42-BD69-D7E95DA3E255}"/>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3" name="Freeform 226">
              <a:extLst>
                <a:ext uri="{FF2B5EF4-FFF2-40B4-BE49-F238E27FC236}">
                  <a16:creationId xmlns:a16="http://schemas.microsoft.com/office/drawing/2014/main" id="{176C9152-AD9C-0043-999D-97BF01B75C5D}"/>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4" name="Group 227">
              <a:extLst>
                <a:ext uri="{FF2B5EF4-FFF2-40B4-BE49-F238E27FC236}">
                  <a16:creationId xmlns:a16="http://schemas.microsoft.com/office/drawing/2014/main" id="{DB7553BD-7EEF-1144-A10E-45052E753529}"/>
                </a:ext>
              </a:extLst>
            </p:cNvPr>
            <p:cNvGrpSpPr>
              <a:grpSpLocks/>
            </p:cNvGrpSpPr>
            <p:nvPr/>
          </p:nvGrpSpPr>
          <p:grpSpPr bwMode="auto">
            <a:xfrm>
              <a:off x="4739" y="1327"/>
              <a:ext cx="582" cy="139"/>
              <a:chOff x="614" y="2568"/>
              <a:chExt cx="725" cy="139"/>
            </a:xfrm>
          </p:grpSpPr>
          <p:sp>
            <p:nvSpPr>
              <p:cNvPr id="386" name="AutoShape 228">
                <a:extLst>
                  <a:ext uri="{FF2B5EF4-FFF2-40B4-BE49-F238E27FC236}">
                    <a16:creationId xmlns:a16="http://schemas.microsoft.com/office/drawing/2014/main" id="{209B423B-7C84-A444-BC5D-A11FD15670F9}"/>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7" name="AutoShape 229">
                <a:extLst>
                  <a:ext uri="{FF2B5EF4-FFF2-40B4-BE49-F238E27FC236}">
                    <a16:creationId xmlns:a16="http://schemas.microsoft.com/office/drawing/2014/main" id="{5AE73D33-B566-9A49-9DC6-C5469487BDCF}"/>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5" name="Rectangle 230">
              <a:extLst>
                <a:ext uri="{FF2B5EF4-FFF2-40B4-BE49-F238E27FC236}">
                  <a16:creationId xmlns:a16="http://schemas.microsoft.com/office/drawing/2014/main" id="{F54FB1FA-BA67-4B47-8CD0-DC612A86E69A}"/>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6" name="Freeform 231">
              <a:extLst>
                <a:ext uri="{FF2B5EF4-FFF2-40B4-BE49-F238E27FC236}">
                  <a16:creationId xmlns:a16="http://schemas.microsoft.com/office/drawing/2014/main" id="{A3240397-6B0C-654E-88F1-F3F3AD6232E7}"/>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7" name="Freeform 232">
              <a:extLst>
                <a:ext uri="{FF2B5EF4-FFF2-40B4-BE49-F238E27FC236}">
                  <a16:creationId xmlns:a16="http://schemas.microsoft.com/office/drawing/2014/main" id="{1A86C13D-4B43-504E-B61C-E2C65477525E}"/>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8" name="Oval 233">
              <a:extLst>
                <a:ext uri="{FF2B5EF4-FFF2-40B4-BE49-F238E27FC236}">
                  <a16:creationId xmlns:a16="http://schemas.microsoft.com/office/drawing/2014/main" id="{A925E2BE-2521-064E-94A2-F5B3CE2A61D8}"/>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9" name="Freeform 234">
              <a:extLst>
                <a:ext uri="{FF2B5EF4-FFF2-40B4-BE49-F238E27FC236}">
                  <a16:creationId xmlns:a16="http://schemas.microsoft.com/office/drawing/2014/main" id="{D0F8527B-9979-9843-B950-02EEB33AD611}"/>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0" name="AutoShape 235">
              <a:extLst>
                <a:ext uri="{FF2B5EF4-FFF2-40B4-BE49-F238E27FC236}">
                  <a16:creationId xmlns:a16="http://schemas.microsoft.com/office/drawing/2014/main" id="{01246D65-1D83-514D-96A0-3F53F7E62D09}"/>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1" name="AutoShape 236">
              <a:extLst>
                <a:ext uri="{FF2B5EF4-FFF2-40B4-BE49-F238E27FC236}">
                  <a16:creationId xmlns:a16="http://schemas.microsoft.com/office/drawing/2014/main" id="{EE09E67D-74DE-8E41-B31D-30EBA899EA8C}"/>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2" name="Oval 237">
              <a:extLst>
                <a:ext uri="{FF2B5EF4-FFF2-40B4-BE49-F238E27FC236}">
                  <a16:creationId xmlns:a16="http://schemas.microsoft.com/office/drawing/2014/main" id="{1BAA3765-A4A2-D249-B5E6-B37A650693CE}"/>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3" name="Oval 238">
              <a:extLst>
                <a:ext uri="{FF2B5EF4-FFF2-40B4-BE49-F238E27FC236}">
                  <a16:creationId xmlns:a16="http://schemas.microsoft.com/office/drawing/2014/main" id="{B5829A6B-5209-D644-82E1-A9C2A8D9A01D}"/>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84" name="Oval 239">
              <a:extLst>
                <a:ext uri="{FF2B5EF4-FFF2-40B4-BE49-F238E27FC236}">
                  <a16:creationId xmlns:a16="http://schemas.microsoft.com/office/drawing/2014/main" id="{95394ED4-DC3D-F146-9AEE-0FC4AFC88A7F}"/>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5" name="Rectangle 240">
              <a:extLst>
                <a:ext uri="{FF2B5EF4-FFF2-40B4-BE49-F238E27FC236}">
                  <a16:creationId xmlns:a16="http://schemas.microsoft.com/office/drawing/2014/main" id="{A039A534-5AD2-354C-8072-85670484B5B5}"/>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94" name="Group 241">
            <a:extLst>
              <a:ext uri="{FF2B5EF4-FFF2-40B4-BE49-F238E27FC236}">
                <a16:creationId xmlns:a16="http://schemas.microsoft.com/office/drawing/2014/main" id="{9BE96710-6956-1941-96D5-89D2082B85BD}"/>
              </a:ext>
            </a:extLst>
          </p:cNvPr>
          <p:cNvGrpSpPr>
            <a:grpSpLocks/>
          </p:cNvGrpSpPr>
          <p:nvPr/>
        </p:nvGrpSpPr>
        <p:grpSpPr bwMode="auto">
          <a:xfrm>
            <a:off x="10012267" y="1741758"/>
            <a:ext cx="377825" cy="576263"/>
            <a:chOff x="4140" y="429"/>
            <a:chExt cx="1425" cy="2396"/>
          </a:xfrm>
        </p:grpSpPr>
        <p:sp>
          <p:nvSpPr>
            <p:cNvPr id="395" name="Freeform 242">
              <a:extLst>
                <a:ext uri="{FF2B5EF4-FFF2-40B4-BE49-F238E27FC236}">
                  <a16:creationId xmlns:a16="http://schemas.microsoft.com/office/drawing/2014/main" id="{98FED06C-86AC-174D-897A-AF88782AB34D}"/>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6" name="Rectangle 243">
              <a:extLst>
                <a:ext uri="{FF2B5EF4-FFF2-40B4-BE49-F238E27FC236}">
                  <a16:creationId xmlns:a16="http://schemas.microsoft.com/office/drawing/2014/main" id="{7BCB3493-2EA3-894F-95D3-4BD9689BC0B5}"/>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7" name="Freeform 244">
              <a:extLst>
                <a:ext uri="{FF2B5EF4-FFF2-40B4-BE49-F238E27FC236}">
                  <a16:creationId xmlns:a16="http://schemas.microsoft.com/office/drawing/2014/main" id="{04E3D02B-467F-7F4F-8DC3-9D363101FB1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8" name="Freeform 245">
              <a:extLst>
                <a:ext uri="{FF2B5EF4-FFF2-40B4-BE49-F238E27FC236}">
                  <a16:creationId xmlns:a16="http://schemas.microsoft.com/office/drawing/2014/main" id="{DA94A9FA-D5B5-214A-8D37-34D4B61F600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9" name="Rectangle 246">
              <a:extLst>
                <a:ext uri="{FF2B5EF4-FFF2-40B4-BE49-F238E27FC236}">
                  <a16:creationId xmlns:a16="http://schemas.microsoft.com/office/drawing/2014/main" id="{50539DB1-8D20-F44A-8958-354C5B49CA22}"/>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0" name="Group 247">
              <a:extLst>
                <a:ext uri="{FF2B5EF4-FFF2-40B4-BE49-F238E27FC236}">
                  <a16:creationId xmlns:a16="http://schemas.microsoft.com/office/drawing/2014/main" id="{ABC4B2B5-E127-B14E-8370-5BCDD85E2944}"/>
                </a:ext>
              </a:extLst>
            </p:cNvPr>
            <p:cNvGrpSpPr>
              <a:grpSpLocks/>
            </p:cNvGrpSpPr>
            <p:nvPr/>
          </p:nvGrpSpPr>
          <p:grpSpPr bwMode="auto">
            <a:xfrm>
              <a:off x="4749" y="668"/>
              <a:ext cx="581" cy="145"/>
              <a:chOff x="614" y="2568"/>
              <a:chExt cx="725" cy="139"/>
            </a:xfrm>
          </p:grpSpPr>
          <p:sp>
            <p:nvSpPr>
              <p:cNvPr id="425" name="AutoShape 248">
                <a:extLst>
                  <a:ext uri="{FF2B5EF4-FFF2-40B4-BE49-F238E27FC236}">
                    <a16:creationId xmlns:a16="http://schemas.microsoft.com/office/drawing/2014/main" id="{2544F03E-3822-9142-840A-4600BC4923CF}"/>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6" name="AutoShape 249">
                <a:extLst>
                  <a:ext uri="{FF2B5EF4-FFF2-40B4-BE49-F238E27FC236}">
                    <a16:creationId xmlns:a16="http://schemas.microsoft.com/office/drawing/2014/main" id="{0D6C988D-2CAC-3A4A-8FAC-72B8697E7B94}"/>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1" name="Rectangle 250">
              <a:extLst>
                <a:ext uri="{FF2B5EF4-FFF2-40B4-BE49-F238E27FC236}">
                  <a16:creationId xmlns:a16="http://schemas.microsoft.com/office/drawing/2014/main" id="{FA55D5A2-C0A3-7741-814B-310A28BDD9AE}"/>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2" name="Group 251">
              <a:extLst>
                <a:ext uri="{FF2B5EF4-FFF2-40B4-BE49-F238E27FC236}">
                  <a16:creationId xmlns:a16="http://schemas.microsoft.com/office/drawing/2014/main" id="{DC8A3227-B450-FB4D-852D-DC7E66FF6603}"/>
                </a:ext>
              </a:extLst>
            </p:cNvPr>
            <p:cNvGrpSpPr>
              <a:grpSpLocks/>
            </p:cNvGrpSpPr>
            <p:nvPr/>
          </p:nvGrpSpPr>
          <p:grpSpPr bwMode="auto">
            <a:xfrm>
              <a:off x="4747" y="994"/>
              <a:ext cx="581" cy="134"/>
              <a:chOff x="614" y="2568"/>
              <a:chExt cx="725" cy="139"/>
            </a:xfrm>
          </p:grpSpPr>
          <p:sp>
            <p:nvSpPr>
              <p:cNvPr id="423" name="AutoShape 252">
                <a:extLst>
                  <a:ext uri="{FF2B5EF4-FFF2-40B4-BE49-F238E27FC236}">
                    <a16:creationId xmlns:a16="http://schemas.microsoft.com/office/drawing/2014/main" id="{07F021BE-923D-804C-AB1C-CB812D97B76C}"/>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4" name="AutoShape 253">
                <a:extLst>
                  <a:ext uri="{FF2B5EF4-FFF2-40B4-BE49-F238E27FC236}">
                    <a16:creationId xmlns:a16="http://schemas.microsoft.com/office/drawing/2014/main" id="{3A5C7537-D941-954D-9024-BF32F6D13451}"/>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3" name="Rectangle 254">
              <a:extLst>
                <a:ext uri="{FF2B5EF4-FFF2-40B4-BE49-F238E27FC236}">
                  <a16:creationId xmlns:a16="http://schemas.microsoft.com/office/drawing/2014/main" id="{855ECB0D-BAD2-724F-8296-56F037E689A6}"/>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4" name="Rectangle 255">
              <a:extLst>
                <a:ext uri="{FF2B5EF4-FFF2-40B4-BE49-F238E27FC236}">
                  <a16:creationId xmlns:a16="http://schemas.microsoft.com/office/drawing/2014/main" id="{6D021B7D-23B8-4545-B682-3F0C4BAB5EBA}"/>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5" name="Group 256">
              <a:extLst>
                <a:ext uri="{FF2B5EF4-FFF2-40B4-BE49-F238E27FC236}">
                  <a16:creationId xmlns:a16="http://schemas.microsoft.com/office/drawing/2014/main" id="{431DAF1F-4CC8-1C41-8EEC-05F7D5D789CB}"/>
                </a:ext>
              </a:extLst>
            </p:cNvPr>
            <p:cNvGrpSpPr>
              <a:grpSpLocks/>
            </p:cNvGrpSpPr>
            <p:nvPr/>
          </p:nvGrpSpPr>
          <p:grpSpPr bwMode="auto">
            <a:xfrm>
              <a:off x="4735" y="1627"/>
              <a:ext cx="582" cy="151"/>
              <a:chOff x="614" y="2568"/>
              <a:chExt cx="725" cy="139"/>
            </a:xfrm>
          </p:grpSpPr>
          <p:sp>
            <p:nvSpPr>
              <p:cNvPr id="421" name="AutoShape 257">
                <a:extLst>
                  <a:ext uri="{FF2B5EF4-FFF2-40B4-BE49-F238E27FC236}">
                    <a16:creationId xmlns:a16="http://schemas.microsoft.com/office/drawing/2014/main" id="{18C2CCBA-D707-A24B-A885-97D020E7BE08}"/>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2" name="AutoShape 258">
                <a:extLst>
                  <a:ext uri="{FF2B5EF4-FFF2-40B4-BE49-F238E27FC236}">
                    <a16:creationId xmlns:a16="http://schemas.microsoft.com/office/drawing/2014/main" id="{D7E10C1F-D1F0-7148-A44B-7FEC28811D39}"/>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6" name="Freeform 259">
              <a:extLst>
                <a:ext uri="{FF2B5EF4-FFF2-40B4-BE49-F238E27FC236}">
                  <a16:creationId xmlns:a16="http://schemas.microsoft.com/office/drawing/2014/main" id="{0365C11C-6E47-864E-8122-6C27C34F003E}"/>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7" name="Group 260">
              <a:extLst>
                <a:ext uri="{FF2B5EF4-FFF2-40B4-BE49-F238E27FC236}">
                  <a16:creationId xmlns:a16="http://schemas.microsoft.com/office/drawing/2014/main" id="{27B41BB0-4231-F248-B65A-1A45AD2C9CD7}"/>
                </a:ext>
              </a:extLst>
            </p:cNvPr>
            <p:cNvGrpSpPr>
              <a:grpSpLocks/>
            </p:cNvGrpSpPr>
            <p:nvPr/>
          </p:nvGrpSpPr>
          <p:grpSpPr bwMode="auto">
            <a:xfrm>
              <a:off x="4739" y="1327"/>
              <a:ext cx="582" cy="139"/>
              <a:chOff x="614" y="2568"/>
              <a:chExt cx="725" cy="139"/>
            </a:xfrm>
          </p:grpSpPr>
          <p:sp>
            <p:nvSpPr>
              <p:cNvPr id="419" name="AutoShape 261">
                <a:extLst>
                  <a:ext uri="{FF2B5EF4-FFF2-40B4-BE49-F238E27FC236}">
                    <a16:creationId xmlns:a16="http://schemas.microsoft.com/office/drawing/2014/main" id="{CEAEF38F-92BA-B54F-82FB-C23A106C0988}"/>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0" name="AutoShape 262">
                <a:extLst>
                  <a:ext uri="{FF2B5EF4-FFF2-40B4-BE49-F238E27FC236}">
                    <a16:creationId xmlns:a16="http://schemas.microsoft.com/office/drawing/2014/main" id="{77559B45-47D4-F047-A0E1-3FD4F77050A5}"/>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8" name="Rectangle 263">
              <a:extLst>
                <a:ext uri="{FF2B5EF4-FFF2-40B4-BE49-F238E27FC236}">
                  <a16:creationId xmlns:a16="http://schemas.microsoft.com/office/drawing/2014/main" id="{2BB4AB2F-1E19-ED46-91D0-686A5791A857}"/>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9" name="Freeform 264">
              <a:extLst>
                <a:ext uri="{FF2B5EF4-FFF2-40B4-BE49-F238E27FC236}">
                  <a16:creationId xmlns:a16="http://schemas.microsoft.com/office/drawing/2014/main" id="{EFA4165B-2B89-EA44-AAFD-284DDE325634}"/>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0" name="Freeform 265">
              <a:extLst>
                <a:ext uri="{FF2B5EF4-FFF2-40B4-BE49-F238E27FC236}">
                  <a16:creationId xmlns:a16="http://schemas.microsoft.com/office/drawing/2014/main" id="{BF31806F-E19D-6643-B3AB-FCD24491260B}"/>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1" name="Oval 266">
              <a:extLst>
                <a:ext uri="{FF2B5EF4-FFF2-40B4-BE49-F238E27FC236}">
                  <a16:creationId xmlns:a16="http://schemas.microsoft.com/office/drawing/2014/main" id="{297B65E1-F9B5-1942-BAE5-456457D2ADC7}"/>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2" name="Freeform 267">
              <a:extLst>
                <a:ext uri="{FF2B5EF4-FFF2-40B4-BE49-F238E27FC236}">
                  <a16:creationId xmlns:a16="http://schemas.microsoft.com/office/drawing/2014/main" id="{D1451455-90D3-7B4E-9A6C-AC54A2B18BAA}"/>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3" name="AutoShape 268">
              <a:extLst>
                <a:ext uri="{FF2B5EF4-FFF2-40B4-BE49-F238E27FC236}">
                  <a16:creationId xmlns:a16="http://schemas.microsoft.com/office/drawing/2014/main" id="{B96820D1-74F4-9A4F-81C3-99D80AA66D04}"/>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4" name="AutoShape 269">
              <a:extLst>
                <a:ext uri="{FF2B5EF4-FFF2-40B4-BE49-F238E27FC236}">
                  <a16:creationId xmlns:a16="http://schemas.microsoft.com/office/drawing/2014/main" id="{24247BD6-F113-7F46-93F5-34E742E7FA69}"/>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5" name="Oval 270">
              <a:extLst>
                <a:ext uri="{FF2B5EF4-FFF2-40B4-BE49-F238E27FC236}">
                  <a16:creationId xmlns:a16="http://schemas.microsoft.com/office/drawing/2014/main" id="{4716773C-A574-8342-86DD-F8046121F015}"/>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6" name="Oval 271">
              <a:extLst>
                <a:ext uri="{FF2B5EF4-FFF2-40B4-BE49-F238E27FC236}">
                  <a16:creationId xmlns:a16="http://schemas.microsoft.com/office/drawing/2014/main" id="{9F959D50-71EC-0F46-8ED3-4FE4C63D6BFA}"/>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17" name="Oval 272">
              <a:extLst>
                <a:ext uri="{FF2B5EF4-FFF2-40B4-BE49-F238E27FC236}">
                  <a16:creationId xmlns:a16="http://schemas.microsoft.com/office/drawing/2014/main" id="{E6997777-676B-9145-9B53-650C5990989F}"/>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8" name="Rectangle 273">
              <a:extLst>
                <a:ext uri="{FF2B5EF4-FFF2-40B4-BE49-F238E27FC236}">
                  <a16:creationId xmlns:a16="http://schemas.microsoft.com/office/drawing/2014/main" id="{80128537-C0E9-B945-A472-82EC596F177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27" name="Group 274">
            <a:extLst>
              <a:ext uri="{FF2B5EF4-FFF2-40B4-BE49-F238E27FC236}">
                <a16:creationId xmlns:a16="http://schemas.microsoft.com/office/drawing/2014/main" id="{637BEA6D-6926-F241-A7B7-63FD120295AA}"/>
              </a:ext>
            </a:extLst>
          </p:cNvPr>
          <p:cNvGrpSpPr>
            <a:grpSpLocks/>
          </p:cNvGrpSpPr>
          <p:nvPr/>
        </p:nvGrpSpPr>
        <p:grpSpPr bwMode="auto">
          <a:xfrm>
            <a:off x="10340880" y="2687908"/>
            <a:ext cx="377825" cy="576263"/>
            <a:chOff x="4140" y="429"/>
            <a:chExt cx="1425" cy="2396"/>
          </a:xfrm>
        </p:grpSpPr>
        <p:sp>
          <p:nvSpPr>
            <p:cNvPr id="428" name="Freeform 275">
              <a:extLst>
                <a:ext uri="{FF2B5EF4-FFF2-40B4-BE49-F238E27FC236}">
                  <a16:creationId xmlns:a16="http://schemas.microsoft.com/office/drawing/2014/main" id="{B73B5122-7AC1-A541-A7CB-7C92E34FE743}"/>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9" name="Rectangle 276">
              <a:extLst>
                <a:ext uri="{FF2B5EF4-FFF2-40B4-BE49-F238E27FC236}">
                  <a16:creationId xmlns:a16="http://schemas.microsoft.com/office/drawing/2014/main" id="{618AFC31-125F-CC41-8835-357B8CF4007B}"/>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0" name="Freeform 277">
              <a:extLst>
                <a:ext uri="{FF2B5EF4-FFF2-40B4-BE49-F238E27FC236}">
                  <a16:creationId xmlns:a16="http://schemas.microsoft.com/office/drawing/2014/main" id="{BA586EC9-AFB5-864C-A8D5-50566D38218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1" name="Freeform 278">
              <a:extLst>
                <a:ext uri="{FF2B5EF4-FFF2-40B4-BE49-F238E27FC236}">
                  <a16:creationId xmlns:a16="http://schemas.microsoft.com/office/drawing/2014/main" id="{988FA82D-26DD-2446-871B-4FBCD5FE61E3}"/>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2" name="Rectangle 279">
              <a:extLst>
                <a:ext uri="{FF2B5EF4-FFF2-40B4-BE49-F238E27FC236}">
                  <a16:creationId xmlns:a16="http://schemas.microsoft.com/office/drawing/2014/main" id="{E4B9CCE7-0279-6143-BB4D-1198F3326355}"/>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3" name="Group 280">
              <a:extLst>
                <a:ext uri="{FF2B5EF4-FFF2-40B4-BE49-F238E27FC236}">
                  <a16:creationId xmlns:a16="http://schemas.microsoft.com/office/drawing/2014/main" id="{2924B866-539E-1244-B043-D51911A29528}"/>
                </a:ext>
              </a:extLst>
            </p:cNvPr>
            <p:cNvGrpSpPr>
              <a:grpSpLocks/>
            </p:cNvGrpSpPr>
            <p:nvPr/>
          </p:nvGrpSpPr>
          <p:grpSpPr bwMode="auto">
            <a:xfrm>
              <a:off x="4749" y="668"/>
              <a:ext cx="581" cy="145"/>
              <a:chOff x="614" y="2568"/>
              <a:chExt cx="725" cy="139"/>
            </a:xfrm>
          </p:grpSpPr>
          <p:sp>
            <p:nvSpPr>
              <p:cNvPr id="458" name="AutoShape 281">
                <a:extLst>
                  <a:ext uri="{FF2B5EF4-FFF2-40B4-BE49-F238E27FC236}">
                    <a16:creationId xmlns:a16="http://schemas.microsoft.com/office/drawing/2014/main" id="{BDE3646A-4204-5046-942C-15C1653380B6}"/>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9" name="AutoShape 282">
                <a:extLst>
                  <a:ext uri="{FF2B5EF4-FFF2-40B4-BE49-F238E27FC236}">
                    <a16:creationId xmlns:a16="http://schemas.microsoft.com/office/drawing/2014/main" id="{6DE9F0CF-D5ED-704E-8142-3345FC3BBC6F}"/>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4" name="Rectangle 283">
              <a:extLst>
                <a:ext uri="{FF2B5EF4-FFF2-40B4-BE49-F238E27FC236}">
                  <a16:creationId xmlns:a16="http://schemas.microsoft.com/office/drawing/2014/main" id="{657D3494-75CD-034E-9543-25692744465F}"/>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5" name="Group 284">
              <a:extLst>
                <a:ext uri="{FF2B5EF4-FFF2-40B4-BE49-F238E27FC236}">
                  <a16:creationId xmlns:a16="http://schemas.microsoft.com/office/drawing/2014/main" id="{3B21D6B8-9A13-CB4D-A567-07369736D726}"/>
                </a:ext>
              </a:extLst>
            </p:cNvPr>
            <p:cNvGrpSpPr>
              <a:grpSpLocks/>
            </p:cNvGrpSpPr>
            <p:nvPr/>
          </p:nvGrpSpPr>
          <p:grpSpPr bwMode="auto">
            <a:xfrm>
              <a:off x="4747" y="994"/>
              <a:ext cx="581" cy="134"/>
              <a:chOff x="614" y="2568"/>
              <a:chExt cx="725" cy="139"/>
            </a:xfrm>
          </p:grpSpPr>
          <p:sp>
            <p:nvSpPr>
              <p:cNvPr id="456" name="AutoShape 285">
                <a:extLst>
                  <a:ext uri="{FF2B5EF4-FFF2-40B4-BE49-F238E27FC236}">
                    <a16:creationId xmlns:a16="http://schemas.microsoft.com/office/drawing/2014/main" id="{6F0CB466-469D-3F45-BE66-39F561D60958}"/>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7" name="AutoShape 286">
                <a:extLst>
                  <a:ext uri="{FF2B5EF4-FFF2-40B4-BE49-F238E27FC236}">
                    <a16:creationId xmlns:a16="http://schemas.microsoft.com/office/drawing/2014/main" id="{29D719D4-E1C6-604A-8870-549D67683095}"/>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6" name="Rectangle 287">
              <a:extLst>
                <a:ext uri="{FF2B5EF4-FFF2-40B4-BE49-F238E27FC236}">
                  <a16:creationId xmlns:a16="http://schemas.microsoft.com/office/drawing/2014/main" id="{0D71907F-6787-7144-A19B-418733EE17E3}"/>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7" name="Rectangle 288">
              <a:extLst>
                <a:ext uri="{FF2B5EF4-FFF2-40B4-BE49-F238E27FC236}">
                  <a16:creationId xmlns:a16="http://schemas.microsoft.com/office/drawing/2014/main" id="{35AED19C-A1F1-AC46-914C-8F5D6F4BCEB8}"/>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8" name="Group 289">
              <a:extLst>
                <a:ext uri="{FF2B5EF4-FFF2-40B4-BE49-F238E27FC236}">
                  <a16:creationId xmlns:a16="http://schemas.microsoft.com/office/drawing/2014/main" id="{45D31D32-5A14-5742-954A-BA17509AC6ED}"/>
                </a:ext>
              </a:extLst>
            </p:cNvPr>
            <p:cNvGrpSpPr>
              <a:grpSpLocks/>
            </p:cNvGrpSpPr>
            <p:nvPr/>
          </p:nvGrpSpPr>
          <p:grpSpPr bwMode="auto">
            <a:xfrm>
              <a:off x="4735" y="1627"/>
              <a:ext cx="582" cy="151"/>
              <a:chOff x="614" y="2568"/>
              <a:chExt cx="725" cy="139"/>
            </a:xfrm>
          </p:grpSpPr>
          <p:sp>
            <p:nvSpPr>
              <p:cNvPr id="454" name="AutoShape 290">
                <a:extLst>
                  <a:ext uri="{FF2B5EF4-FFF2-40B4-BE49-F238E27FC236}">
                    <a16:creationId xmlns:a16="http://schemas.microsoft.com/office/drawing/2014/main" id="{FBB57FC3-B7A2-A541-9EC0-D57A59BBEF9D}"/>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5" name="AutoShape 291">
                <a:extLst>
                  <a:ext uri="{FF2B5EF4-FFF2-40B4-BE49-F238E27FC236}">
                    <a16:creationId xmlns:a16="http://schemas.microsoft.com/office/drawing/2014/main" id="{52BE3087-7497-914D-B468-02CDAA58DBD9}"/>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9" name="Freeform 292">
              <a:extLst>
                <a:ext uri="{FF2B5EF4-FFF2-40B4-BE49-F238E27FC236}">
                  <a16:creationId xmlns:a16="http://schemas.microsoft.com/office/drawing/2014/main" id="{5070ED80-559E-4540-964B-D73009E42A4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40" name="Group 293">
              <a:extLst>
                <a:ext uri="{FF2B5EF4-FFF2-40B4-BE49-F238E27FC236}">
                  <a16:creationId xmlns:a16="http://schemas.microsoft.com/office/drawing/2014/main" id="{30993F73-047D-CD47-96E3-F7599404305B}"/>
                </a:ext>
              </a:extLst>
            </p:cNvPr>
            <p:cNvGrpSpPr>
              <a:grpSpLocks/>
            </p:cNvGrpSpPr>
            <p:nvPr/>
          </p:nvGrpSpPr>
          <p:grpSpPr bwMode="auto">
            <a:xfrm>
              <a:off x="4739" y="1327"/>
              <a:ext cx="582" cy="139"/>
              <a:chOff x="614" y="2568"/>
              <a:chExt cx="725" cy="139"/>
            </a:xfrm>
          </p:grpSpPr>
          <p:sp>
            <p:nvSpPr>
              <p:cNvPr id="452" name="AutoShape 294">
                <a:extLst>
                  <a:ext uri="{FF2B5EF4-FFF2-40B4-BE49-F238E27FC236}">
                    <a16:creationId xmlns:a16="http://schemas.microsoft.com/office/drawing/2014/main" id="{F253CC19-7627-6043-A479-C0AADFD1B00A}"/>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3" name="AutoShape 295">
                <a:extLst>
                  <a:ext uri="{FF2B5EF4-FFF2-40B4-BE49-F238E27FC236}">
                    <a16:creationId xmlns:a16="http://schemas.microsoft.com/office/drawing/2014/main" id="{9818C9E1-67F5-5D42-8D8A-BFA5671949F0}"/>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41" name="Rectangle 296">
              <a:extLst>
                <a:ext uri="{FF2B5EF4-FFF2-40B4-BE49-F238E27FC236}">
                  <a16:creationId xmlns:a16="http://schemas.microsoft.com/office/drawing/2014/main" id="{D263AAA2-92D9-9A4A-9D5F-0CEC89CD02FB}"/>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2" name="Freeform 297">
              <a:extLst>
                <a:ext uri="{FF2B5EF4-FFF2-40B4-BE49-F238E27FC236}">
                  <a16:creationId xmlns:a16="http://schemas.microsoft.com/office/drawing/2014/main" id="{51AD4C3A-6939-3B47-91CC-E1A0D3A3ED25}"/>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3" name="Freeform 298">
              <a:extLst>
                <a:ext uri="{FF2B5EF4-FFF2-40B4-BE49-F238E27FC236}">
                  <a16:creationId xmlns:a16="http://schemas.microsoft.com/office/drawing/2014/main" id="{023E9D5F-D41C-8A48-B73A-4E4F43755A28}"/>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4" name="Oval 299">
              <a:extLst>
                <a:ext uri="{FF2B5EF4-FFF2-40B4-BE49-F238E27FC236}">
                  <a16:creationId xmlns:a16="http://schemas.microsoft.com/office/drawing/2014/main" id="{C4126737-BE73-B444-BC40-5B679E6E13B1}"/>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5" name="Freeform 300">
              <a:extLst>
                <a:ext uri="{FF2B5EF4-FFF2-40B4-BE49-F238E27FC236}">
                  <a16:creationId xmlns:a16="http://schemas.microsoft.com/office/drawing/2014/main" id="{567B6CFD-A1A1-094D-8F7C-5A9EF1AB0271}"/>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6" name="AutoShape 301">
              <a:extLst>
                <a:ext uri="{FF2B5EF4-FFF2-40B4-BE49-F238E27FC236}">
                  <a16:creationId xmlns:a16="http://schemas.microsoft.com/office/drawing/2014/main" id="{3B7B7519-C492-8348-B873-C01A2103E47E}"/>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7" name="AutoShape 302">
              <a:extLst>
                <a:ext uri="{FF2B5EF4-FFF2-40B4-BE49-F238E27FC236}">
                  <a16:creationId xmlns:a16="http://schemas.microsoft.com/office/drawing/2014/main" id="{0AEDB1EF-7012-ED44-8FBC-F1B714A63DD2}"/>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8" name="Oval 303">
              <a:extLst>
                <a:ext uri="{FF2B5EF4-FFF2-40B4-BE49-F238E27FC236}">
                  <a16:creationId xmlns:a16="http://schemas.microsoft.com/office/drawing/2014/main" id="{BA640DBB-C29F-A54E-BE9A-180B14269FA4}"/>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9" name="Oval 304">
              <a:extLst>
                <a:ext uri="{FF2B5EF4-FFF2-40B4-BE49-F238E27FC236}">
                  <a16:creationId xmlns:a16="http://schemas.microsoft.com/office/drawing/2014/main" id="{2F7F78D4-9C68-A84C-8801-9C057B8C145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50" name="Oval 305">
              <a:extLst>
                <a:ext uri="{FF2B5EF4-FFF2-40B4-BE49-F238E27FC236}">
                  <a16:creationId xmlns:a16="http://schemas.microsoft.com/office/drawing/2014/main" id="{3D213A7E-B9E9-694B-8ED3-47609E49D2F1}"/>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1" name="Rectangle 306">
              <a:extLst>
                <a:ext uri="{FF2B5EF4-FFF2-40B4-BE49-F238E27FC236}">
                  <a16:creationId xmlns:a16="http://schemas.microsoft.com/office/drawing/2014/main" id="{4F8B5B78-3482-8142-BC2B-1825AA302880}"/>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93" name="Group 340">
            <a:extLst>
              <a:ext uri="{FF2B5EF4-FFF2-40B4-BE49-F238E27FC236}">
                <a16:creationId xmlns:a16="http://schemas.microsoft.com/office/drawing/2014/main" id="{3B951C82-D444-224D-9348-99C19D9166DC}"/>
              </a:ext>
            </a:extLst>
          </p:cNvPr>
          <p:cNvGrpSpPr>
            <a:grpSpLocks/>
          </p:cNvGrpSpPr>
          <p:nvPr/>
        </p:nvGrpSpPr>
        <p:grpSpPr bwMode="auto">
          <a:xfrm>
            <a:off x="8396192" y="5170758"/>
            <a:ext cx="525463" cy="557213"/>
            <a:chOff x="-44" y="1473"/>
            <a:chExt cx="981" cy="1105"/>
          </a:xfrm>
        </p:grpSpPr>
        <p:pic>
          <p:nvPicPr>
            <p:cNvPr id="494" name="Picture 341" descr="desktop_computer_stylized_medium">
              <a:extLst>
                <a:ext uri="{FF2B5EF4-FFF2-40B4-BE49-F238E27FC236}">
                  <a16:creationId xmlns:a16="http://schemas.microsoft.com/office/drawing/2014/main" id="{A2EB07C0-0A48-8944-B12C-316C163FF0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5" name="Freeform 342">
              <a:extLst>
                <a:ext uri="{FF2B5EF4-FFF2-40B4-BE49-F238E27FC236}">
                  <a16:creationId xmlns:a16="http://schemas.microsoft.com/office/drawing/2014/main" id="{2E93558C-0361-464A-9337-3AA86EC1D4B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96" name="Group 343">
            <a:extLst>
              <a:ext uri="{FF2B5EF4-FFF2-40B4-BE49-F238E27FC236}">
                <a16:creationId xmlns:a16="http://schemas.microsoft.com/office/drawing/2014/main" id="{B96E9301-59D5-4D4B-95C3-D8F5D00E370A}"/>
              </a:ext>
            </a:extLst>
          </p:cNvPr>
          <p:cNvGrpSpPr>
            <a:grpSpLocks/>
          </p:cNvGrpSpPr>
          <p:nvPr/>
        </p:nvGrpSpPr>
        <p:grpSpPr bwMode="auto">
          <a:xfrm>
            <a:off x="8920067" y="5159646"/>
            <a:ext cx="525463" cy="557212"/>
            <a:chOff x="-44" y="1473"/>
            <a:chExt cx="981" cy="1105"/>
          </a:xfrm>
        </p:grpSpPr>
        <p:pic>
          <p:nvPicPr>
            <p:cNvPr id="497" name="Picture 344" descr="desktop_computer_stylized_medium">
              <a:extLst>
                <a:ext uri="{FF2B5EF4-FFF2-40B4-BE49-F238E27FC236}">
                  <a16:creationId xmlns:a16="http://schemas.microsoft.com/office/drawing/2014/main" id="{A8402C6A-6509-0642-B84E-51B8097E13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8" name="Freeform 345">
              <a:extLst>
                <a:ext uri="{FF2B5EF4-FFF2-40B4-BE49-F238E27FC236}">
                  <a16:creationId xmlns:a16="http://schemas.microsoft.com/office/drawing/2014/main" id="{6E7E5B0F-1FE1-6A4B-BCDC-96E210FCE58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02" name="Group 501">
            <a:extLst>
              <a:ext uri="{FF2B5EF4-FFF2-40B4-BE49-F238E27FC236}">
                <a16:creationId xmlns:a16="http://schemas.microsoft.com/office/drawing/2014/main" id="{B2C32989-94BE-1349-908C-1DF72CEEA243}"/>
              </a:ext>
            </a:extLst>
          </p:cNvPr>
          <p:cNvGrpSpPr/>
          <p:nvPr/>
        </p:nvGrpSpPr>
        <p:grpSpPr>
          <a:xfrm>
            <a:off x="8967576" y="4437217"/>
            <a:ext cx="889089" cy="466491"/>
            <a:chOff x="7493876" y="2774731"/>
            <a:chExt cx="1481958" cy="894622"/>
          </a:xfrm>
        </p:grpSpPr>
        <p:sp>
          <p:nvSpPr>
            <p:cNvPr id="511" name="Freeform 510">
              <a:extLst>
                <a:ext uri="{FF2B5EF4-FFF2-40B4-BE49-F238E27FC236}">
                  <a16:creationId xmlns:a16="http://schemas.microsoft.com/office/drawing/2014/main" id="{C2991A41-3005-6140-8488-3B5A28439BE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512" name="Oval 511">
              <a:extLst>
                <a:ext uri="{FF2B5EF4-FFF2-40B4-BE49-F238E27FC236}">
                  <a16:creationId xmlns:a16="http://schemas.microsoft.com/office/drawing/2014/main" id="{49B8AB88-8810-704D-9300-A83DE18C86C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513" name="Group 512">
              <a:extLst>
                <a:ext uri="{FF2B5EF4-FFF2-40B4-BE49-F238E27FC236}">
                  <a16:creationId xmlns:a16="http://schemas.microsoft.com/office/drawing/2014/main" id="{9DCFAF85-9D5F-BD4E-92DB-E7931A4466B4}"/>
                </a:ext>
              </a:extLst>
            </p:cNvPr>
            <p:cNvGrpSpPr/>
            <p:nvPr/>
          </p:nvGrpSpPr>
          <p:grpSpPr>
            <a:xfrm>
              <a:off x="7713663" y="2848339"/>
              <a:ext cx="1042107" cy="425543"/>
              <a:chOff x="7786941" y="2884917"/>
              <a:chExt cx="897649" cy="353919"/>
            </a:xfrm>
          </p:grpSpPr>
          <p:sp>
            <p:nvSpPr>
              <p:cNvPr id="514" name="Freeform 513">
                <a:extLst>
                  <a:ext uri="{FF2B5EF4-FFF2-40B4-BE49-F238E27FC236}">
                    <a16:creationId xmlns:a16="http://schemas.microsoft.com/office/drawing/2014/main" id="{EB001B67-F654-CF4C-934D-354F339EBA6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5" name="Freeform 514">
                <a:extLst>
                  <a:ext uri="{FF2B5EF4-FFF2-40B4-BE49-F238E27FC236}">
                    <a16:creationId xmlns:a16="http://schemas.microsoft.com/office/drawing/2014/main" id="{C0D4D273-34F9-9640-8CF6-6EF497AEF3E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6" name="Freeform 515">
                <a:extLst>
                  <a:ext uri="{FF2B5EF4-FFF2-40B4-BE49-F238E27FC236}">
                    <a16:creationId xmlns:a16="http://schemas.microsoft.com/office/drawing/2014/main" id="{14D9297A-8D94-304C-9142-46F6B69902F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7" name="Freeform 516">
                <a:extLst>
                  <a:ext uri="{FF2B5EF4-FFF2-40B4-BE49-F238E27FC236}">
                    <a16:creationId xmlns:a16="http://schemas.microsoft.com/office/drawing/2014/main" id="{18D26BD9-84B6-C74F-8936-105C5777B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521" name="Group 520">
            <a:extLst>
              <a:ext uri="{FF2B5EF4-FFF2-40B4-BE49-F238E27FC236}">
                <a16:creationId xmlns:a16="http://schemas.microsoft.com/office/drawing/2014/main" id="{8E1A0307-E695-FC42-983B-9915B98768EC}"/>
              </a:ext>
            </a:extLst>
          </p:cNvPr>
          <p:cNvGrpSpPr/>
          <p:nvPr/>
        </p:nvGrpSpPr>
        <p:grpSpPr>
          <a:xfrm>
            <a:off x="8988913" y="3095664"/>
            <a:ext cx="889089" cy="466491"/>
            <a:chOff x="7493876" y="2774731"/>
            <a:chExt cx="1481958" cy="894622"/>
          </a:xfrm>
        </p:grpSpPr>
        <p:sp>
          <p:nvSpPr>
            <p:cNvPr id="522" name="Freeform 521">
              <a:extLst>
                <a:ext uri="{FF2B5EF4-FFF2-40B4-BE49-F238E27FC236}">
                  <a16:creationId xmlns:a16="http://schemas.microsoft.com/office/drawing/2014/main" id="{DC9856E7-1969-524C-8F21-65D77697BD0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523" name="Oval 522">
              <a:extLst>
                <a:ext uri="{FF2B5EF4-FFF2-40B4-BE49-F238E27FC236}">
                  <a16:creationId xmlns:a16="http://schemas.microsoft.com/office/drawing/2014/main" id="{FFDA8F93-2C48-6A4A-9D27-9AECFC5B94B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524" name="Group 523">
              <a:extLst>
                <a:ext uri="{FF2B5EF4-FFF2-40B4-BE49-F238E27FC236}">
                  <a16:creationId xmlns:a16="http://schemas.microsoft.com/office/drawing/2014/main" id="{C7EC4B67-EB13-E647-A5CD-E91C5D1F4094}"/>
                </a:ext>
              </a:extLst>
            </p:cNvPr>
            <p:cNvGrpSpPr/>
            <p:nvPr/>
          </p:nvGrpSpPr>
          <p:grpSpPr>
            <a:xfrm>
              <a:off x="7713663" y="2848339"/>
              <a:ext cx="1042107" cy="425543"/>
              <a:chOff x="7786941" y="2884917"/>
              <a:chExt cx="897649" cy="353919"/>
            </a:xfrm>
          </p:grpSpPr>
          <p:sp>
            <p:nvSpPr>
              <p:cNvPr id="525" name="Freeform 524">
                <a:extLst>
                  <a:ext uri="{FF2B5EF4-FFF2-40B4-BE49-F238E27FC236}">
                    <a16:creationId xmlns:a16="http://schemas.microsoft.com/office/drawing/2014/main" id="{6145C3A8-D719-B744-9DC6-51E7FB72118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6" name="Freeform 525">
                <a:extLst>
                  <a:ext uri="{FF2B5EF4-FFF2-40B4-BE49-F238E27FC236}">
                    <a16:creationId xmlns:a16="http://schemas.microsoft.com/office/drawing/2014/main" id="{92F9C394-34C8-3D42-ACE0-014520ED0D5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7" name="Freeform 526">
                <a:extLst>
                  <a:ext uri="{FF2B5EF4-FFF2-40B4-BE49-F238E27FC236}">
                    <a16:creationId xmlns:a16="http://schemas.microsoft.com/office/drawing/2014/main" id="{3E34F096-DAE4-6D4F-9026-F07CB5FB9F7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8" name="Freeform 527">
                <a:extLst>
                  <a:ext uri="{FF2B5EF4-FFF2-40B4-BE49-F238E27FC236}">
                    <a16:creationId xmlns:a16="http://schemas.microsoft.com/office/drawing/2014/main" id="{3D175E3D-A4A7-3F4E-8C6B-A59321AD72E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530" name="Rectangle 4">
            <a:extLst>
              <a:ext uri="{FF2B5EF4-FFF2-40B4-BE49-F238E27FC236}">
                <a16:creationId xmlns:a16="http://schemas.microsoft.com/office/drawing/2014/main" id="{0F198874-EC24-3849-8C53-D24368598A1C}"/>
              </a:ext>
            </a:extLst>
          </p:cNvPr>
          <p:cNvSpPr>
            <a:spLocks noChangeArrowheads="1"/>
          </p:cNvSpPr>
          <p:nvPr/>
        </p:nvSpPr>
        <p:spPr bwMode="auto">
          <a:xfrm>
            <a:off x="870724" y="1362307"/>
            <a:ext cx="6123957" cy="2519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charset="0"/>
                <a:cs typeface="Calibri" panose="020F0502020204030204" pitchFamily="34" charset="0"/>
              </a:rPr>
              <a:t>Scenario:</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access link rate: 1.54 Mbps</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RTT from institutional router to server: 2 sec</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web object size: 100K bits</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average request rate from browsers to origin servers: 15/sec</a:t>
            </a:r>
          </a:p>
          <a:p>
            <a:pPr marL="800100" marR="0" lvl="1"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avg data rate to browsers: 1.50 Mbps</a:t>
            </a:r>
          </a:p>
        </p:txBody>
      </p:sp>
      <p:grpSp>
        <p:nvGrpSpPr>
          <p:cNvPr id="2" name="Group 1">
            <a:extLst>
              <a:ext uri="{FF2B5EF4-FFF2-40B4-BE49-F238E27FC236}">
                <a16:creationId xmlns:a16="http://schemas.microsoft.com/office/drawing/2014/main" id="{2FF3AF6D-4CBE-BE4A-AF26-B6F34DC9EF33}"/>
              </a:ext>
            </a:extLst>
          </p:cNvPr>
          <p:cNvGrpSpPr/>
          <p:nvPr/>
        </p:nvGrpSpPr>
        <p:grpSpPr>
          <a:xfrm>
            <a:off x="3269205" y="1370475"/>
            <a:ext cx="7974440" cy="2642996"/>
            <a:chOff x="3269205" y="1370475"/>
            <a:chExt cx="7974440" cy="2642996"/>
          </a:xfrm>
        </p:grpSpPr>
        <p:grpSp>
          <p:nvGrpSpPr>
            <p:cNvPr id="214" name="Group 213">
              <a:extLst>
                <a:ext uri="{FF2B5EF4-FFF2-40B4-BE49-F238E27FC236}">
                  <a16:creationId xmlns:a16="http://schemas.microsoft.com/office/drawing/2014/main" id="{9AFA7B76-427C-134D-90BC-D4693AEF2136}"/>
                </a:ext>
              </a:extLst>
            </p:cNvPr>
            <p:cNvGrpSpPr/>
            <p:nvPr/>
          </p:nvGrpSpPr>
          <p:grpSpPr>
            <a:xfrm>
              <a:off x="3269205" y="1370475"/>
              <a:ext cx="2248984" cy="736408"/>
              <a:chOff x="4785771" y="3827302"/>
              <a:chExt cx="2248984" cy="736408"/>
            </a:xfrm>
          </p:grpSpPr>
          <p:sp>
            <p:nvSpPr>
              <p:cNvPr id="215" name="Text Box 52">
                <a:extLst>
                  <a:ext uri="{FF2B5EF4-FFF2-40B4-BE49-F238E27FC236}">
                    <a16:creationId xmlns:a16="http://schemas.microsoft.com/office/drawing/2014/main" id="{D9BA6C4C-0CF0-8742-ACB2-584114381882}"/>
                  </a:ext>
                </a:extLst>
              </p:cNvPr>
              <p:cNvSpPr txBox="1">
                <a:spLocks noChangeArrowheads="1"/>
              </p:cNvSpPr>
              <p:nvPr/>
            </p:nvSpPr>
            <p:spPr bwMode="auto">
              <a:xfrm>
                <a:off x="5449268" y="3827302"/>
                <a:ext cx="15854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154 Mbps</a:t>
                </a:r>
              </a:p>
            </p:txBody>
          </p:sp>
          <p:sp>
            <p:nvSpPr>
              <p:cNvPr id="216" name="Rectangle 215">
                <a:extLst>
                  <a:ext uri="{FF2B5EF4-FFF2-40B4-BE49-F238E27FC236}">
                    <a16:creationId xmlns:a16="http://schemas.microsoft.com/office/drawing/2014/main" id="{1FA396C6-E0DB-E54B-9564-C46EF025F0E3}"/>
                  </a:ext>
                </a:extLst>
              </p:cNvPr>
              <p:cNvSpPr/>
              <p:nvPr/>
            </p:nvSpPr>
            <p:spPr>
              <a:xfrm>
                <a:off x="4785771" y="4223523"/>
                <a:ext cx="611420" cy="340187"/>
              </a:xfrm>
              <a:prstGeom prst="rect">
                <a:avLst/>
              </a:prstGeom>
              <a:solidFill>
                <a:schemeClr val="bg1">
                  <a:alpha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17" name="Line 51">
                <a:extLst>
                  <a:ext uri="{FF2B5EF4-FFF2-40B4-BE49-F238E27FC236}">
                    <a16:creationId xmlns:a16="http://schemas.microsoft.com/office/drawing/2014/main" id="{5DC119B0-D3C1-9741-8399-6E949D96195E}"/>
                  </a:ext>
                </a:extLst>
              </p:cNvPr>
              <p:cNvSpPr>
                <a:spLocks noChangeShapeType="1"/>
              </p:cNvSpPr>
              <p:nvPr/>
            </p:nvSpPr>
            <p:spPr bwMode="auto">
              <a:xfrm flipV="1">
                <a:off x="4828478" y="4140660"/>
                <a:ext cx="680225" cy="423048"/>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18" name="Group 217">
              <a:extLst>
                <a:ext uri="{FF2B5EF4-FFF2-40B4-BE49-F238E27FC236}">
                  <a16:creationId xmlns:a16="http://schemas.microsoft.com/office/drawing/2014/main" id="{43EB18F1-EB9B-AB4E-9315-D47FB051A2D9}"/>
                </a:ext>
              </a:extLst>
            </p:cNvPr>
            <p:cNvGrpSpPr/>
            <p:nvPr/>
          </p:nvGrpSpPr>
          <p:grpSpPr>
            <a:xfrm>
              <a:off x="9113107" y="3496571"/>
              <a:ext cx="2130538" cy="516900"/>
              <a:chOff x="4352719" y="3567941"/>
              <a:chExt cx="2130538" cy="516900"/>
            </a:xfrm>
          </p:grpSpPr>
          <p:sp>
            <p:nvSpPr>
              <p:cNvPr id="219" name="Text Box 52">
                <a:extLst>
                  <a:ext uri="{FF2B5EF4-FFF2-40B4-BE49-F238E27FC236}">
                    <a16:creationId xmlns:a16="http://schemas.microsoft.com/office/drawing/2014/main" id="{414BD24A-A827-744B-8CF6-F9EAA2D920A9}"/>
                  </a:ext>
                </a:extLst>
              </p:cNvPr>
              <p:cNvSpPr txBox="1">
                <a:spLocks noChangeArrowheads="1"/>
              </p:cNvSpPr>
              <p:nvPr/>
            </p:nvSpPr>
            <p:spPr bwMode="auto">
              <a:xfrm>
                <a:off x="4897770" y="3567941"/>
                <a:ext cx="158548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154 Mbps</a:t>
                </a:r>
              </a:p>
            </p:txBody>
          </p:sp>
          <p:sp>
            <p:nvSpPr>
              <p:cNvPr id="220" name="Rectangle 219">
                <a:extLst>
                  <a:ext uri="{FF2B5EF4-FFF2-40B4-BE49-F238E27FC236}">
                    <a16:creationId xmlns:a16="http://schemas.microsoft.com/office/drawing/2014/main" id="{C3E3E743-58A9-D543-ABF2-E8D950F0D5C4}"/>
                  </a:ext>
                </a:extLst>
              </p:cNvPr>
              <p:cNvSpPr/>
              <p:nvPr/>
            </p:nvSpPr>
            <p:spPr>
              <a:xfrm>
                <a:off x="4352719" y="3822059"/>
                <a:ext cx="527164" cy="262782"/>
              </a:xfrm>
              <a:prstGeom prst="rect">
                <a:avLst/>
              </a:prstGeom>
              <a:solidFill>
                <a:schemeClr val="bg1">
                  <a:alpha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1" name="Line 51">
                <a:extLst>
                  <a:ext uri="{FF2B5EF4-FFF2-40B4-BE49-F238E27FC236}">
                    <a16:creationId xmlns:a16="http://schemas.microsoft.com/office/drawing/2014/main" id="{C012F3C8-BFC0-0C46-8D2D-992B1C38C6A6}"/>
                  </a:ext>
                </a:extLst>
              </p:cNvPr>
              <p:cNvSpPr>
                <a:spLocks noChangeShapeType="1"/>
              </p:cNvSpPr>
              <p:nvPr/>
            </p:nvSpPr>
            <p:spPr bwMode="auto">
              <a:xfrm flipV="1">
                <a:off x="4459229" y="3805441"/>
                <a:ext cx="554004" cy="237118"/>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grpSp>
        <p:nvGrpSpPr>
          <p:cNvPr id="222" name="Group 221">
            <a:extLst>
              <a:ext uri="{FF2B5EF4-FFF2-40B4-BE49-F238E27FC236}">
                <a16:creationId xmlns:a16="http://schemas.microsoft.com/office/drawing/2014/main" id="{173CBB2E-654A-474B-8238-296B81F89068}"/>
              </a:ext>
            </a:extLst>
          </p:cNvPr>
          <p:cNvGrpSpPr/>
          <p:nvPr/>
        </p:nvGrpSpPr>
        <p:grpSpPr>
          <a:xfrm>
            <a:off x="4067394" y="4387359"/>
            <a:ext cx="2583033" cy="461665"/>
            <a:chOff x="4114801" y="3880785"/>
            <a:chExt cx="2583033" cy="461665"/>
          </a:xfrm>
        </p:grpSpPr>
        <p:sp>
          <p:nvSpPr>
            <p:cNvPr id="223" name="Text Box 52">
              <a:extLst>
                <a:ext uri="{FF2B5EF4-FFF2-40B4-BE49-F238E27FC236}">
                  <a16:creationId xmlns:a16="http://schemas.microsoft.com/office/drawing/2014/main" id="{FA193B58-E942-8A47-9F5D-3A2B58608DBB}"/>
                </a:ext>
              </a:extLst>
            </p:cNvPr>
            <p:cNvSpPr txBox="1">
              <a:spLocks noChangeArrowheads="1"/>
            </p:cNvSpPr>
            <p:nvPr/>
          </p:nvSpPr>
          <p:spPr bwMode="auto">
            <a:xfrm>
              <a:off x="5112347" y="3880785"/>
              <a:ext cx="15854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.0097</a:t>
              </a:r>
            </a:p>
          </p:txBody>
        </p:sp>
        <p:sp>
          <p:nvSpPr>
            <p:cNvPr id="224" name="Rectangle 223">
              <a:extLst>
                <a:ext uri="{FF2B5EF4-FFF2-40B4-BE49-F238E27FC236}">
                  <a16:creationId xmlns:a16="http://schemas.microsoft.com/office/drawing/2014/main" id="{84682AEF-F684-9F45-A3DA-FEDE9ED18429}"/>
                </a:ext>
              </a:extLst>
            </p:cNvPr>
            <p:cNvSpPr/>
            <p:nvPr/>
          </p:nvSpPr>
          <p:spPr>
            <a:xfrm>
              <a:off x="4114801" y="3955100"/>
              <a:ext cx="498412" cy="340187"/>
            </a:xfrm>
            <a:prstGeom prst="rect">
              <a:avLst/>
            </a:prstGeom>
            <a:solidFill>
              <a:schemeClr val="bg1">
                <a:alpha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5" name="Line 51">
              <a:extLst>
                <a:ext uri="{FF2B5EF4-FFF2-40B4-BE49-F238E27FC236}">
                  <a16:creationId xmlns:a16="http://schemas.microsoft.com/office/drawing/2014/main" id="{8F3A165F-08A0-9D4B-B82D-B603502A13F3}"/>
                </a:ext>
              </a:extLst>
            </p:cNvPr>
            <p:cNvSpPr>
              <a:spLocks noChangeShapeType="1"/>
            </p:cNvSpPr>
            <p:nvPr/>
          </p:nvSpPr>
          <p:spPr bwMode="auto">
            <a:xfrm>
              <a:off x="4234070" y="4117024"/>
              <a:ext cx="936703" cy="1"/>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26" name="Group 225">
            <a:extLst>
              <a:ext uri="{FF2B5EF4-FFF2-40B4-BE49-F238E27FC236}">
                <a16:creationId xmlns:a16="http://schemas.microsoft.com/office/drawing/2014/main" id="{598125F6-3C0E-B64C-9CC2-9EFB4DA6980E}"/>
              </a:ext>
            </a:extLst>
          </p:cNvPr>
          <p:cNvGrpSpPr/>
          <p:nvPr/>
        </p:nvGrpSpPr>
        <p:grpSpPr>
          <a:xfrm>
            <a:off x="4351868" y="5927346"/>
            <a:ext cx="3101886" cy="698305"/>
            <a:chOff x="3557204" y="3415545"/>
            <a:chExt cx="3101886" cy="698305"/>
          </a:xfrm>
        </p:grpSpPr>
        <p:sp>
          <p:nvSpPr>
            <p:cNvPr id="227" name="Text Box 52">
              <a:extLst>
                <a:ext uri="{FF2B5EF4-FFF2-40B4-BE49-F238E27FC236}">
                  <a16:creationId xmlns:a16="http://schemas.microsoft.com/office/drawing/2014/main" id="{5B815C0E-E9AF-964A-AB0C-F8220D77B6A8}"/>
                </a:ext>
              </a:extLst>
            </p:cNvPr>
            <p:cNvSpPr txBox="1">
              <a:spLocks noChangeArrowheads="1"/>
            </p:cNvSpPr>
            <p:nvPr/>
          </p:nvSpPr>
          <p:spPr bwMode="auto">
            <a:xfrm>
              <a:off x="5555973" y="3652185"/>
              <a:ext cx="11031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0" u="none" strike="noStrike" kern="1200" cap="none" spc="0" normalizeH="0" baseline="0" noProof="0" dirty="0" err="1">
                  <a:ln>
                    <a:noFill/>
                  </a:ln>
                  <a:solidFill>
                    <a:prstClr val="black"/>
                  </a:solidFill>
                  <a:effectLst/>
                  <a:uLnTx/>
                  <a:uFillTx/>
                  <a:latin typeface="Calibri"/>
                  <a:ea typeface="ＭＳ Ｐゴシック" panose="020B0600070205080204" pitchFamily="34" charset="-128"/>
                  <a:cs typeface="+mn-cs"/>
                </a:rPr>
                <a:t>msecs</a:t>
              </a: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228" name="Rectangle 227">
              <a:extLst>
                <a:ext uri="{FF2B5EF4-FFF2-40B4-BE49-F238E27FC236}">
                  <a16:creationId xmlns:a16="http://schemas.microsoft.com/office/drawing/2014/main" id="{4EE7EB05-EB77-DA46-8D82-2C1B89B59FCD}"/>
                </a:ext>
              </a:extLst>
            </p:cNvPr>
            <p:cNvSpPr/>
            <p:nvPr/>
          </p:nvSpPr>
          <p:spPr>
            <a:xfrm>
              <a:off x="3557204" y="3415545"/>
              <a:ext cx="1041334" cy="337988"/>
            </a:xfrm>
            <a:prstGeom prst="rect">
              <a:avLst/>
            </a:prstGeom>
            <a:solidFill>
              <a:schemeClr val="bg1">
                <a:alpha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9" name="Line 51">
              <a:extLst>
                <a:ext uri="{FF2B5EF4-FFF2-40B4-BE49-F238E27FC236}">
                  <a16:creationId xmlns:a16="http://schemas.microsoft.com/office/drawing/2014/main" id="{45B58613-BF72-9847-A603-92F5F10A9D91}"/>
                </a:ext>
              </a:extLst>
            </p:cNvPr>
            <p:cNvSpPr>
              <a:spLocks noChangeShapeType="1"/>
            </p:cNvSpPr>
            <p:nvPr/>
          </p:nvSpPr>
          <p:spPr bwMode="auto">
            <a:xfrm>
              <a:off x="3662316" y="3504654"/>
              <a:ext cx="1983056" cy="461665"/>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30" name="Text Box 83">
            <a:extLst>
              <a:ext uri="{FF2B5EF4-FFF2-40B4-BE49-F238E27FC236}">
                <a16:creationId xmlns:a16="http://schemas.microsoft.com/office/drawing/2014/main" id="{3A71517F-2630-E14F-B4A5-B7AD1A3332AB}"/>
              </a:ext>
            </a:extLst>
          </p:cNvPr>
          <p:cNvSpPr txBox="1">
            <a:spLocks noChangeArrowheads="1"/>
          </p:cNvSpPr>
          <p:nvPr/>
        </p:nvSpPr>
        <p:spPr bwMode="auto">
          <a:xfrm>
            <a:off x="870724" y="6212256"/>
            <a:ext cx="456573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Cost:</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faster access link (expensive!)</a:t>
            </a:r>
          </a:p>
        </p:txBody>
      </p:sp>
      <p:sp>
        <p:nvSpPr>
          <p:cNvPr id="231" name="Slide Number Placeholder 2">
            <a:extLst>
              <a:ext uri="{FF2B5EF4-FFF2-40B4-BE49-F238E27FC236}">
                <a16:creationId xmlns:a16="http://schemas.microsoft.com/office/drawing/2014/main" id="{FF0ECF32-52FF-7941-8B38-AE471D68A419}"/>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46</a:t>
            </a:fld>
            <a:endParaRPr lang="en-US" dirty="0"/>
          </a:p>
        </p:txBody>
      </p:sp>
    </p:spTree>
    <p:extLst>
      <p:ext uri="{BB962C8B-B14F-4D97-AF65-F5344CB8AC3E}">
        <p14:creationId xmlns:p14="http://schemas.microsoft.com/office/powerpoint/2010/main" val="3849931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22"/>
                                        </p:tgtEl>
                                        <p:attrNameLst>
                                          <p:attrName>style.visibility</p:attrName>
                                        </p:attrNameLst>
                                      </p:cBhvr>
                                      <p:to>
                                        <p:strVal val="visible"/>
                                      </p:to>
                                    </p:set>
                                    <p:animEffect transition="in" filter="dissolve">
                                      <p:cBhvr>
                                        <p:cTn id="12" dur="500"/>
                                        <p:tgtEl>
                                          <p:spTgt spid="22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26"/>
                                        </p:tgtEl>
                                        <p:attrNameLst>
                                          <p:attrName>style.visibility</p:attrName>
                                        </p:attrNameLst>
                                      </p:cBhvr>
                                      <p:to>
                                        <p:strVal val="visible"/>
                                      </p:to>
                                    </p:set>
                                    <p:animEffect transition="in" filter="dissolve">
                                      <p:cBhvr>
                                        <p:cTn id="17" dur="500"/>
                                        <p:tgtEl>
                                          <p:spTgt spid="22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30"/>
                                        </p:tgtEl>
                                        <p:attrNameLst>
                                          <p:attrName>style.visibility</p:attrName>
                                        </p:attrNameLst>
                                      </p:cBhvr>
                                      <p:to>
                                        <p:strVal val="visible"/>
                                      </p:to>
                                    </p:set>
                                    <p:animEffect transition="in" filter="dissolve">
                                      <p:cBhvr>
                                        <p:cTn id="22"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 name="Rectangle 4">
            <a:extLst>
              <a:ext uri="{FF2B5EF4-FFF2-40B4-BE49-F238E27FC236}">
                <a16:creationId xmlns:a16="http://schemas.microsoft.com/office/drawing/2014/main" id="{3F40E6FA-56EE-4440-AD4E-B2DDBBC696EF}"/>
              </a:ext>
            </a:extLst>
          </p:cNvPr>
          <p:cNvSpPr>
            <a:spLocks noChangeArrowheads="1"/>
          </p:cNvSpPr>
          <p:nvPr/>
        </p:nvSpPr>
        <p:spPr bwMode="auto">
          <a:xfrm>
            <a:off x="922868" y="4719957"/>
            <a:ext cx="6361287" cy="23024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342900" marR="0" lvl="0" indent="-342900" algn="l" defTabSz="914400" rtl="0" eaLnBrk="0" fontAlgn="base" latinLnBrk="0" hangingPunct="0">
              <a:lnSpc>
                <a:spcPct val="85000"/>
              </a:lnSpc>
              <a:spcBef>
                <a:spcPct val="45000"/>
              </a:spcBef>
              <a:spcAft>
                <a:spcPct val="0"/>
              </a:spcAft>
              <a:buClr>
                <a:srgbClr val="000099"/>
              </a:buClr>
              <a:buSzPct val="65000"/>
              <a:buFont typeface="Wingdings" charset="0"/>
              <a:buNone/>
              <a:tabLst/>
              <a:defRPr/>
            </a:pPr>
            <a:r>
              <a:rPr kumimoji="0" lang="en-US" sz="24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charset="0"/>
                <a:cs typeface="Calibri" panose="020F0502020204030204" pitchFamily="34" charset="0"/>
              </a:rPr>
              <a:t>Performance:</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LAN utilization: .</a:t>
            </a:r>
            <a:r>
              <a:rPr kumimoji="0" lang="en-US" sz="2400" b="0" i="0" u="none" strike="noStrike" kern="1200" cap="none" spc="0" normalizeH="0" baseline="0" noProof="0" dirty="0">
                <a:ln>
                  <a:noFill/>
                </a:ln>
                <a:solidFill>
                  <a:srgbClr val="C00000"/>
                </a:solidFill>
                <a:effectLst/>
                <a:uLnTx/>
                <a:uFillTx/>
                <a:latin typeface="Calibri" panose="020F0502020204030204" pitchFamily="34" charset="0"/>
                <a:ea typeface="ＭＳ Ｐゴシック" charset="0"/>
                <a:cs typeface="Calibri" panose="020F0502020204030204" pitchFamily="34" charset="0"/>
              </a:rPr>
              <a:t>?</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access link utilization = </a:t>
            </a:r>
            <a:r>
              <a:rPr kumimoji="0" lang="en-US" sz="2400" b="0" i="0" u="none" strike="noStrike" kern="1200" cap="none" spc="0" normalizeH="0" baseline="0" noProof="0" dirty="0">
                <a:ln>
                  <a:noFill/>
                </a:ln>
                <a:solidFill>
                  <a:srgbClr val="C00000"/>
                </a:solidFill>
                <a:effectLst/>
                <a:uLnTx/>
                <a:uFillTx/>
                <a:latin typeface="Calibri" panose="020F0502020204030204" pitchFamily="34" charset="0"/>
                <a:ea typeface="ＭＳ Ｐゴシック" charset="0"/>
                <a:cs typeface="Calibri" panose="020F0502020204030204" pitchFamily="34" charset="0"/>
              </a:rPr>
              <a:t>?</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average end-end delay  = </a:t>
            </a:r>
            <a:r>
              <a:rPr kumimoji="0" lang="en-US" sz="2400" b="0" i="0" u="none" strike="noStrike" kern="1200" cap="none" spc="0" normalizeH="0" baseline="0" noProof="0" dirty="0">
                <a:ln>
                  <a:noFill/>
                </a:ln>
                <a:solidFill>
                  <a:srgbClr val="C00000"/>
                </a:solidFill>
                <a:effectLst/>
                <a:uLnTx/>
                <a:uFillTx/>
                <a:latin typeface="Calibri" panose="020F0502020204030204" pitchFamily="34" charset="0"/>
                <a:ea typeface="ＭＳ Ｐゴシック" charset="0"/>
                <a:cs typeface="Calibri" panose="020F0502020204030204" pitchFamily="34" charset="0"/>
              </a:rPr>
              <a:t>?</a:t>
            </a: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 </a:t>
            </a:r>
          </a:p>
        </p:txBody>
      </p:sp>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sz="4400" dirty="0">
                <a:ea typeface="ＭＳ Ｐゴシック" panose="020B0600070205080204" pitchFamily="34" charset="-128"/>
              </a:rPr>
              <a:t>Option 2: install a web cache</a:t>
            </a:r>
            <a:endParaRPr lang="en-US" sz="4400" dirty="0"/>
          </a:p>
        </p:txBody>
      </p:sp>
      <p:sp>
        <p:nvSpPr>
          <p:cNvPr id="254" name="Line 2">
            <a:extLst>
              <a:ext uri="{FF2B5EF4-FFF2-40B4-BE49-F238E27FC236}">
                <a16:creationId xmlns:a16="http://schemas.microsoft.com/office/drawing/2014/main" id="{774FD470-E109-844C-8A9E-6F5E6FD1EF6D}"/>
              </a:ext>
            </a:extLst>
          </p:cNvPr>
          <p:cNvSpPr>
            <a:spLocks noChangeShapeType="1"/>
          </p:cNvSpPr>
          <p:nvPr/>
        </p:nvSpPr>
        <p:spPr bwMode="auto">
          <a:xfrm>
            <a:off x="8083455" y="2487883"/>
            <a:ext cx="285750" cy="11430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5" name="Text Box 50">
            <a:extLst>
              <a:ext uri="{FF2B5EF4-FFF2-40B4-BE49-F238E27FC236}">
                <a16:creationId xmlns:a16="http://schemas.microsoft.com/office/drawing/2014/main" id="{A32DDB4D-8BE1-2B43-89DB-1EA570D47161}"/>
              </a:ext>
            </a:extLst>
          </p:cNvPr>
          <p:cNvSpPr txBox="1">
            <a:spLocks noChangeArrowheads="1"/>
          </p:cNvSpPr>
          <p:nvPr/>
        </p:nvSpPr>
        <p:spPr bwMode="auto">
          <a:xfrm>
            <a:off x="10512330" y="1902096"/>
            <a:ext cx="9334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origin</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servers</a:t>
            </a:r>
          </a:p>
        </p:txBody>
      </p:sp>
      <p:sp>
        <p:nvSpPr>
          <p:cNvPr id="256" name="Line 51">
            <a:extLst>
              <a:ext uri="{FF2B5EF4-FFF2-40B4-BE49-F238E27FC236}">
                <a16:creationId xmlns:a16="http://schemas.microsoft.com/office/drawing/2014/main" id="{D0BFCD11-A1DC-B64D-A23A-23C7A76C3DB1}"/>
              </a:ext>
            </a:extLst>
          </p:cNvPr>
          <p:cNvSpPr>
            <a:spLocks noChangeShapeType="1"/>
          </p:cNvSpPr>
          <p:nvPr/>
        </p:nvSpPr>
        <p:spPr bwMode="auto">
          <a:xfrm>
            <a:off x="8893080" y="2106883"/>
            <a:ext cx="66675" cy="276225"/>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7" name="Line 52">
            <a:extLst>
              <a:ext uri="{FF2B5EF4-FFF2-40B4-BE49-F238E27FC236}">
                <a16:creationId xmlns:a16="http://schemas.microsoft.com/office/drawing/2014/main" id="{E39DF75E-B023-5548-A7F0-9C4A8ADBD41F}"/>
              </a:ext>
            </a:extLst>
          </p:cNvPr>
          <p:cNvSpPr>
            <a:spLocks noChangeShapeType="1"/>
          </p:cNvSpPr>
          <p:nvPr/>
        </p:nvSpPr>
        <p:spPr bwMode="auto">
          <a:xfrm flipH="1">
            <a:off x="9521730" y="2144983"/>
            <a:ext cx="9525" cy="238125"/>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8" name="Line 53">
            <a:extLst>
              <a:ext uri="{FF2B5EF4-FFF2-40B4-BE49-F238E27FC236}">
                <a16:creationId xmlns:a16="http://schemas.microsoft.com/office/drawing/2014/main" id="{E3BFB499-7F23-164F-A225-CAAA7B80074B}"/>
              </a:ext>
            </a:extLst>
          </p:cNvPr>
          <p:cNvSpPr>
            <a:spLocks noChangeShapeType="1"/>
          </p:cNvSpPr>
          <p:nvPr/>
        </p:nvSpPr>
        <p:spPr bwMode="auto">
          <a:xfrm flipH="1">
            <a:off x="9978930" y="2306908"/>
            <a:ext cx="133350" cy="20955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9" name="Line 54">
            <a:extLst>
              <a:ext uri="{FF2B5EF4-FFF2-40B4-BE49-F238E27FC236}">
                <a16:creationId xmlns:a16="http://schemas.microsoft.com/office/drawing/2014/main" id="{24D51B99-FE66-D84E-AF2C-706F58BCCC3D}"/>
              </a:ext>
            </a:extLst>
          </p:cNvPr>
          <p:cNvSpPr>
            <a:spLocks noChangeShapeType="1"/>
          </p:cNvSpPr>
          <p:nvPr/>
        </p:nvSpPr>
        <p:spPr bwMode="auto">
          <a:xfrm flipH="1" flipV="1">
            <a:off x="10140855" y="3068908"/>
            <a:ext cx="247650" cy="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0" name="Freeform 55">
            <a:extLst>
              <a:ext uri="{FF2B5EF4-FFF2-40B4-BE49-F238E27FC236}">
                <a16:creationId xmlns:a16="http://schemas.microsoft.com/office/drawing/2014/main" id="{0AF0F7C2-E293-2A4E-B4A0-9966DF5B5243}"/>
              </a:ext>
            </a:extLst>
          </p:cNvPr>
          <p:cNvSpPr>
            <a:spLocks/>
          </p:cNvSpPr>
          <p:nvPr/>
        </p:nvSpPr>
        <p:spPr bwMode="auto">
          <a:xfrm>
            <a:off x="8158067" y="2111064"/>
            <a:ext cx="2174875" cy="1581150"/>
          </a:xfrm>
          <a:custGeom>
            <a:avLst/>
            <a:gdLst>
              <a:gd name="T0" fmla="*/ 2147483647 w 2135"/>
              <a:gd name="T1" fmla="*/ 2147483647 h 1662"/>
              <a:gd name="T2" fmla="*/ 2147483647 w 2135"/>
              <a:gd name="T3" fmla="*/ 2147483647 h 1662"/>
              <a:gd name="T4" fmla="*/ 2147483647 w 2135"/>
              <a:gd name="T5" fmla="*/ 2147483647 h 1662"/>
              <a:gd name="T6" fmla="*/ 2147483647 w 2135"/>
              <a:gd name="T7" fmla="*/ 2147483647 h 1662"/>
              <a:gd name="T8" fmla="*/ 2147483647 w 2135"/>
              <a:gd name="T9" fmla="*/ 2147483647 h 1662"/>
              <a:gd name="T10" fmla="*/ 2147483647 w 2135"/>
              <a:gd name="T11" fmla="*/ 2147483647 h 1662"/>
              <a:gd name="T12" fmla="*/ 2147483647 w 2135"/>
              <a:gd name="T13" fmla="*/ 2147483647 h 1662"/>
              <a:gd name="T14" fmla="*/ 2147483647 w 2135"/>
              <a:gd name="T15" fmla="*/ 2147483647 h 1662"/>
              <a:gd name="T16" fmla="*/ 2147483647 w 2135"/>
              <a:gd name="T17" fmla="*/ 2147483647 h 1662"/>
              <a:gd name="T18" fmla="*/ 2147483647 w 2135"/>
              <a:gd name="T19" fmla="*/ 2147483647 h 1662"/>
              <a:gd name="T20" fmla="*/ 2147483647 w 2135"/>
              <a:gd name="T21" fmla="*/ 2147483647 h 16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35"/>
              <a:gd name="T34" fmla="*/ 0 h 1662"/>
              <a:gd name="T35" fmla="*/ 2135 w 2135"/>
              <a:gd name="T36" fmla="*/ 1662 h 166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35" h="1662">
                <a:moveTo>
                  <a:pt x="27" y="652"/>
                </a:moveTo>
                <a:cubicBezTo>
                  <a:pt x="14" y="487"/>
                  <a:pt x="0" y="152"/>
                  <a:pt x="105" y="76"/>
                </a:cubicBezTo>
                <a:cubicBezTo>
                  <a:pt x="210" y="0"/>
                  <a:pt x="473" y="192"/>
                  <a:pt x="657" y="196"/>
                </a:cubicBezTo>
                <a:cubicBezTo>
                  <a:pt x="841" y="200"/>
                  <a:pt x="985" y="65"/>
                  <a:pt x="1209" y="100"/>
                </a:cubicBezTo>
                <a:cubicBezTo>
                  <a:pt x="1433" y="135"/>
                  <a:pt x="1867" y="232"/>
                  <a:pt x="2001" y="406"/>
                </a:cubicBezTo>
                <a:cubicBezTo>
                  <a:pt x="2135" y="580"/>
                  <a:pt x="2083" y="945"/>
                  <a:pt x="2013" y="1144"/>
                </a:cubicBezTo>
                <a:cubicBezTo>
                  <a:pt x="1943" y="1343"/>
                  <a:pt x="1781" y="1538"/>
                  <a:pt x="1581" y="1600"/>
                </a:cubicBezTo>
                <a:cubicBezTo>
                  <a:pt x="1381" y="1662"/>
                  <a:pt x="993" y="1571"/>
                  <a:pt x="813" y="1516"/>
                </a:cubicBezTo>
                <a:cubicBezTo>
                  <a:pt x="633" y="1461"/>
                  <a:pt x="606" y="1345"/>
                  <a:pt x="501" y="1270"/>
                </a:cubicBezTo>
                <a:cubicBezTo>
                  <a:pt x="396" y="1195"/>
                  <a:pt x="262" y="1169"/>
                  <a:pt x="183" y="1066"/>
                </a:cubicBezTo>
                <a:cubicBezTo>
                  <a:pt x="104" y="963"/>
                  <a:pt x="25" y="819"/>
                  <a:pt x="27" y="652"/>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1" name="Text Box 70">
            <a:extLst>
              <a:ext uri="{FF2B5EF4-FFF2-40B4-BE49-F238E27FC236}">
                <a16:creationId xmlns:a16="http://schemas.microsoft.com/office/drawing/2014/main" id="{6E272ACE-5938-0646-A38F-6031C9F45819}"/>
              </a:ext>
            </a:extLst>
          </p:cNvPr>
          <p:cNvSpPr txBox="1">
            <a:spLocks noChangeArrowheads="1"/>
          </p:cNvSpPr>
          <p:nvPr/>
        </p:nvSpPr>
        <p:spPr bwMode="auto">
          <a:xfrm>
            <a:off x="8874030" y="2432321"/>
            <a:ext cx="9318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public</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 Internet</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62" name="Freeform 71">
            <a:extLst>
              <a:ext uri="{FF2B5EF4-FFF2-40B4-BE49-F238E27FC236}">
                <a16:creationId xmlns:a16="http://schemas.microsoft.com/office/drawing/2014/main" id="{A7C4DEB4-E3E6-8547-B127-1273B3D3EA69}"/>
              </a:ext>
            </a:extLst>
          </p:cNvPr>
          <p:cNvSpPr>
            <a:spLocks/>
          </p:cNvSpPr>
          <p:nvPr/>
        </p:nvSpPr>
        <p:spPr bwMode="auto">
          <a:xfrm>
            <a:off x="7763006" y="4514213"/>
            <a:ext cx="2965450" cy="1390650"/>
          </a:xfrm>
          <a:custGeom>
            <a:avLst/>
            <a:gdLst>
              <a:gd name="T0" fmla="*/ 2147483647 w 1868"/>
              <a:gd name="T1" fmla="*/ 2147483647 h 876"/>
              <a:gd name="T2" fmla="*/ 2147483647 w 1868"/>
              <a:gd name="T3" fmla="*/ 2147483647 h 876"/>
              <a:gd name="T4" fmla="*/ 2147483647 w 1868"/>
              <a:gd name="T5" fmla="*/ 2147483647 h 876"/>
              <a:gd name="T6" fmla="*/ 2147483647 w 1868"/>
              <a:gd name="T7" fmla="*/ 2147483647 h 876"/>
              <a:gd name="T8" fmla="*/ 2147483647 w 1868"/>
              <a:gd name="T9" fmla="*/ 2147483647 h 876"/>
              <a:gd name="T10" fmla="*/ 2147483647 w 1868"/>
              <a:gd name="T11" fmla="*/ 2147483647 h 876"/>
              <a:gd name="T12" fmla="*/ 2147483647 w 1868"/>
              <a:gd name="T13" fmla="*/ 2147483647 h 876"/>
              <a:gd name="T14" fmla="*/ 2147483647 w 1868"/>
              <a:gd name="T15" fmla="*/ 2147483647 h 876"/>
              <a:gd name="T16" fmla="*/ 2147483647 w 1868"/>
              <a:gd name="T17" fmla="*/ 2147483647 h 876"/>
              <a:gd name="T18" fmla="*/ 2147483647 w 1868"/>
              <a:gd name="T19" fmla="*/ 2147483647 h 876"/>
              <a:gd name="T20" fmla="*/ 2147483647 w 1868"/>
              <a:gd name="T21" fmla="*/ 2147483647 h 87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68"/>
              <a:gd name="T34" fmla="*/ 0 h 876"/>
              <a:gd name="T35" fmla="*/ 1868 w 1868"/>
              <a:gd name="T36" fmla="*/ 876 h 87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68" h="876">
                <a:moveTo>
                  <a:pt x="31" y="327"/>
                </a:moveTo>
                <a:cubicBezTo>
                  <a:pt x="20" y="237"/>
                  <a:pt x="0" y="189"/>
                  <a:pt x="103" y="137"/>
                </a:cubicBezTo>
                <a:cubicBezTo>
                  <a:pt x="206" y="85"/>
                  <a:pt x="476" y="34"/>
                  <a:pt x="649" y="17"/>
                </a:cubicBezTo>
                <a:cubicBezTo>
                  <a:pt x="822" y="0"/>
                  <a:pt x="955" y="18"/>
                  <a:pt x="1141" y="35"/>
                </a:cubicBezTo>
                <a:cubicBezTo>
                  <a:pt x="1327" y="52"/>
                  <a:pt x="1658" y="3"/>
                  <a:pt x="1763" y="121"/>
                </a:cubicBezTo>
                <a:cubicBezTo>
                  <a:pt x="1868" y="239"/>
                  <a:pt x="1840" y="621"/>
                  <a:pt x="1774" y="741"/>
                </a:cubicBezTo>
                <a:cubicBezTo>
                  <a:pt x="1708" y="861"/>
                  <a:pt x="1534" y="827"/>
                  <a:pt x="1369" y="845"/>
                </a:cubicBezTo>
                <a:cubicBezTo>
                  <a:pt x="1204" y="863"/>
                  <a:pt x="935" y="851"/>
                  <a:pt x="781" y="851"/>
                </a:cubicBezTo>
                <a:cubicBezTo>
                  <a:pt x="627" y="851"/>
                  <a:pt x="549" y="876"/>
                  <a:pt x="447" y="847"/>
                </a:cubicBezTo>
                <a:cubicBezTo>
                  <a:pt x="345" y="818"/>
                  <a:pt x="237" y="762"/>
                  <a:pt x="168" y="676"/>
                </a:cubicBezTo>
                <a:cubicBezTo>
                  <a:pt x="98" y="589"/>
                  <a:pt x="29" y="468"/>
                  <a:pt x="31" y="327"/>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3" name="Line 77">
            <a:extLst>
              <a:ext uri="{FF2B5EF4-FFF2-40B4-BE49-F238E27FC236}">
                <a16:creationId xmlns:a16="http://schemas.microsoft.com/office/drawing/2014/main" id="{0E1C7AA0-FA95-B844-83B1-903DF41A68D1}"/>
              </a:ext>
            </a:extLst>
          </p:cNvPr>
          <p:cNvSpPr>
            <a:spLocks noChangeShapeType="1"/>
          </p:cNvSpPr>
          <p:nvPr/>
        </p:nvSpPr>
        <p:spPr bwMode="auto">
          <a:xfrm flipH="1">
            <a:off x="8197755" y="4780233"/>
            <a:ext cx="855662" cy="4318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4" name="Line 78">
            <a:extLst>
              <a:ext uri="{FF2B5EF4-FFF2-40B4-BE49-F238E27FC236}">
                <a16:creationId xmlns:a16="http://schemas.microsoft.com/office/drawing/2014/main" id="{0173F26E-AC6F-FD4F-995F-CADED52CD421}"/>
              </a:ext>
            </a:extLst>
          </p:cNvPr>
          <p:cNvSpPr>
            <a:spLocks noChangeShapeType="1"/>
          </p:cNvSpPr>
          <p:nvPr/>
        </p:nvSpPr>
        <p:spPr bwMode="auto">
          <a:xfrm flipH="1">
            <a:off x="8707342" y="4827858"/>
            <a:ext cx="563563" cy="3937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5" name="Line 79">
            <a:extLst>
              <a:ext uri="{FF2B5EF4-FFF2-40B4-BE49-F238E27FC236}">
                <a16:creationId xmlns:a16="http://schemas.microsoft.com/office/drawing/2014/main" id="{3CEA4312-2D22-9340-9D8D-17C8CC88AE05}"/>
              </a:ext>
            </a:extLst>
          </p:cNvPr>
          <p:cNvSpPr>
            <a:spLocks noChangeShapeType="1"/>
          </p:cNvSpPr>
          <p:nvPr/>
        </p:nvSpPr>
        <p:spPr bwMode="auto">
          <a:xfrm flipH="1">
            <a:off x="9245505" y="4834208"/>
            <a:ext cx="149225" cy="382588"/>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7" name="Line 95">
            <a:extLst>
              <a:ext uri="{FF2B5EF4-FFF2-40B4-BE49-F238E27FC236}">
                <a16:creationId xmlns:a16="http://schemas.microsoft.com/office/drawing/2014/main" id="{7E28B523-ED73-8C40-ACD2-43F86A8C48E6}"/>
              </a:ext>
            </a:extLst>
          </p:cNvPr>
          <p:cNvSpPr>
            <a:spLocks noChangeShapeType="1"/>
          </p:cNvSpPr>
          <p:nvPr/>
        </p:nvSpPr>
        <p:spPr bwMode="auto">
          <a:xfrm>
            <a:off x="9407430" y="3545158"/>
            <a:ext cx="0" cy="1062038"/>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8" name="Text Box 97">
            <a:extLst>
              <a:ext uri="{FF2B5EF4-FFF2-40B4-BE49-F238E27FC236}">
                <a16:creationId xmlns:a16="http://schemas.microsoft.com/office/drawing/2014/main" id="{C679E988-7156-B949-B8A6-F53CA81FBD00}"/>
              </a:ext>
            </a:extLst>
          </p:cNvPr>
          <p:cNvSpPr txBox="1">
            <a:spLocks noChangeArrowheads="1"/>
          </p:cNvSpPr>
          <p:nvPr/>
        </p:nvSpPr>
        <p:spPr bwMode="auto">
          <a:xfrm>
            <a:off x="7775480" y="4357958"/>
            <a:ext cx="11985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institutional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network</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69" name="Text Box 98">
            <a:extLst>
              <a:ext uri="{FF2B5EF4-FFF2-40B4-BE49-F238E27FC236}">
                <a16:creationId xmlns:a16="http://schemas.microsoft.com/office/drawing/2014/main" id="{67295E16-B892-F14C-929B-3E20FB10905C}"/>
              </a:ext>
            </a:extLst>
          </p:cNvPr>
          <p:cNvSpPr txBox="1">
            <a:spLocks noChangeArrowheads="1"/>
          </p:cNvSpPr>
          <p:nvPr/>
        </p:nvSpPr>
        <p:spPr bwMode="auto">
          <a:xfrm>
            <a:off x="9783667" y="4738958"/>
            <a:ext cx="129063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 Gbps LAN</a:t>
            </a:r>
            <a:endParaRPr kumimoji="0" lang="en-US" altLang="en-US" sz="2400" b="0" i="0" u="none" strike="noStrike" kern="0" cap="none" spc="0" normalizeH="0" baseline="0" noProof="0" dirty="0">
              <a:ln>
                <a:noFill/>
              </a:ln>
              <a:solidFill>
                <a:srgbClr val="3333CC"/>
              </a:solidFill>
              <a:effectLst/>
              <a:uLnTx/>
              <a:uFillTx/>
              <a:latin typeface="Arial" panose="020B0604020202020204" pitchFamily="34" charset="0"/>
              <a:ea typeface="ＭＳ Ｐゴシック" panose="020B0600070205080204" pitchFamily="34" charset="-128"/>
              <a:cs typeface="+mn-cs"/>
            </a:endParaRPr>
          </a:p>
        </p:txBody>
      </p:sp>
      <p:sp>
        <p:nvSpPr>
          <p:cNvPr id="270" name="Text Box 99">
            <a:extLst>
              <a:ext uri="{FF2B5EF4-FFF2-40B4-BE49-F238E27FC236}">
                <a16:creationId xmlns:a16="http://schemas.microsoft.com/office/drawing/2014/main" id="{6A31B9E8-42B5-DA4F-BEEB-38A1A2168C47}"/>
              </a:ext>
            </a:extLst>
          </p:cNvPr>
          <p:cNvSpPr txBox="1">
            <a:spLocks noChangeArrowheads="1"/>
          </p:cNvSpPr>
          <p:nvPr/>
        </p:nvSpPr>
        <p:spPr bwMode="auto">
          <a:xfrm>
            <a:off x="9409017" y="3734071"/>
            <a:ext cx="1190625"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1.54 Mbps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access link</a:t>
            </a:r>
            <a:endParaRPr kumimoji="0" lang="en-US" altLang="en-US" sz="2400" b="0" i="0" u="none" strike="noStrike" kern="0" cap="none" spc="0" normalizeH="0" baseline="0" noProof="0" dirty="0">
              <a:ln>
                <a:noFill/>
              </a:ln>
              <a:solidFill>
                <a:srgbClr val="3333CC"/>
              </a:solidFill>
              <a:effectLst/>
              <a:uLnTx/>
              <a:uFillTx/>
              <a:latin typeface="Arial" panose="020B0604020202020204" pitchFamily="34" charset="0"/>
              <a:ea typeface="ＭＳ Ｐゴシック" panose="020B0600070205080204" pitchFamily="34" charset="-128"/>
              <a:cs typeface="+mn-cs"/>
            </a:endParaRPr>
          </a:p>
        </p:txBody>
      </p:sp>
      <p:grpSp>
        <p:nvGrpSpPr>
          <p:cNvPr id="292" name="Group 139">
            <a:extLst>
              <a:ext uri="{FF2B5EF4-FFF2-40B4-BE49-F238E27FC236}">
                <a16:creationId xmlns:a16="http://schemas.microsoft.com/office/drawing/2014/main" id="{F9E9E22C-69D8-A847-9177-B4D5A14ECA28}"/>
              </a:ext>
            </a:extLst>
          </p:cNvPr>
          <p:cNvGrpSpPr>
            <a:grpSpLocks/>
          </p:cNvGrpSpPr>
          <p:nvPr/>
        </p:nvGrpSpPr>
        <p:grpSpPr bwMode="auto">
          <a:xfrm>
            <a:off x="7735792" y="2035446"/>
            <a:ext cx="377825" cy="576262"/>
            <a:chOff x="4140" y="429"/>
            <a:chExt cx="1425" cy="2396"/>
          </a:xfrm>
        </p:grpSpPr>
        <p:sp>
          <p:nvSpPr>
            <p:cNvPr id="293" name="Freeform 140">
              <a:extLst>
                <a:ext uri="{FF2B5EF4-FFF2-40B4-BE49-F238E27FC236}">
                  <a16:creationId xmlns:a16="http://schemas.microsoft.com/office/drawing/2014/main" id="{86EDF6AA-4B2E-6342-9BFA-CFF30B1C2908}"/>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4" name="Rectangle 141">
              <a:extLst>
                <a:ext uri="{FF2B5EF4-FFF2-40B4-BE49-F238E27FC236}">
                  <a16:creationId xmlns:a16="http://schemas.microsoft.com/office/drawing/2014/main" id="{6B9D834D-0DEE-9248-AD7A-C2D336AEBD50}"/>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5" name="Freeform 142">
              <a:extLst>
                <a:ext uri="{FF2B5EF4-FFF2-40B4-BE49-F238E27FC236}">
                  <a16:creationId xmlns:a16="http://schemas.microsoft.com/office/drawing/2014/main" id="{29245DF3-F7D6-B840-B253-23D4A8D2C197}"/>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6" name="Freeform 143">
              <a:extLst>
                <a:ext uri="{FF2B5EF4-FFF2-40B4-BE49-F238E27FC236}">
                  <a16:creationId xmlns:a16="http://schemas.microsoft.com/office/drawing/2014/main" id="{B747AC17-9BF4-BB41-A5DA-D229A9BA1A64}"/>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7" name="Rectangle 144">
              <a:extLst>
                <a:ext uri="{FF2B5EF4-FFF2-40B4-BE49-F238E27FC236}">
                  <a16:creationId xmlns:a16="http://schemas.microsoft.com/office/drawing/2014/main" id="{1B65D50E-A82B-7347-A7F6-556D3939DD4B}"/>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98" name="Group 145">
              <a:extLst>
                <a:ext uri="{FF2B5EF4-FFF2-40B4-BE49-F238E27FC236}">
                  <a16:creationId xmlns:a16="http://schemas.microsoft.com/office/drawing/2014/main" id="{E47B5BD8-DFF7-9441-92CB-80BB05AB6451}"/>
                </a:ext>
              </a:extLst>
            </p:cNvPr>
            <p:cNvGrpSpPr>
              <a:grpSpLocks/>
            </p:cNvGrpSpPr>
            <p:nvPr/>
          </p:nvGrpSpPr>
          <p:grpSpPr bwMode="auto">
            <a:xfrm>
              <a:off x="4749" y="668"/>
              <a:ext cx="581" cy="145"/>
              <a:chOff x="614" y="2568"/>
              <a:chExt cx="725" cy="139"/>
            </a:xfrm>
          </p:grpSpPr>
          <p:sp>
            <p:nvSpPr>
              <p:cNvPr id="323" name="AutoShape 146">
                <a:extLst>
                  <a:ext uri="{FF2B5EF4-FFF2-40B4-BE49-F238E27FC236}">
                    <a16:creationId xmlns:a16="http://schemas.microsoft.com/office/drawing/2014/main" id="{B75BF63D-E7E0-6640-A10B-E09175442A77}"/>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4" name="AutoShape 147">
                <a:extLst>
                  <a:ext uri="{FF2B5EF4-FFF2-40B4-BE49-F238E27FC236}">
                    <a16:creationId xmlns:a16="http://schemas.microsoft.com/office/drawing/2014/main" id="{074358F6-E1DA-D042-B053-9C4C54023FE2}"/>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99" name="Rectangle 148">
              <a:extLst>
                <a:ext uri="{FF2B5EF4-FFF2-40B4-BE49-F238E27FC236}">
                  <a16:creationId xmlns:a16="http://schemas.microsoft.com/office/drawing/2014/main" id="{DECDE972-9E25-674C-ACC1-43F55CD92F4E}"/>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0" name="Group 149">
              <a:extLst>
                <a:ext uri="{FF2B5EF4-FFF2-40B4-BE49-F238E27FC236}">
                  <a16:creationId xmlns:a16="http://schemas.microsoft.com/office/drawing/2014/main" id="{82296A06-752A-254D-8846-4D0F3F43F261}"/>
                </a:ext>
              </a:extLst>
            </p:cNvPr>
            <p:cNvGrpSpPr>
              <a:grpSpLocks/>
            </p:cNvGrpSpPr>
            <p:nvPr/>
          </p:nvGrpSpPr>
          <p:grpSpPr bwMode="auto">
            <a:xfrm>
              <a:off x="4747" y="994"/>
              <a:ext cx="581" cy="134"/>
              <a:chOff x="614" y="2568"/>
              <a:chExt cx="725" cy="139"/>
            </a:xfrm>
          </p:grpSpPr>
          <p:sp>
            <p:nvSpPr>
              <p:cNvPr id="321" name="AutoShape 150">
                <a:extLst>
                  <a:ext uri="{FF2B5EF4-FFF2-40B4-BE49-F238E27FC236}">
                    <a16:creationId xmlns:a16="http://schemas.microsoft.com/office/drawing/2014/main" id="{F5A8BC22-523A-4147-9575-B8F7D060F116}"/>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2" name="AutoShape 151">
                <a:extLst>
                  <a:ext uri="{FF2B5EF4-FFF2-40B4-BE49-F238E27FC236}">
                    <a16:creationId xmlns:a16="http://schemas.microsoft.com/office/drawing/2014/main" id="{EAF2AC7F-A8C0-FC4F-8C37-5D458F19BF62}"/>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1" name="Rectangle 152">
              <a:extLst>
                <a:ext uri="{FF2B5EF4-FFF2-40B4-BE49-F238E27FC236}">
                  <a16:creationId xmlns:a16="http://schemas.microsoft.com/office/drawing/2014/main" id="{4F90A69C-CEC4-A24D-9C82-52BA6FC8934D}"/>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2" name="Rectangle 153">
              <a:extLst>
                <a:ext uri="{FF2B5EF4-FFF2-40B4-BE49-F238E27FC236}">
                  <a16:creationId xmlns:a16="http://schemas.microsoft.com/office/drawing/2014/main" id="{4EAFCA72-25B7-7747-916E-327595FFDBCD}"/>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3" name="Group 154">
              <a:extLst>
                <a:ext uri="{FF2B5EF4-FFF2-40B4-BE49-F238E27FC236}">
                  <a16:creationId xmlns:a16="http://schemas.microsoft.com/office/drawing/2014/main" id="{8277CD38-8B7B-9748-AD3B-10D14BC1AA1D}"/>
                </a:ext>
              </a:extLst>
            </p:cNvPr>
            <p:cNvGrpSpPr>
              <a:grpSpLocks/>
            </p:cNvGrpSpPr>
            <p:nvPr/>
          </p:nvGrpSpPr>
          <p:grpSpPr bwMode="auto">
            <a:xfrm>
              <a:off x="4735" y="1627"/>
              <a:ext cx="582" cy="151"/>
              <a:chOff x="614" y="2568"/>
              <a:chExt cx="725" cy="139"/>
            </a:xfrm>
          </p:grpSpPr>
          <p:sp>
            <p:nvSpPr>
              <p:cNvPr id="319" name="AutoShape 155">
                <a:extLst>
                  <a:ext uri="{FF2B5EF4-FFF2-40B4-BE49-F238E27FC236}">
                    <a16:creationId xmlns:a16="http://schemas.microsoft.com/office/drawing/2014/main" id="{5B02472C-767E-8C4B-A1E5-693F9C4C2A6A}"/>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0" name="AutoShape 156">
                <a:extLst>
                  <a:ext uri="{FF2B5EF4-FFF2-40B4-BE49-F238E27FC236}">
                    <a16:creationId xmlns:a16="http://schemas.microsoft.com/office/drawing/2014/main" id="{DA6E1AA2-450F-174D-A85C-5D39B60ABD9D}"/>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4" name="Freeform 157">
              <a:extLst>
                <a:ext uri="{FF2B5EF4-FFF2-40B4-BE49-F238E27FC236}">
                  <a16:creationId xmlns:a16="http://schemas.microsoft.com/office/drawing/2014/main" id="{43557BDC-C555-5040-B5DB-5D425E9BFE16}"/>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5" name="Group 158">
              <a:extLst>
                <a:ext uri="{FF2B5EF4-FFF2-40B4-BE49-F238E27FC236}">
                  <a16:creationId xmlns:a16="http://schemas.microsoft.com/office/drawing/2014/main" id="{C333E870-3BD7-C645-AAC2-98508A7E36E9}"/>
                </a:ext>
              </a:extLst>
            </p:cNvPr>
            <p:cNvGrpSpPr>
              <a:grpSpLocks/>
            </p:cNvGrpSpPr>
            <p:nvPr/>
          </p:nvGrpSpPr>
          <p:grpSpPr bwMode="auto">
            <a:xfrm>
              <a:off x="4739" y="1327"/>
              <a:ext cx="582" cy="139"/>
              <a:chOff x="614" y="2568"/>
              <a:chExt cx="725" cy="139"/>
            </a:xfrm>
          </p:grpSpPr>
          <p:sp>
            <p:nvSpPr>
              <p:cNvPr id="317" name="AutoShape 159">
                <a:extLst>
                  <a:ext uri="{FF2B5EF4-FFF2-40B4-BE49-F238E27FC236}">
                    <a16:creationId xmlns:a16="http://schemas.microsoft.com/office/drawing/2014/main" id="{EFC968C4-6392-E247-9A44-0D21D80BC1C8}"/>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8" name="AutoShape 160">
                <a:extLst>
                  <a:ext uri="{FF2B5EF4-FFF2-40B4-BE49-F238E27FC236}">
                    <a16:creationId xmlns:a16="http://schemas.microsoft.com/office/drawing/2014/main" id="{9315F821-D903-1C43-B0DF-C13E1CFC6E95}"/>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6" name="Rectangle 161">
              <a:extLst>
                <a:ext uri="{FF2B5EF4-FFF2-40B4-BE49-F238E27FC236}">
                  <a16:creationId xmlns:a16="http://schemas.microsoft.com/office/drawing/2014/main" id="{4A93E05B-231B-8F4E-AC44-1E61C8779F78}"/>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7" name="Freeform 162">
              <a:extLst>
                <a:ext uri="{FF2B5EF4-FFF2-40B4-BE49-F238E27FC236}">
                  <a16:creationId xmlns:a16="http://schemas.microsoft.com/office/drawing/2014/main" id="{A81021FA-3B4B-8540-B233-88280DF917CD}"/>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8" name="Freeform 163">
              <a:extLst>
                <a:ext uri="{FF2B5EF4-FFF2-40B4-BE49-F238E27FC236}">
                  <a16:creationId xmlns:a16="http://schemas.microsoft.com/office/drawing/2014/main" id="{B4BBCFA8-CE65-3B46-B8C0-90C8E2A9FAE4}"/>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9" name="Oval 164">
              <a:extLst>
                <a:ext uri="{FF2B5EF4-FFF2-40B4-BE49-F238E27FC236}">
                  <a16:creationId xmlns:a16="http://schemas.microsoft.com/office/drawing/2014/main" id="{5BC0A35E-B59B-2747-AF4F-E2B7BF2E9D9B}"/>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0" name="Freeform 165">
              <a:extLst>
                <a:ext uri="{FF2B5EF4-FFF2-40B4-BE49-F238E27FC236}">
                  <a16:creationId xmlns:a16="http://schemas.microsoft.com/office/drawing/2014/main" id="{18C56782-0533-9C40-9224-8F36130D8884}"/>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1" name="AutoShape 166">
              <a:extLst>
                <a:ext uri="{FF2B5EF4-FFF2-40B4-BE49-F238E27FC236}">
                  <a16:creationId xmlns:a16="http://schemas.microsoft.com/office/drawing/2014/main" id="{B68A6AC7-4ED2-D44E-90B8-E63CF73BBC97}"/>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2" name="AutoShape 167">
              <a:extLst>
                <a:ext uri="{FF2B5EF4-FFF2-40B4-BE49-F238E27FC236}">
                  <a16:creationId xmlns:a16="http://schemas.microsoft.com/office/drawing/2014/main" id="{906EF179-00FE-3F4F-AD8D-E9B8F23DE35F}"/>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3" name="Oval 168">
              <a:extLst>
                <a:ext uri="{FF2B5EF4-FFF2-40B4-BE49-F238E27FC236}">
                  <a16:creationId xmlns:a16="http://schemas.microsoft.com/office/drawing/2014/main" id="{714D65B7-5EDC-2840-9C29-D308D9655A6C}"/>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4" name="Oval 169">
              <a:extLst>
                <a:ext uri="{FF2B5EF4-FFF2-40B4-BE49-F238E27FC236}">
                  <a16:creationId xmlns:a16="http://schemas.microsoft.com/office/drawing/2014/main" id="{E64A117A-C67D-AB41-A8E7-4A508BB314F3}"/>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5" name="Oval 170">
              <a:extLst>
                <a:ext uri="{FF2B5EF4-FFF2-40B4-BE49-F238E27FC236}">
                  <a16:creationId xmlns:a16="http://schemas.microsoft.com/office/drawing/2014/main" id="{C59668D3-09F9-BD44-8596-C01818912BD0}"/>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6" name="Rectangle 171">
              <a:extLst>
                <a:ext uri="{FF2B5EF4-FFF2-40B4-BE49-F238E27FC236}">
                  <a16:creationId xmlns:a16="http://schemas.microsoft.com/office/drawing/2014/main" id="{8E530C7C-3D86-3C4B-891E-CB9AC883FCB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5" name="Group 172">
            <a:extLst>
              <a:ext uri="{FF2B5EF4-FFF2-40B4-BE49-F238E27FC236}">
                <a16:creationId xmlns:a16="http://schemas.microsoft.com/office/drawing/2014/main" id="{F34C0BB9-9ECA-9B40-B10C-16DEDBDC16C3}"/>
              </a:ext>
            </a:extLst>
          </p:cNvPr>
          <p:cNvGrpSpPr>
            <a:grpSpLocks/>
          </p:cNvGrpSpPr>
          <p:nvPr/>
        </p:nvGrpSpPr>
        <p:grpSpPr bwMode="auto">
          <a:xfrm>
            <a:off x="7885017" y="5148533"/>
            <a:ext cx="525463" cy="557213"/>
            <a:chOff x="-44" y="1473"/>
            <a:chExt cx="981" cy="1105"/>
          </a:xfrm>
        </p:grpSpPr>
        <p:pic>
          <p:nvPicPr>
            <p:cNvPr id="326" name="Picture 173" descr="desktop_computer_stylized_medium">
              <a:extLst>
                <a:ext uri="{FF2B5EF4-FFF2-40B4-BE49-F238E27FC236}">
                  <a16:creationId xmlns:a16="http://schemas.microsoft.com/office/drawing/2014/main" id="{58DEA6BA-6A8A-414B-A5D1-8C42E963B5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 name="Freeform 174">
              <a:extLst>
                <a:ext uri="{FF2B5EF4-FFF2-40B4-BE49-F238E27FC236}">
                  <a16:creationId xmlns:a16="http://schemas.microsoft.com/office/drawing/2014/main" id="{5636D377-DB0D-6F40-811F-10EE64604D69}"/>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8" name="Group 175">
            <a:extLst>
              <a:ext uri="{FF2B5EF4-FFF2-40B4-BE49-F238E27FC236}">
                <a16:creationId xmlns:a16="http://schemas.microsoft.com/office/drawing/2014/main" id="{7306AC90-5B34-3F4E-B626-0E34022A31C8}"/>
              </a:ext>
            </a:extLst>
          </p:cNvPr>
          <p:cNvGrpSpPr>
            <a:grpSpLocks/>
          </p:cNvGrpSpPr>
          <p:nvPr/>
        </p:nvGrpSpPr>
        <p:grpSpPr bwMode="auto">
          <a:xfrm>
            <a:off x="8650192" y="1557608"/>
            <a:ext cx="377825" cy="576263"/>
            <a:chOff x="4140" y="429"/>
            <a:chExt cx="1425" cy="2396"/>
          </a:xfrm>
        </p:grpSpPr>
        <p:sp>
          <p:nvSpPr>
            <p:cNvPr id="329" name="Freeform 176">
              <a:extLst>
                <a:ext uri="{FF2B5EF4-FFF2-40B4-BE49-F238E27FC236}">
                  <a16:creationId xmlns:a16="http://schemas.microsoft.com/office/drawing/2014/main" id="{F3CFDF78-3F2C-B047-99D5-2F35E0D1B496}"/>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0" name="Rectangle 177">
              <a:extLst>
                <a:ext uri="{FF2B5EF4-FFF2-40B4-BE49-F238E27FC236}">
                  <a16:creationId xmlns:a16="http://schemas.microsoft.com/office/drawing/2014/main" id="{6D671750-A74B-B64E-8E68-C40948E6DE36}"/>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1" name="Freeform 178">
              <a:extLst>
                <a:ext uri="{FF2B5EF4-FFF2-40B4-BE49-F238E27FC236}">
                  <a16:creationId xmlns:a16="http://schemas.microsoft.com/office/drawing/2014/main" id="{9438FA78-1938-514C-80BF-10ED666E38FE}"/>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2" name="Freeform 179">
              <a:extLst>
                <a:ext uri="{FF2B5EF4-FFF2-40B4-BE49-F238E27FC236}">
                  <a16:creationId xmlns:a16="http://schemas.microsoft.com/office/drawing/2014/main" id="{FD23EFF2-90E8-9045-936A-06124249A5E5}"/>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3" name="Rectangle 180">
              <a:extLst>
                <a:ext uri="{FF2B5EF4-FFF2-40B4-BE49-F238E27FC236}">
                  <a16:creationId xmlns:a16="http://schemas.microsoft.com/office/drawing/2014/main" id="{C3C9A679-FD27-EE4A-B715-049B9DDB6300}"/>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4" name="Group 181">
              <a:extLst>
                <a:ext uri="{FF2B5EF4-FFF2-40B4-BE49-F238E27FC236}">
                  <a16:creationId xmlns:a16="http://schemas.microsoft.com/office/drawing/2014/main" id="{F5C3481D-451B-B142-A35C-15C582D38E95}"/>
                </a:ext>
              </a:extLst>
            </p:cNvPr>
            <p:cNvGrpSpPr>
              <a:grpSpLocks/>
            </p:cNvGrpSpPr>
            <p:nvPr/>
          </p:nvGrpSpPr>
          <p:grpSpPr bwMode="auto">
            <a:xfrm>
              <a:off x="4749" y="668"/>
              <a:ext cx="581" cy="145"/>
              <a:chOff x="614" y="2568"/>
              <a:chExt cx="725" cy="139"/>
            </a:xfrm>
          </p:grpSpPr>
          <p:sp>
            <p:nvSpPr>
              <p:cNvPr id="359" name="AutoShape 182">
                <a:extLst>
                  <a:ext uri="{FF2B5EF4-FFF2-40B4-BE49-F238E27FC236}">
                    <a16:creationId xmlns:a16="http://schemas.microsoft.com/office/drawing/2014/main" id="{2C243628-F48B-0247-9C77-CADC193BA25B}"/>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0" name="AutoShape 183">
                <a:extLst>
                  <a:ext uri="{FF2B5EF4-FFF2-40B4-BE49-F238E27FC236}">
                    <a16:creationId xmlns:a16="http://schemas.microsoft.com/office/drawing/2014/main" id="{C3D71DA0-C793-D949-906B-887E37FD01C9}"/>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5" name="Rectangle 184">
              <a:extLst>
                <a:ext uri="{FF2B5EF4-FFF2-40B4-BE49-F238E27FC236}">
                  <a16:creationId xmlns:a16="http://schemas.microsoft.com/office/drawing/2014/main" id="{246902F9-C4DC-454E-9DA0-3D5842DB38D7}"/>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6" name="Group 185">
              <a:extLst>
                <a:ext uri="{FF2B5EF4-FFF2-40B4-BE49-F238E27FC236}">
                  <a16:creationId xmlns:a16="http://schemas.microsoft.com/office/drawing/2014/main" id="{7667DA9A-FE8F-654A-8B9E-218AADDABF18}"/>
                </a:ext>
              </a:extLst>
            </p:cNvPr>
            <p:cNvGrpSpPr>
              <a:grpSpLocks/>
            </p:cNvGrpSpPr>
            <p:nvPr/>
          </p:nvGrpSpPr>
          <p:grpSpPr bwMode="auto">
            <a:xfrm>
              <a:off x="4747" y="994"/>
              <a:ext cx="581" cy="134"/>
              <a:chOff x="614" y="2568"/>
              <a:chExt cx="725" cy="139"/>
            </a:xfrm>
          </p:grpSpPr>
          <p:sp>
            <p:nvSpPr>
              <p:cNvPr id="357" name="AutoShape 186">
                <a:extLst>
                  <a:ext uri="{FF2B5EF4-FFF2-40B4-BE49-F238E27FC236}">
                    <a16:creationId xmlns:a16="http://schemas.microsoft.com/office/drawing/2014/main" id="{89170F11-7571-2B45-8719-95E83BC651DC}"/>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8" name="AutoShape 187">
                <a:extLst>
                  <a:ext uri="{FF2B5EF4-FFF2-40B4-BE49-F238E27FC236}">
                    <a16:creationId xmlns:a16="http://schemas.microsoft.com/office/drawing/2014/main" id="{E76D6632-4213-1A4C-994D-E58521FFA452}"/>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7" name="Rectangle 188">
              <a:extLst>
                <a:ext uri="{FF2B5EF4-FFF2-40B4-BE49-F238E27FC236}">
                  <a16:creationId xmlns:a16="http://schemas.microsoft.com/office/drawing/2014/main" id="{042D5530-947C-8042-964E-981127ADCA1C}"/>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8" name="Rectangle 189">
              <a:extLst>
                <a:ext uri="{FF2B5EF4-FFF2-40B4-BE49-F238E27FC236}">
                  <a16:creationId xmlns:a16="http://schemas.microsoft.com/office/drawing/2014/main" id="{2F89380A-7E24-A848-A517-F0FC736922E7}"/>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9" name="Group 190">
              <a:extLst>
                <a:ext uri="{FF2B5EF4-FFF2-40B4-BE49-F238E27FC236}">
                  <a16:creationId xmlns:a16="http://schemas.microsoft.com/office/drawing/2014/main" id="{38C1848A-3B99-B348-91C8-29218555E83A}"/>
                </a:ext>
              </a:extLst>
            </p:cNvPr>
            <p:cNvGrpSpPr>
              <a:grpSpLocks/>
            </p:cNvGrpSpPr>
            <p:nvPr/>
          </p:nvGrpSpPr>
          <p:grpSpPr bwMode="auto">
            <a:xfrm>
              <a:off x="4735" y="1627"/>
              <a:ext cx="582" cy="151"/>
              <a:chOff x="614" y="2568"/>
              <a:chExt cx="725" cy="139"/>
            </a:xfrm>
          </p:grpSpPr>
          <p:sp>
            <p:nvSpPr>
              <p:cNvPr id="355" name="AutoShape 191">
                <a:extLst>
                  <a:ext uri="{FF2B5EF4-FFF2-40B4-BE49-F238E27FC236}">
                    <a16:creationId xmlns:a16="http://schemas.microsoft.com/office/drawing/2014/main" id="{676776FA-ACE8-1B44-A3F2-EE744FFE1B2F}"/>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6" name="AutoShape 192">
                <a:extLst>
                  <a:ext uri="{FF2B5EF4-FFF2-40B4-BE49-F238E27FC236}">
                    <a16:creationId xmlns:a16="http://schemas.microsoft.com/office/drawing/2014/main" id="{642A052A-BC62-D049-9EBF-AC2B9D28A87C}"/>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40" name="Freeform 193">
              <a:extLst>
                <a:ext uri="{FF2B5EF4-FFF2-40B4-BE49-F238E27FC236}">
                  <a16:creationId xmlns:a16="http://schemas.microsoft.com/office/drawing/2014/main" id="{20022731-282E-5349-BD84-5AC931894117}"/>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41" name="Group 194">
              <a:extLst>
                <a:ext uri="{FF2B5EF4-FFF2-40B4-BE49-F238E27FC236}">
                  <a16:creationId xmlns:a16="http://schemas.microsoft.com/office/drawing/2014/main" id="{C8EEA896-B8C6-834F-9741-B4BC6894041D}"/>
                </a:ext>
              </a:extLst>
            </p:cNvPr>
            <p:cNvGrpSpPr>
              <a:grpSpLocks/>
            </p:cNvGrpSpPr>
            <p:nvPr/>
          </p:nvGrpSpPr>
          <p:grpSpPr bwMode="auto">
            <a:xfrm>
              <a:off x="4739" y="1327"/>
              <a:ext cx="582" cy="139"/>
              <a:chOff x="614" y="2568"/>
              <a:chExt cx="725" cy="139"/>
            </a:xfrm>
          </p:grpSpPr>
          <p:sp>
            <p:nvSpPr>
              <p:cNvPr id="353" name="AutoShape 195">
                <a:extLst>
                  <a:ext uri="{FF2B5EF4-FFF2-40B4-BE49-F238E27FC236}">
                    <a16:creationId xmlns:a16="http://schemas.microsoft.com/office/drawing/2014/main" id="{FAEB0127-5E88-8848-A1E8-FCDC82E85BB6}"/>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4" name="AutoShape 196">
                <a:extLst>
                  <a:ext uri="{FF2B5EF4-FFF2-40B4-BE49-F238E27FC236}">
                    <a16:creationId xmlns:a16="http://schemas.microsoft.com/office/drawing/2014/main" id="{F6C14D4D-54BC-0347-8DE7-8C387B0DE5D3}"/>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42" name="Rectangle 197">
              <a:extLst>
                <a:ext uri="{FF2B5EF4-FFF2-40B4-BE49-F238E27FC236}">
                  <a16:creationId xmlns:a16="http://schemas.microsoft.com/office/drawing/2014/main" id="{DE2B5795-02B3-824F-BFB7-9E4468C2E04A}"/>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3" name="Freeform 198">
              <a:extLst>
                <a:ext uri="{FF2B5EF4-FFF2-40B4-BE49-F238E27FC236}">
                  <a16:creationId xmlns:a16="http://schemas.microsoft.com/office/drawing/2014/main" id="{30654D98-FCC5-4940-8B89-40DEC14D245E}"/>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4" name="Freeform 199">
              <a:extLst>
                <a:ext uri="{FF2B5EF4-FFF2-40B4-BE49-F238E27FC236}">
                  <a16:creationId xmlns:a16="http://schemas.microsoft.com/office/drawing/2014/main" id="{DB2F1485-9F89-A14E-B2B0-E716B66FE509}"/>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5" name="Oval 200">
              <a:extLst>
                <a:ext uri="{FF2B5EF4-FFF2-40B4-BE49-F238E27FC236}">
                  <a16:creationId xmlns:a16="http://schemas.microsoft.com/office/drawing/2014/main" id="{0913F7BB-B350-6F4C-8E3C-B4373B6BBC1E}"/>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6" name="Freeform 201">
              <a:extLst>
                <a:ext uri="{FF2B5EF4-FFF2-40B4-BE49-F238E27FC236}">
                  <a16:creationId xmlns:a16="http://schemas.microsoft.com/office/drawing/2014/main" id="{D806CA0F-D39E-1044-8994-B3481BAC561C}"/>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7" name="AutoShape 202">
              <a:extLst>
                <a:ext uri="{FF2B5EF4-FFF2-40B4-BE49-F238E27FC236}">
                  <a16:creationId xmlns:a16="http://schemas.microsoft.com/office/drawing/2014/main" id="{653E2F84-88DD-4C48-9132-5E9C22D3C500}"/>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8" name="AutoShape 203">
              <a:extLst>
                <a:ext uri="{FF2B5EF4-FFF2-40B4-BE49-F238E27FC236}">
                  <a16:creationId xmlns:a16="http://schemas.microsoft.com/office/drawing/2014/main" id="{7C1622A3-9F30-FA42-9B80-C8BB00A05B8D}"/>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9" name="Oval 204">
              <a:extLst>
                <a:ext uri="{FF2B5EF4-FFF2-40B4-BE49-F238E27FC236}">
                  <a16:creationId xmlns:a16="http://schemas.microsoft.com/office/drawing/2014/main" id="{432A4179-C51B-DE48-94FC-B7412F4DD34C}"/>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0" name="Oval 205">
              <a:extLst>
                <a:ext uri="{FF2B5EF4-FFF2-40B4-BE49-F238E27FC236}">
                  <a16:creationId xmlns:a16="http://schemas.microsoft.com/office/drawing/2014/main" id="{9EF71E96-D069-134D-9318-D85F7FF2C50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51" name="Oval 206">
              <a:extLst>
                <a:ext uri="{FF2B5EF4-FFF2-40B4-BE49-F238E27FC236}">
                  <a16:creationId xmlns:a16="http://schemas.microsoft.com/office/drawing/2014/main" id="{3E78A6EB-9CEA-E74E-91AB-439D7171D3AA}"/>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2" name="Rectangle 207">
              <a:extLst>
                <a:ext uri="{FF2B5EF4-FFF2-40B4-BE49-F238E27FC236}">
                  <a16:creationId xmlns:a16="http://schemas.microsoft.com/office/drawing/2014/main" id="{1A62E052-D07D-6743-8E2D-F67E3E528E8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61" name="Group 208">
            <a:extLst>
              <a:ext uri="{FF2B5EF4-FFF2-40B4-BE49-F238E27FC236}">
                <a16:creationId xmlns:a16="http://schemas.microsoft.com/office/drawing/2014/main" id="{6A05235C-3E77-6F4F-8ADA-6D04AB8484D1}"/>
              </a:ext>
            </a:extLst>
          </p:cNvPr>
          <p:cNvGrpSpPr>
            <a:grpSpLocks/>
          </p:cNvGrpSpPr>
          <p:nvPr/>
        </p:nvGrpSpPr>
        <p:grpSpPr bwMode="auto">
          <a:xfrm>
            <a:off x="9402667" y="1589358"/>
            <a:ext cx="377825" cy="576263"/>
            <a:chOff x="4140" y="429"/>
            <a:chExt cx="1425" cy="2396"/>
          </a:xfrm>
        </p:grpSpPr>
        <p:sp>
          <p:nvSpPr>
            <p:cNvPr id="362" name="Freeform 209">
              <a:extLst>
                <a:ext uri="{FF2B5EF4-FFF2-40B4-BE49-F238E27FC236}">
                  <a16:creationId xmlns:a16="http://schemas.microsoft.com/office/drawing/2014/main" id="{D166875E-AD19-804C-965F-CDAED7A642D2}"/>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3" name="Rectangle 210">
              <a:extLst>
                <a:ext uri="{FF2B5EF4-FFF2-40B4-BE49-F238E27FC236}">
                  <a16:creationId xmlns:a16="http://schemas.microsoft.com/office/drawing/2014/main" id="{EC5E264D-98A2-B44D-B995-4CB53C25E2B4}"/>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4" name="Freeform 211">
              <a:extLst>
                <a:ext uri="{FF2B5EF4-FFF2-40B4-BE49-F238E27FC236}">
                  <a16:creationId xmlns:a16="http://schemas.microsoft.com/office/drawing/2014/main" id="{C1CF933D-FB73-3240-9F1D-5EED49E6AB45}"/>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5" name="Freeform 212">
              <a:extLst>
                <a:ext uri="{FF2B5EF4-FFF2-40B4-BE49-F238E27FC236}">
                  <a16:creationId xmlns:a16="http://schemas.microsoft.com/office/drawing/2014/main" id="{0FC67CB2-6BE1-1847-A437-D99084C5CC4E}"/>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6" name="Rectangle 213">
              <a:extLst>
                <a:ext uri="{FF2B5EF4-FFF2-40B4-BE49-F238E27FC236}">
                  <a16:creationId xmlns:a16="http://schemas.microsoft.com/office/drawing/2014/main" id="{14B7D932-BBFC-B74D-816C-440DB3FEB06E}"/>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7" name="Group 214">
              <a:extLst>
                <a:ext uri="{FF2B5EF4-FFF2-40B4-BE49-F238E27FC236}">
                  <a16:creationId xmlns:a16="http://schemas.microsoft.com/office/drawing/2014/main" id="{904783F7-C673-AC48-8DEC-45B791D2E0FD}"/>
                </a:ext>
              </a:extLst>
            </p:cNvPr>
            <p:cNvGrpSpPr>
              <a:grpSpLocks/>
            </p:cNvGrpSpPr>
            <p:nvPr/>
          </p:nvGrpSpPr>
          <p:grpSpPr bwMode="auto">
            <a:xfrm>
              <a:off x="4749" y="668"/>
              <a:ext cx="581" cy="145"/>
              <a:chOff x="614" y="2568"/>
              <a:chExt cx="725" cy="139"/>
            </a:xfrm>
          </p:grpSpPr>
          <p:sp>
            <p:nvSpPr>
              <p:cNvPr id="392" name="AutoShape 215">
                <a:extLst>
                  <a:ext uri="{FF2B5EF4-FFF2-40B4-BE49-F238E27FC236}">
                    <a16:creationId xmlns:a16="http://schemas.microsoft.com/office/drawing/2014/main" id="{259ABA3E-950D-BF40-AF00-89747854A5FD}"/>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3" name="AutoShape 216">
                <a:extLst>
                  <a:ext uri="{FF2B5EF4-FFF2-40B4-BE49-F238E27FC236}">
                    <a16:creationId xmlns:a16="http://schemas.microsoft.com/office/drawing/2014/main" id="{D537C256-5556-E84D-BFD9-801601AF6D06}"/>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68" name="Rectangle 217">
              <a:extLst>
                <a:ext uri="{FF2B5EF4-FFF2-40B4-BE49-F238E27FC236}">
                  <a16:creationId xmlns:a16="http://schemas.microsoft.com/office/drawing/2014/main" id="{6A16D193-BA00-FA4C-84D3-5F7B5C0311B4}"/>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9" name="Group 218">
              <a:extLst>
                <a:ext uri="{FF2B5EF4-FFF2-40B4-BE49-F238E27FC236}">
                  <a16:creationId xmlns:a16="http://schemas.microsoft.com/office/drawing/2014/main" id="{7151F57C-7772-D741-B346-9FD22AFEAC1C}"/>
                </a:ext>
              </a:extLst>
            </p:cNvPr>
            <p:cNvGrpSpPr>
              <a:grpSpLocks/>
            </p:cNvGrpSpPr>
            <p:nvPr/>
          </p:nvGrpSpPr>
          <p:grpSpPr bwMode="auto">
            <a:xfrm>
              <a:off x="4747" y="994"/>
              <a:ext cx="581" cy="134"/>
              <a:chOff x="614" y="2568"/>
              <a:chExt cx="725" cy="139"/>
            </a:xfrm>
          </p:grpSpPr>
          <p:sp>
            <p:nvSpPr>
              <p:cNvPr id="390" name="AutoShape 219">
                <a:extLst>
                  <a:ext uri="{FF2B5EF4-FFF2-40B4-BE49-F238E27FC236}">
                    <a16:creationId xmlns:a16="http://schemas.microsoft.com/office/drawing/2014/main" id="{28A8406C-AFA4-F94B-A2C4-E4FFB185C64F}"/>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1" name="AutoShape 220">
                <a:extLst>
                  <a:ext uri="{FF2B5EF4-FFF2-40B4-BE49-F238E27FC236}">
                    <a16:creationId xmlns:a16="http://schemas.microsoft.com/office/drawing/2014/main" id="{9A186499-2183-C24F-89D0-ACB1D39A2787}"/>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0" name="Rectangle 221">
              <a:extLst>
                <a:ext uri="{FF2B5EF4-FFF2-40B4-BE49-F238E27FC236}">
                  <a16:creationId xmlns:a16="http://schemas.microsoft.com/office/drawing/2014/main" id="{6959C99C-8685-CE45-B4A0-BEEBD9CE6FDF}"/>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1" name="Rectangle 222">
              <a:extLst>
                <a:ext uri="{FF2B5EF4-FFF2-40B4-BE49-F238E27FC236}">
                  <a16:creationId xmlns:a16="http://schemas.microsoft.com/office/drawing/2014/main" id="{0CEC0CDC-F36A-E147-800E-4BFDDC412C2D}"/>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2" name="Group 223">
              <a:extLst>
                <a:ext uri="{FF2B5EF4-FFF2-40B4-BE49-F238E27FC236}">
                  <a16:creationId xmlns:a16="http://schemas.microsoft.com/office/drawing/2014/main" id="{07BF1C14-2C6F-B94F-8289-1C37D6C61529}"/>
                </a:ext>
              </a:extLst>
            </p:cNvPr>
            <p:cNvGrpSpPr>
              <a:grpSpLocks/>
            </p:cNvGrpSpPr>
            <p:nvPr/>
          </p:nvGrpSpPr>
          <p:grpSpPr bwMode="auto">
            <a:xfrm>
              <a:off x="4735" y="1627"/>
              <a:ext cx="582" cy="151"/>
              <a:chOff x="614" y="2568"/>
              <a:chExt cx="725" cy="139"/>
            </a:xfrm>
          </p:grpSpPr>
          <p:sp>
            <p:nvSpPr>
              <p:cNvPr id="388" name="AutoShape 224">
                <a:extLst>
                  <a:ext uri="{FF2B5EF4-FFF2-40B4-BE49-F238E27FC236}">
                    <a16:creationId xmlns:a16="http://schemas.microsoft.com/office/drawing/2014/main" id="{B660D864-E6AF-2A4B-AF6E-15E67C246146}"/>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9" name="AutoShape 225">
                <a:extLst>
                  <a:ext uri="{FF2B5EF4-FFF2-40B4-BE49-F238E27FC236}">
                    <a16:creationId xmlns:a16="http://schemas.microsoft.com/office/drawing/2014/main" id="{A5592FCE-B8EB-CD42-BD69-D7E95DA3E255}"/>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3" name="Freeform 226">
              <a:extLst>
                <a:ext uri="{FF2B5EF4-FFF2-40B4-BE49-F238E27FC236}">
                  <a16:creationId xmlns:a16="http://schemas.microsoft.com/office/drawing/2014/main" id="{176C9152-AD9C-0043-999D-97BF01B75C5D}"/>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4" name="Group 227">
              <a:extLst>
                <a:ext uri="{FF2B5EF4-FFF2-40B4-BE49-F238E27FC236}">
                  <a16:creationId xmlns:a16="http://schemas.microsoft.com/office/drawing/2014/main" id="{DB7553BD-7EEF-1144-A10E-45052E753529}"/>
                </a:ext>
              </a:extLst>
            </p:cNvPr>
            <p:cNvGrpSpPr>
              <a:grpSpLocks/>
            </p:cNvGrpSpPr>
            <p:nvPr/>
          </p:nvGrpSpPr>
          <p:grpSpPr bwMode="auto">
            <a:xfrm>
              <a:off x="4739" y="1327"/>
              <a:ext cx="582" cy="139"/>
              <a:chOff x="614" y="2568"/>
              <a:chExt cx="725" cy="139"/>
            </a:xfrm>
          </p:grpSpPr>
          <p:sp>
            <p:nvSpPr>
              <p:cNvPr id="386" name="AutoShape 228">
                <a:extLst>
                  <a:ext uri="{FF2B5EF4-FFF2-40B4-BE49-F238E27FC236}">
                    <a16:creationId xmlns:a16="http://schemas.microsoft.com/office/drawing/2014/main" id="{209B423B-7C84-A444-BC5D-A11FD15670F9}"/>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7" name="AutoShape 229">
                <a:extLst>
                  <a:ext uri="{FF2B5EF4-FFF2-40B4-BE49-F238E27FC236}">
                    <a16:creationId xmlns:a16="http://schemas.microsoft.com/office/drawing/2014/main" id="{5AE73D33-B566-9A49-9DC6-C5469487BDCF}"/>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5" name="Rectangle 230">
              <a:extLst>
                <a:ext uri="{FF2B5EF4-FFF2-40B4-BE49-F238E27FC236}">
                  <a16:creationId xmlns:a16="http://schemas.microsoft.com/office/drawing/2014/main" id="{F54FB1FA-BA67-4B47-8CD0-DC612A86E69A}"/>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6" name="Freeform 231">
              <a:extLst>
                <a:ext uri="{FF2B5EF4-FFF2-40B4-BE49-F238E27FC236}">
                  <a16:creationId xmlns:a16="http://schemas.microsoft.com/office/drawing/2014/main" id="{A3240397-6B0C-654E-88F1-F3F3AD6232E7}"/>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7" name="Freeform 232">
              <a:extLst>
                <a:ext uri="{FF2B5EF4-FFF2-40B4-BE49-F238E27FC236}">
                  <a16:creationId xmlns:a16="http://schemas.microsoft.com/office/drawing/2014/main" id="{1A86C13D-4B43-504E-B61C-E2C65477525E}"/>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8" name="Oval 233">
              <a:extLst>
                <a:ext uri="{FF2B5EF4-FFF2-40B4-BE49-F238E27FC236}">
                  <a16:creationId xmlns:a16="http://schemas.microsoft.com/office/drawing/2014/main" id="{A925E2BE-2521-064E-94A2-F5B3CE2A61D8}"/>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9" name="Freeform 234">
              <a:extLst>
                <a:ext uri="{FF2B5EF4-FFF2-40B4-BE49-F238E27FC236}">
                  <a16:creationId xmlns:a16="http://schemas.microsoft.com/office/drawing/2014/main" id="{D0F8527B-9979-9843-B950-02EEB33AD611}"/>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0" name="AutoShape 235">
              <a:extLst>
                <a:ext uri="{FF2B5EF4-FFF2-40B4-BE49-F238E27FC236}">
                  <a16:creationId xmlns:a16="http://schemas.microsoft.com/office/drawing/2014/main" id="{01246D65-1D83-514D-96A0-3F53F7E62D09}"/>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1" name="AutoShape 236">
              <a:extLst>
                <a:ext uri="{FF2B5EF4-FFF2-40B4-BE49-F238E27FC236}">
                  <a16:creationId xmlns:a16="http://schemas.microsoft.com/office/drawing/2014/main" id="{EE09E67D-74DE-8E41-B31D-30EBA899EA8C}"/>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2" name="Oval 237">
              <a:extLst>
                <a:ext uri="{FF2B5EF4-FFF2-40B4-BE49-F238E27FC236}">
                  <a16:creationId xmlns:a16="http://schemas.microsoft.com/office/drawing/2014/main" id="{1BAA3765-A4A2-D249-B5E6-B37A650693CE}"/>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3" name="Oval 238">
              <a:extLst>
                <a:ext uri="{FF2B5EF4-FFF2-40B4-BE49-F238E27FC236}">
                  <a16:creationId xmlns:a16="http://schemas.microsoft.com/office/drawing/2014/main" id="{B5829A6B-5209-D644-82E1-A9C2A8D9A01D}"/>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84" name="Oval 239">
              <a:extLst>
                <a:ext uri="{FF2B5EF4-FFF2-40B4-BE49-F238E27FC236}">
                  <a16:creationId xmlns:a16="http://schemas.microsoft.com/office/drawing/2014/main" id="{95394ED4-DC3D-F146-9AEE-0FC4AFC88A7F}"/>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5" name="Rectangle 240">
              <a:extLst>
                <a:ext uri="{FF2B5EF4-FFF2-40B4-BE49-F238E27FC236}">
                  <a16:creationId xmlns:a16="http://schemas.microsoft.com/office/drawing/2014/main" id="{A039A534-5AD2-354C-8072-85670484B5B5}"/>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94" name="Group 241">
            <a:extLst>
              <a:ext uri="{FF2B5EF4-FFF2-40B4-BE49-F238E27FC236}">
                <a16:creationId xmlns:a16="http://schemas.microsoft.com/office/drawing/2014/main" id="{9BE96710-6956-1941-96D5-89D2082B85BD}"/>
              </a:ext>
            </a:extLst>
          </p:cNvPr>
          <p:cNvGrpSpPr>
            <a:grpSpLocks/>
          </p:cNvGrpSpPr>
          <p:nvPr/>
        </p:nvGrpSpPr>
        <p:grpSpPr bwMode="auto">
          <a:xfrm>
            <a:off x="10012267" y="1741758"/>
            <a:ext cx="377825" cy="576263"/>
            <a:chOff x="4140" y="429"/>
            <a:chExt cx="1425" cy="2396"/>
          </a:xfrm>
        </p:grpSpPr>
        <p:sp>
          <p:nvSpPr>
            <p:cNvPr id="395" name="Freeform 242">
              <a:extLst>
                <a:ext uri="{FF2B5EF4-FFF2-40B4-BE49-F238E27FC236}">
                  <a16:creationId xmlns:a16="http://schemas.microsoft.com/office/drawing/2014/main" id="{98FED06C-86AC-174D-897A-AF88782AB34D}"/>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6" name="Rectangle 243">
              <a:extLst>
                <a:ext uri="{FF2B5EF4-FFF2-40B4-BE49-F238E27FC236}">
                  <a16:creationId xmlns:a16="http://schemas.microsoft.com/office/drawing/2014/main" id="{7BCB3493-2EA3-894F-95D3-4BD9689BC0B5}"/>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7" name="Freeform 244">
              <a:extLst>
                <a:ext uri="{FF2B5EF4-FFF2-40B4-BE49-F238E27FC236}">
                  <a16:creationId xmlns:a16="http://schemas.microsoft.com/office/drawing/2014/main" id="{04E3D02B-467F-7F4F-8DC3-9D363101FB1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8" name="Freeform 245">
              <a:extLst>
                <a:ext uri="{FF2B5EF4-FFF2-40B4-BE49-F238E27FC236}">
                  <a16:creationId xmlns:a16="http://schemas.microsoft.com/office/drawing/2014/main" id="{DA94A9FA-D5B5-214A-8D37-34D4B61F600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9" name="Rectangle 246">
              <a:extLst>
                <a:ext uri="{FF2B5EF4-FFF2-40B4-BE49-F238E27FC236}">
                  <a16:creationId xmlns:a16="http://schemas.microsoft.com/office/drawing/2014/main" id="{50539DB1-8D20-F44A-8958-354C5B49CA22}"/>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0" name="Group 247">
              <a:extLst>
                <a:ext uri="{FF2B5EF4-FFF2-40B4-BE49-F238E27FC236}">
                  <a16:creationId xmlns:a16="http://schemas.microsoft.com/office/drawing/2014/main" id="{ABC4B2B5-E127-B14E-8370-5BCDD85E2944}"/>
                </a:ext>
              </a:extLst>
            </p:cNvPr>
            <p:cNvGrpSpPr>
              <a:grpSpLocks/>
            </p:cNvGrpSpPr>
            <p:nvPr/>
          </p:nvGrpSpPr>
          <p:grpSpPr bwMode="auto">
            <a:xfrm>
              <a:off x="4749" y="668"/>
              <a:ext cx="581" cy="145"/>
              <a:chOff x="614" y="2568"/>
              <a:chExt cx="725" cy="139"/>
            </a:xfrm>
          </p:grpSpPr>
          <p:sp>
            <p:nvSpPr>
              <p:cNvPr id="425" name="AutoShape 248">
                <a:extLst>
                  <a:ext uri="{FF2B5EF4-FFF2-40B4-BE49-F238E27FC236}">
                    <a16:creationId xmlns:a16="http://schemas.microsoft.com/office/drawing/2014/main" id="{2544F03E-3822-9142-840A-4600BC4923CF}"/>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6" name="AutoShape 249">
                <a:extLst>
                  <a:ext uri="{FF2B5EF4-FFF2-40B4-BE49-F238E27FC236}">
                    <a16:creationId xmlns:a16="http://schemas.microsoft.com/office/drawing/2014/main" id="{0D6C988D-2CAC-3A4A-8FAC-72B8697E7B94}"/>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1" name="Rectangle 250">
              <a:extLst>
                <a:ext uri="{FF2B5EF4-FFF2-40B4-BE49-F238E27FC236}">
                  <a16:creationId xmlns:a16="http://schemas.microsoft.com/office/drawing/2014/main" id="{FA55D5A2-C0A3-7741-814B-310A28BDD9AE}"/>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2" name="Group 251">
              <a:extLst>
                <a:ext uri="{FF2B5EF4-FFF2-40B4-BE49-F238E27FC236}">
                  <a16:creationId xmlns:a16="http://schemas.microsoft.com/office/drawing/2014/main" id="{DC8A3227-B450-FB4D-852D-DC7E66FF6603}"/>
                </a:ext>
              </a:extLst>
            </p:cNvPr>
            <p:cNvGrpSpPr>
              <a:grpSpLocks/>
            </p:cNvGrpSpPr>
            <p:nvPr/>
          </p:nvGrpSpPr>
          <p:grpSpPr bwMode="auto">
            <a:xfrm>
              <a:off x="4747" y="994"/>
              <a:ext cx="581" cy="134"/>
              <a:chOff x="614" y="2568"/>
              <a:chExt cx="725" cy="139"/>
            </a:xfrm>
          </p:grpSpPr>
          <p:sp>
            <p:nvSpPr>
              <p:cNvPr id="423" name="AutoShape 252">
                <a:extLst>
                  <a:ext uri="{FF2B5EF4-FFF2-40B4-BE49-F238E27FC236}">
                    <a16:creationId xmlns:a16="http://schemas.microsoft.com/office/drawing/2014/main" id="{07F021BE-923D-804C-AB1C-CB812D97B76C}"/>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4" name="AutoShape 253">
                <a:extLst>
                  <a:ext uri="{FF2B5EF4-FFF2-40B4-BE49-F238E27FC236}">
                    <a16:creationId xmlns:a16="http://schemas.microsoft.com/office/drawing/2014/main" id="{3A5C7537-D941-954D-9024-BF32F6D13451}"/>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3" name="Rectangle 254">
              <a:extLst>
                <a:ext uri="{FF2B5EF4-FFF2-40B4-BE49-F238E27FC236}">
                  <a16:creationId xmlns:a16="http://schemas.microsoft.com/office/drawing/2014/main" id="{855ECB0D-BAD2-724F-8296-56F037E689A6}"/>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4" name="Rectangle 255">
              <a:extLst>
                <a:ext uri="{FF2B5EF4-FFF2-40B4-BE49-F238E27FC236}">
                  <a16:creationId xmlns:a16="http://schemas.microsoft.com/office/drawing/2014/main" id="{6D021B7D-23B8-4545-B682-3F0C4BAB5EBA}"/>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5" name="Group 256">
              <a:extLst>
                <a:ext uri="{FF2B5EF4-FFF2-40B4-BE49-F238E27FC236}">
                  <a16:creationId xmlns:a16="http://schemas.microsoft.com/office/drawing/2014/main" id="{431DAF1F-4CC8-1C41-8EEC-05F7D5D789CB}"/>
                </a:ext>
              </a:extLst>
            </p:cNvPr>
            <p:cNvGrpSpPr>
              <a:grpSpLocks/>
            </p:cNvGrpSpPr>
            <p:nvPr/>
          </p:nvGrpSpPr>
          <p:grpSpPr bwMode="auto">
            <a:xfrm>
              <a:off x="4735" y="1627"/>
              <a:ext cx="582" cy="151"/>
              <a:chOff x="614" y="2568"/>
              <a:chExt cx="725" cy="139"/>
            </a:xfrm>
          </p:grpSpPr>
          <p:sp>
            <p:nvSpPr>
              <p:cNvPr id="421" name="AutoShape 257">
                <a:extLst>
                  <a:ext uri="{FF2B5EF4-FFF2-40B4-BE49-F238E27FC236}">
                    <a16:creationId xmlns:a16="http://schemas.microsoft.com/office/drawing/2014/main" id="{18C2CCBA-D707-A24B-A885-97D020E7BE08}"/>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2" name="AutoShape 258">
                <a:extLst>
                  <a:ext uri="{FF2B5EF4-FFF2-40B4-BE49-F238E27FC236}">
                    <a16:creationId xmlns:a16="http://schemas.microsoft.com/office/drawing/2014/main" id="{D7E10C1F-D1F0-7148-A44B-7FEC28811D39}"/>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6" name="Freeform 259">
              <a:extLst>
                <a:ext uri="{FF2B5EF4-FFF2-40B4-BE49-F238E27FC236}">
                  <a16:creationId xmlns:a16="http://schemas.microsoft.com/office/drawing/2014/main" id="{0365C11C-6E47-864E-8122-6C27C34F003E}"/>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7" name="Group 260">
              <a:extLst>
                <a:ext uri="{FF2B5EF4-FFF2-40B4-BE49-F238E27FC236}">
                  <a16:creationId xmlns:a16="http://schemas.microsoft.com/office/drawing/2014/main" id="{27B41BB0-4231-F248-B65A-1A45AD2C9CD7}"/>
                </a:ext>
              </a:extLst>
            </p:cNvPr>
            <p:cNvGrpSpPr>
              <a:grpSpLocks/>
            </p:cNvGrpSpPr>
            <p:nvPr/>
          </p:nvGrpSpPr>
          <p:grpSpPr bwMode="auto">
            <a:xfrm>
              <a:off x="4739" y="1327"/>
              <a:ext cx="582" cy="139"/>
              <a:chOff x="614" y="2568"/>
              <a:chExt cx="725" cy="139"/>
            </a:xfrm>
          </p:grpSpPr>
          <p:sp>
            <p:nvSpPr>
              <p:cNvPr id="419" name="AutoShape 261">
                <a:extLst>
                  <a:ext uri="{FF2B5EF4-FFF2-40B4-BE49-F238E27FC236}">
                    <a16:creationId xmlns:a16="http://schemas.microsoft.com/office/drawing/2014/main" id="{CEAEF38F-92BA-B54F-82FB-C23A106C0988}"/>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0" name="AutoShape 262">
                <a:extLst>
                  <a:ext uri="{FF2B5EF4-FFF2-40B4-BE49-F238E27FC236}">
                    <a16:creationId xmlns:a16="http://schemas.microsoft.com/office/drawing/2014/main" id="{77559B45-47D4-F047-A0E1-3FD4F77050A5}"/>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8" name="Rectangle 263">
              <a:extLst>
                <a:ext uri="{FF2B5EF4-FFF2-40B4-BE49-F238E27FC236}">
                  <a16:creationId xmlns:a16="http://schemas.microsoft.com/office/drawing/2014/main" id="{2BB4AB2F-1E19-ED46-91D0-686A5791A857}"/>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9" name="Freeform 264">
              <a:extLst>
                <a:ext uri="{FF2B5EF4-FFF2-40B4-BE49-F238E27FC236}">
                  <a16:creationId xmlns:a16="http://schemas.microsoft.com/office/drawing/2014/main" id="{EFA4165B-2B89-EA44-AAFD-284DDE325634}"/>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0" name="Freeform 265">
              <a:extLst>
                <a:ext uri="{FF2B5EF4-FFF2-40B4-BE49-F238E27FC236}">
                  <a16:creationId xmlns:a16="http://schemas.microsoft.com/office/drawing/2014/main" id="{BF31806F-E19D-6643-B3AB-FCD24491260B}"/>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1" name="Oval 266">
              <a:extLst>
                <a:ext uri="{FF2B5EF4-FFF2-40B4-BE49-F238E27FC236}">
                  <a16:creationId xmlns:a16="http://schemas.microsoft.com/office/drawing/2014/main" id="{297B65E1-F9B5-1942-BAE5-456457D2ADC7}"/>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2" name="Freeform 267">
              <a:extLst>
                <a:ext uri="{FF2B5EF4-FFF2-40B4-BE49-F238E27FC236}">
                  <a16:creationId xmlns:a16="http://schemas.microsoft.com/office/drawing/2014/main" id="{D1451455-90D3-7B4E-9A6C-AC54A2B18BAA}"/>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3" name="AutoShape 268">
              <a:extLst>
                <a:ext uri="{FF2B5EF4-FFF2-40B4-BE49-F238E27FC236}">
                  <a16:creationId xmlns:a16="http://schemas.microsoft.com/office/drawing/2014/main" id="{B96820D1-74F4-9A4F-81C3-99D80AA66D04}"/>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4" name="AutoShape 269">
              <a:extLst>
                <a:ext uri="{FF2B5EF4-FFF2-40B4-BE49-F238E27FC236}">
                  <a16:creationId xmlns:a16="http://schemas.microsoft.com/office/drawing/2014/main" id="{24247BD6-F113-7F46-93F5-34E742E7FA69}"/>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5" name="Oval 270">
              <a:extLst>
                <a:ext uri="{FF2B5EF4-FFF2-40B4-BE49-F238E27FC236}">
                  <a16:creationId xmlns:a16="http://schemas.microsoft.com/office/drawing/2014/main" id="{4716773C-A574-8342-86DD-F8046121F015}"/>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6" name="Oval 271">
              <a:extLst>
                <a:ext uri="{FF2B5EF4-FFF2-40B4-BE49-F238E27FC236}">
                  <a16:creationId xmlns:a16="http://schemas.microsoft.com/office/drawing/2014/main" id="{9F959D50-71EC-0F46-8ED3-4FE4C63D6BFA}"/>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17" name="Oval 272">
              <a:extLst>
                <a:ext uri="{FF2B5EF4-FFF2-40B4-BE49-F238E27FC236}">
                  <a16:creationId xmlns:a16="http://schemas.microsoft.com/office/drawing/2014/main" id="{E6997777-676B-9145-9B53-650C5990989F}"/>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8" name="Rectangle 273">
              <a:extLst>
                <a:ext uri="{FF2B5EF4-FFF2-40B4-BE49-F238E27FC236}">
                  <a16:creationId xmlns:a16="http://schemas.microsoft.com/office/drawing/2014/main" id="{80128537-C0E9-B945-A472-82EC596F177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27" name="Group 274">
            <a:extLst>
              <a:ext uri="{FF2B5EF4-FFF2-40B4-BE49-F238E27FC236}">
                <a16:creationId xmlns:a16="http://schemas.microsoft.com/office/drawing/2014/main" id="{637BEA6D-6926-F241-A7B7-63FD120295AA}"/>
              </a:ext>
            </a:extLst>
          </p:cNvPr>
          <p:cNvGrpSpPr>
            <a:grpSpLocks/>
          </p:cNvGrpSpPr>
          <p:nvPr/>
        </p:nvGrpSpPr>
        <p:grpSpPr bwMode="auto">
          <a:xfrm>
            <a:off x="10340880" y="2687908"/>
            <a:ext cx="377825" cy="576263"/>
            <a:chOff x="4140" y="429"/>
            <a:chExt cx="1425" cy="2396"/>
          </a:xfrm>
        </p:grpSpPr>
        <p:sp>
          <p:nvSpPr>
            <p:cNvPr id="428" name="Freeform 275">
              <a:extLst>
                <a:ext uri="{FF2B5EF4-FFF2-40B4-BE49-F238E27FC236}">
                  <a16:creationId xmlns:a16="http://schemas.microsoft.com/office/drawing/2014/main" id="{B73B5122-7AC1-A541-A7CB-7C92E34FE743}"/>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9" name="Rectangle 276">
              <a:extLst>
                <a:ext uri="{FF2B5EF4-FFF2-40B4-BE49-F238E27FC236}">
                  <a16:creationId xmlns:a16="http://schemas.microsoft.com/office/drawing/2014/main" id="{618AFC31-125F-CC41-8835-357B8CF4007B}"/>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0" name="Freeform 277">
              <a:extLst>
                <a:ext uri="{FF2B5EF4-FFF2-40B4-BE49-F238E27FC236}">
                  <a16:creationId xmlns:a16="http://schemas.microsoft.com/office/drawing/2014/main" id="{BA586EC9-AFB5-864C-A8D5-50566D38218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1" name="Freeform 278">
              <a:extLst>
                <a:ext uri="{FF2B5EF4-FFF2-40B4-BE49-F238E27FC236}">
                  <a16:creationId xmlns:a16="http://schemas.microsoft.com/office/drawing/2014/main" id="{988FA82D-26DD-2446-871B-4FBCD5FE61E3}"/>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2" name="Rectangle 279">
              <a:extLst>
                <a:ext uri="{FF2B5EF4-FFF2-40B4-BE49-F238E27FC236}">
                  <a16:creationId xmlns:a16="http://schemas.microsoft.com/office/drawing/2014/main" id="{E4B9CCE7-0279-6143-BB4D-1198F3326355}"/>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3" name="Group 280">
              <a:extLst>
                <a:ext uri="{FF2B5EF4-FFF2-40B4-BE49-F238E27FC236}">
                  <a16:creationId xmlns:a16="http://schemas.microsoft.com/office/drawing/2014/main" id="{2924B866-539E-1244-B043-D51911A29528}"/>
                </a:ext>
              </a:extLst>
            </p:cNvPr>
            <p:cNvGrpSpPr>
              <a:grpSpLocks/>
            </p:cNvGrpSpPr>
            <p:nvPr/>
          </p:nvGrpSpPr>
          <p:grpSpPr bwMode="auto">
            <a:xfrm>
              <a:off x="4749" y="668"/>
              <a:ext cx="581" cy="145"/>
              <a:chOff x="614" y="2568"/>
              <a:chExt cx="725" cy="139"/>
            </a:xfrm>
          </p:grpSpPr>
          <p:sp>
            <p:nvSpPr>
              <p:cNvPr id="458" name="AutoShape 281">
                <a:extLst>
                  <a:ext uri="{FF2B5EF4-FFF2-40B4-BE49-F238E27FC236}">
                    <a16:creationId xmlns:a16="http://schemas.microsoft.com/office/drawing/2014/main" id="{BDE3646A-4204-5046-942C-15C1653380B6}"/>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9" name="AutoShape 282">
                <a:extLst>
                  <a:ext uri="{FF2B5EF4-FFF2-40B4-BE49-F238E27FC236}">
                    <a16:creationId xmlns:a16="http://schemas.microsoft.com/office/drawing/2014/main" id="{6DE9F0CF-D5ED-704E-8142-3345FC3BBC6F}"/>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4" name="Rectangle 283">
              <a:extLst>
                <a:ext uri="{FF2B5EF4-FFF2-40B4-BE49-F238E27FC236}">
                  <a16:creationId xmlns:a16="http://schemas.microsoft.com/office/drawing/2014/main" id="{657D3494-75CD-034E-9543-25692744465F}"/>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5" name="Group 284">
              <a:extLst>
                <a:ext uri="{FF2B5EF4-FFF2-40B4-BE49-F238E27FC236}">
                  <a16:creationId xmlns:a16="http://schemas.microsoft.com/office/drawing/2014/main" id="{3B21D6B8-9A13-CB4D-A567-07369736D726}"/>
                </a:ext>
              </a:extLst>
            </p:cNvPr>
            <p:cNvGrpSpPr>
              <a:grpSpLocks/>
            </p:cNvGrpSpPr>
            <p:nvPr/>
          </p:nvGrpSpPr>
          <p:grpSpPr bwMode="auto">
            <a:xfrm>
              <a:off x="4747" y="994"/>
              <a:ext cx="581" cy="134"/>
              <a:chOff x="614" y="2568"/>
              <a:chExt cx="725" cy="139"/>
            </a:xfrm>
          </p:grpSpPr>
          <p:sp>
            <p:nvSpPr>
              <p:cNvPr id="456" name="AutoShape 285">
                <a:extLst>
                  <a:ext uri="{FF2B5EF4-FFF2-40B4-BE49-F238E27FC236}">
                    <a16:creationId xmlns:a16="http://schemas.microsoft.com/office/drawing/2014/main" id="{6F0CB466-469D-3F45-BE66-39F561D60958}"/>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7" name="AutoShape 286">
                <a:extLst>
                  <a:ext uri="{FF2B5EF4-FFF2-40B4-BE49-F238E27FC236}">
                    <a16:creationId xmlns:a16="http://schemas.microsoft.com/office/drawing/2014/main" id="{29D719D4-E1C6-604A-8870-549D67683095}"/>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6" name="Rectangle 287">
              <a:extLst>
                <a:ext uri="{FF2B5EF4-FFF2-40B4-BE49-F238E27FC236}">
                  <a16:creationId xmlns:a16="http://schemas.microsoft.com/office/drawing/2014/main" id="{0D71907F-6787-7144-A19B-418733EE17E3}"/>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7" name="Rectangle 288">
              <a:extLst>
                <a:ext uri="{FF2B5EF4-FFF2-40B4-BE49-F238E27FC236}">
                  <a16:creationId xmlns:a16="http://schemas.microsoft.com/office/drawing/2014/main" id="{35AED19C-A1F1-AC46-914C-8F5D6F4BCEB8}"/>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8" name="Group 289">
              <a:extLst>
                <a:ext uri="{FF2B5EF4-FFF2-40B4-BE49-F238E27FC236}">
                  <a16:creationId xmlns:a16="http://schemas.microsoft.com/office/drawing/2014/main" id="{45D31D32-5A14-5742-954A-BA17509AC6ED}"/>
                </a:ext>
              </a:extLst>
            </p:cNvPr>
            <p:cNvGrpSpPr>
              <a:grpSpLocks/>
            </p:cNvGrpSpPr>
            <p:nvPr/>
          </p:nvGrpSpPr>
          <p:grpSpPr bwMode="auto">
            <a:xfrm>
              <a:off x="4735" y="1627"/>
              <a:ext cx="582" cy="151"/>
              <a:chOff x="614" y="2568"/>
              <a:chExt cx="725" cy="139"/>
            </a:xfrm>
          </p:grpSpPr>
          <p:sp>
            <p:nvSpPr>
              <p:cNvPr id="454" name="AutoShape 290">
                <a:extLst>
                  <a:ext uri="{FF2B5EF4-FFF2-40B4-BE49-F238E27FC236}">
                    <a16:creationId xmlns:a16="http://schemas.microsoft.com/office/drawing/2014/main" id="{FBB57FC3-B7A2-A541-9EC0-D57A59BBEF9D}"/>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5" name="AutoShape 291">
                <a:extLst>
                  <a:ext uri="{FF2B5EF4-FFF2-40B4-BE49-F238E27FC236}">
                    <a16:creationId xmlns:a16="http://schemas.microsoft.com/office/drawing/2014/main" id="{52BE3087-7497-914D-B468-02CDAA58DBD9}"/>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9" name="Freeform 292">
              <a:extLst>
                <a:ext uri="{FF2B5EF4-FFF2-40B4-BE49-F238E27FC236}">
                  <a16:creationId xmlns:a16="http://schemas.microsoft.com/office/drawing/2014/main" id="{5070ED80-559E-4540-964B-D73009E42A4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40" name="Group 293">
              <a:extLst>
                <a:ext uri="{FF2B5EF4-FFF2-40B4-BE49-F238E27FC236}">
                  <a16:creationId xmlns:a16="http://schemas.microsoft.com/office/drawing/2014/main" id="{30993F73-047D-CD47-96E3-F7599404305B}"/>
                </a:ext>
              </a:extLst>
            </p:cNvPr>
            <p:cNvGrpSpPr>
              <a:grpSpLocks/>
            </p:cNvGrpSpPr>
            <p:nvPr/>
          </p:nvGrpSpPr>
          <p:grpSpPr bwMode="auto">
            <a:xfrm>
              <a:off x="4739" y="1327"/>
              <a:ext cx="582" cy="139"/>
              <a:chOff x="614" y="2568"/>
              <a:chExt cx="725" cy="139"/>
            </a:xfrm>
          </p:grpSpPr>
          <p:sp>
            <p:nvSpPr>
              <p:cNvPr id="452" name="AutoShape 294">
                <a:extLst>
                  <a:ext uri="{FF2B5EF4-FFF2-40B4-BE49-F238E27FC236}">
                    <a16:creationId xmlns:a16="http://schemas.microsoft.com/office/drawing/2014/main" id="{F253CC19-7627-6043-A479-C0AADFD1B00A}"/>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3" name="AutoShape 295">
                <a:extLst>
                  <a:ext uri="{FF2B5EF4-FFF2-40B4-BE49-F238E27FC236}">
                    <a16:creationId xmlns:a16="http://schemas.microsoft.com/office/drawing/2014/main" id="{9818C9E1-67F5-5D42-8D8A-BFA5671949F0}"/>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41" name="Rectangle 296">
              <a:extLst>
                <a:ext uri="{FF2B5EF4-FFF2-40B4-BE49-F238E27FC236}">
                  <a16:creationId xmlns:a16="http://schemas.microsoft.com/office/drawing/2014/main" id="{D263AAA2-92D9-9A4A-9D5F-0CEC89CD02FB}"/>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2" name="Freeform 297">
              <a:extLst>
                <a:ext uri="{FF2B5EF4-FFF2-40B4-BE49-F238E27FC236}">
                  <a16:creationId xmlns:a16="http://schemas.microsoft.com/office/drawing/2014/main" id="{51AD4C3A-6939-3B47-91CC-E1A0D3A3ED25}"/>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3" name="Freeform 298">
              <a:extLst>
                <a:ext uri="{FF2B5EF4-FFF2-40B4-BE49-F238E27FC236}">
                  <a16:creationId xmlns:a16="http://schemas.microsoft.com/office/drawing/2014/main" id="{023E9D5F-D41C-8A48-B73A-4E4F43755A28}"/>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4" name="Oval 299">
              <a:extLst>
                <a:ext uri="{FF2B5EF4-FFF2-40B4-BE49-F238E27FC236}">
                  <a16:creationId xmlns:a16="http://schemas.microsoft.com/office/drawing/2014/main" id="{C4126737-BE73-B444-BC40-5B679E6E13B1}"/>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5" name="Freeform 300">
              <a:extLst>
                <a:ext uri="{FF2B5EF4-FFF2-40B4-BE49-F238E27FC236}">
                  <a16:creationId xmlns:a16="http://schemas.microsoft.com/office/drawing/2014/main" id="{567B6CFD-A1A1-094D-8F7C-5A9EF1AB0271}"/>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6" name="AutoShape 301">
              <a:extLst>
                <a:ext uri="{FF2B5EF4-FFF2-40B4-BE49-F238E27FC236}">
                  <a16:creationId xmlns:a16="http://schemas.microsoft.com/office/drawing/2014/main" id="{3B7B7519-C492-8348-B873-C01A2103E47E}"/>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7" name="AutoShape 302">
              <a:extLst>
                <a:ext uri="{FF2B5EF4-FFF2-40B4-BE49-F238E27FC236}">
                  <a16:creationId xmlns:a16="http://schemas.microsoft.com/office/drawing/2014/main" id="{0AEDB1EF-7012-ED44-8FBC-F1B714A63DD2}"/>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8" name="Oval 303">
              <a:extLst>
                <a:ext uri="{FF2B5EF4-FFF2-40B4-BE49-F238E27FC236}">
                  <a16:creationId xmlns:a16="http://schemas.microsoft.com/office/drawing/2014/main" id="{BA640DBB-C29F-A54E-BE9A-180B14269FA4}"/>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9" name="Oval 304">
              <a:extLst>
                <a:ext uri="{FF2B5EF4-FFF2-40B4-BE49-F238E27FC236}">
                  <a16:creationId xmlns:a16="http://schemas.microsoft.com/office/drawing/2014/main" id="{2F7F78D4-9C68-A84C-8801-9C057B8C145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50" name="Oval 305">
              <a:extLst>
                <a:ext uri="{FF2B5EF4-FFF2-40B4-BE49-F238E27FC236}">
                  <a16:creationId xmlns:a16="http://schemas.microsoft.com/office/drawing/2014/main" id="{3D213A7E-B9E9-694B-8ED3-47609E49D2F1}"/>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1" name="Rectangle 306">
              <a:extLst>
                <a:ext uri="{FF2B5EF4-FFF2-40B4-BE49-F238E27FC236}">
                  <a16:creationId xmlns:a16="http://schemas.microsoft.com/office/drawing/2014/main" id="{4F8B5B78-3482-8142-BC2B-1825AA302880}"/>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93" name="Group 340">
            <a:extLst>
              <a:ext uri="{FF2B5EF4-FFF2-40B4-BE49-F238E27FC236}">
                <a16:creationId xmlns:a16="http://schemas.microsoft.com/office/drawing/2014/main" id="{3B951C82-D444-224D-9348-99C19D9166DC}"/>
              </a:ext>
            </a:extLst>
          </p:cNvPr>
          <p:cNvGrpSpPr>
            <a:grpSpLocks/>
          </p:cNvGrpSpPr>
          <p:nvPr/>
        </p:nvGrpSpPr>
        <p:grpSpPr bwMode="auto">
          <a:xfrm>
            <a:off x="8396192" y="5170758"/>
            <a:ext cx="525463" cy="557213"/>
            <a:chOff x="-44" y="1473"/>
            <a:chExt cx="981" cy="1105"/>
          </a:xfrm>
        </p:grpSpPr>
        <p:pic>
          <p:nvPicPr>
            <p:cNvPr id="494" name="Picture 341" descr="desktop_computer_stylized_medium">
              <a:extLst>
                <a:ext uri="{FF2B5EF4-FFF2-40B4-BE49-F238E27FC236}">
                  <a16:creationId xmlns:a16="http://schemas.microsoft.com/office/drawing/2014/main" id="{A2EB07C0-0A48-8944-B12C-316C163FF0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5" name="Freeform 342">
              <a:extLst>
                <a:ext uri="{FF2B5EF4-FFF2-40B4-BE49-F238E27FC236}">
                  <a16:creationId xmlns:a16="http://schemas.microsoft.com/office/drawing/2014/main" id="{2E93558C-0361-464A-9337-3AA86EC1D4B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96" name="Group 343">
            <a:extLst>
              <a:ext uri="{FF2B5EF4-FFF2-40B4-BE49-F238E27FC236}">
                <a16:creationId xmlns:a16="http://schemas.microsoft.com/office/drawing/2014/main" id="{B96E9301-59D5-4D4B-95C3-D8F5D00E370A}"/>
              </a:ext>
            </a:extLst>
          </p:cNvPr>
          <p:cNvGrpSpPr>
            <a:grpSpLocks/>
          </p:cNvGrpSpPr>
          <p:nvPr/>
        </p:nvGrpSpPr>
        <p:grpSpPr bwMode="auto">
          <a:xfrm>
            <a:off x="8920067" y="5159646"/>
            <a:ext cx="525463" cy="557212"/>
            <a:chOff x="-44" y="1473"/>
            <a:chExt cx="981" cy="1105"/>
          </a:xfrm>
        </p:grpSpPr>
        <p:pic>
          <p:nvPicPr>
            <p:cNvPr id="497" name="Picture 344" descr="desktop_computer_stylized_medium">
              <a:extLst>
                <a:ext uri="{FF2B5EF4-FFF2-40B4-BE49-F238E27FC236}">
                  <a16:creationId xmlns:a16="http://schemas.microsoft.com/office/drawing/2014/main" id="{A8402C6A-6509-0642-B84E-51B8097E13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8" name="Freeform 345">
              <a:extLst>
                <a:ext uri="{FF2B5EF4-FFF2-40B4-BE49-F238E27FC236}">
                  <a16:creationId xmlns:a16="http://schemas.microsoft.com/office/drawing/2014/main" id="{6E7E5B0F-1FE1-6A4B-BCDC-96E210FCE58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21" name="Group 520">
            <a:extLst>
              <a:ext uri="{FF2B5EF4-FFF2-40B4-BE49-F238E27FC236}">
                <a16:creationId xmlns:a16="http://schemas.microsoft.com/office/drawing/2014/main" id="{8E1A0307-E695-FC42-983B-9915B98768EC}"/>
              </a:ext>
            </a:extLst>
          </p:cNvPr>
          <p:cNvGrpSpPr/>
          <p:nvPr/>
        </p:nvGrpSpPr>
        <p:grpSpPr>
          <a:xfrm>
            <a:off x="8988913" y="3095664"/>
            <a:ext cx="889089" cy="466491"/>
            <a:chOff x="7493876" y="2774731"/>
            <a:chExt cx="1481958" cy="894622"/>
          </a:xfrm>
        </p:grpSpPr>
        <p:sp>
          <p:nvSpPr>
            <p:cNvPr id="522" name="Freeform 521">
              <a:extLst>
                <a:ext uri="{FF2B5EF4-FFF2-40B4-BE49-F238E27FC236}">
                  <a16:creationId xmlns:a16="http://schemas.microsoft.com/office/drawing/2014/main" id="{DC9856E7-1969-524C-8F21-65D77697BD0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523" name="Oval 522">
              <a:extLst>
                <a:ext uri="{FF2B5EF4-FFF2-40B4-BE49-F238E27FC236}">
                  <a16:creationId xmlns:a16="http://schemas.microsoft.com/office/drawing/2014/main" id="{FFDA8F93-2C48-6A4A-9D27-9AECFC5B94B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524" name="Group 523">
              <a:extLst>
                <a:ext uri="{FF2B5EF4-FFF2-40B4-BE49-F238E27FC236}">
                  <a16:creationId xmlns:a16="http://schemas.microsoft.com/office/drawing/2014/main" id="{C7EC4B67-EB13-E647-A5CD-E91C5D1F4094}"/>
                </a:ext>
              </a:extLst>
            </p:cNvPr>
            <p:cNvGrpSpPr/>
            <p:nvPr/>
          </p:nvGrpSpPr>
          <p:grpSpPr>
            <a:xfrm>
              <a:off x="7713663" y="2848339"/>
              <a:ext cx="1042107" cy="425543"/>
              <a:chOff x="7786941" y="2884917"/>
              <a:chExt cx="897649" cy="353919"/>
            </a:xfrm>
          </p:grpSpPr>
          <p:sp>
            <p:nvSpPr>
              <p:cNvPr id="525" name="Freeform 524">
                <a:extLst>
                  <a:ext uri="{FF2B5EF4-FFF2-40B4-BE49-F238E27FC236}">
                    <a16:creationId xmlns:a16="http://schemas.microsoft.com/office/drawing/2014/main" id="{6145C3A8-D719-B744-9DC6-51E7FB72118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6" name="Freeform 525">
                <a:extLst>
                  <a:ext uri="{FF2B5EF4-FFF2-40B4-BE49-F238E27FC236}">
                    <a16:creationId xmlns:a16="http://schemas.microsoft.com/office/drawing/2014/main" id="{92F9C394-34C8-3D42-ACE0-014520ED0D5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7" name="Freeform 526">
                <a:extLst>
                  <a:ext uri="{FF2B5EF4-FFF2-40B4-BE49-F238E27FC236}">
                    <a16:creationId xmlns:a16="http://schemas.microsoft.com/office/drawing/2014/main" id="{3E34F096-DAE4-6D4F-9026-F07CB5FB9F7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8" name="Freeform 527">
                <a:extLst>
                  <a:ext uri="{FF2B5EF4-FFF2-40B4-BE49-F238E27FC236}">
                    <a16:creationId xmlns:a16="http://schemas.microsoft.com/office/drawing/2014/main" id="{3D175E3D-A4A7-3F4E-8C6B-A59321AD72E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530" name="Rectangle 4">
            <a:extLst>
              <a:ext uri="{FF2B5EF4-FFF2-40B4-BE49-F238E27FC236}">
                <a16:creationId xmlns:a16="http://schemas.microsoft.com/office/drawing/2014/main" id="{0F198874-EC24-3849-8C53-D24368598A1C}"/>
              </a:ext>
            </a:extLst>
          </p:cNvPr>
          <p:cNvSpPr>
            <a:spLocks noChangeArrowheads="1"/>
          </p:cNvSpPr>
          <p:nvPr/>
        </p:nvSpPr>
        <p:spPr bwMode="auto">
          <a:xfrm>
            <a:off x="870724" y="1362307"/>
            <a:ext cx="6123957" cy="2519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charset="0"/>
                <a:cs typeface="Calibri" panose="020F0502020204030204" pitchFamily="34" charset="0"/>
              </a:rPr>
              <a:t>Scenario:</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access link rate: 1.54 Mbps</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RTT from institutional router to server: 2 sec</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web object size: 100K bits</a:t>
            </a:r>
          </a:p>
          <a:p>
            <a:pPr marL="342900" marR="0" lvl="0"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average request rate from browsers to origin servers: 15/sec</a:t>
            </a:r>
          </a:p>
          <a:p>
            <a:pPr marL="800100" marR="0" lvl="1" indent="-342900" algn="l" defTabSz="914400" rtl="0" eaLnBrk="0" fontAlgn="base" latinLnBrk="0" hangingPunct="0">
              <a:lnSpc>
                <a:spcPct val="85000"/>
              </a:lnSpc>
              <a:spcBef>
                <a:spcPts val="4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avg data rate to browsers: 1.50 Mbps</a:t>
            </a:r>
          </a:p>
        </p:txBody>
      </p:sp>
      <p:grpSp>
        <p:nvGrpSpPr>
          <p:cNvPr id="502" name="Group 501">
            <a:extLst>
              <a:ext uri="{FF2B5EF4-FFF2-40B4-BE49-F238E27FC236}">
                <a16:creationId xmlns:a16="http://schemas.microsoft.com/office/drawing/2014/main" id="{B2C32989-94BE-1349-908C-1DF72CEEA243}"/>
              </a:ext>
            </a:extLst>
          </p:cNvPr>
          <p:cNvGrpSpPr/>
          <p:nvPr/>
        </p:nvGrpSpPr>
        <p:grpSpPr>
          <a:xfrm>
            <a:off x="8967576" y="4437217"/>
            <a:ext cx="889089" cy="466491"/>
            <a:chOff x="7493876" y="2774731"/>
            <a:chExt cx="1481958" cy="894622"/>
          </a:xfrm>
        </p:grpSpPr>
        <p:sp>
          <p:nvSpPr>
            <p:cNvPr id="511" name="Freeform 510">
              <a:extLst>
                <a:ext uri="{FF2B5EF4-FFF2-40B4-BE49-F238E27FC236}">
                  <a16:creationId xmlns:a16="http://schemas.microsoft.com/office/drawing/2014/main" id="{C2991A41-3005-6140-8488-3B5A28439BE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512" name="Oval 511">
              <a:extLst>
                <a:ext uri="{FF2B5EF4-FFF2-40B4-BE49-F238E27FC236}">
                  <a16:creationId xmlns:a16="http://schemas.microsoft.com/office/drawing/2014/main" id="{49B8AB88-8810-704D-9300-A83DE18C86C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513" name="Group 512">
              <a:extLst>
                <a:ext uri="{FF2B5EF4-FFF2-40B4-BE49-F238E27FC236}">
                  <a16:creationId xmlns:a16="http://schemas.microsoft.com/office/drawing/2014/main" id="{9DCFAF85-9D5F-BD4E-92DB-E7931A4466B4}"/>
                </a:ext>
              </a:extLst>
            </p:cNvPr>
            <p:cNvGrpSpPr/>
            <p:nvPr/>
          </p:nvGrpSpPr>
          <p:grpSpPr>
            <a:xfrm>
              <a:off x="7713663" y="2848339"/>
              <a:ext cx="1042107" cy="425543"/>
              <a:chOff x="7786941" y="2884917"/>
              <a:chExt cx="897649" cy="353919"/>
            </a:xfrm>
          </p:grpSpPr>
          <p:sp>
            <p:nvSpPr>
              <p:cNvPr id="514" name="Freeform 513">
                <a:extLst>
                  <a:ext uri="{FF2B5EF4-FFF2-40B4-BE49-F238E27FC236}">
                    <a16:creationId xmlns:a16="http://schemas.microsoft.com/office/drawing/2014/main" id="{EB001B67-F654-CF4C-934D-354F339EBA6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5" name="Freeform 514">
                <a:extLst>
                  <a:ext uri="{FF2B5EF4-FFF2-40B4-BE49-F238E27FC236}">
                    <a16:creationId xmlns:a16="http://schemas.microsoft.com/office/drawing/2014/main" id="{C0D4D273-34F9-9640-8CF6-6EF497AEF3E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6" name="Freeform 515">
                <a:extLst>
                  <a:ext uri="{FF2B5EF4-FFF2-40B4-BE49-F238E27FC236}">
                    <a16:creationId xmlns:a16="http://schemas.microsoft.com/office/drawing/2014/main" id="{14D9297A-8D94-304C-9142-46F6B69902F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7" name="Freeform 516">
                <a:extLst>
                  <a:ext uri="{FF2B5EF4-FFF2-40B4-BE49-F238E27FC236}">
                    <a16:creationId xmlns:a16="http://schemas.microsoft.com/office/drawing/2014/main" id="{18D26BD9-84B6-C74F-8936-105C5777B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8" name="Group 7">
            <a:extLst>
              <a:ext uri="{FF2B5EF4-FFF2-40B4-BE49-F238E27FC236}">
                <a16:creationId xmlns:a16="http://schemas.microsoft.com/office/drawing/2014/main" id="{C1B9D561-2CE1-E94C-A5B6-6D386991296C}"/>
              </a:ext>
            </a:extLst>
          </p:cNvPr>
          <p:cNvGrpSpPr/>
          <p:nvPr/>
        </p:nvGrpSpPr>
        <p:grpSpPr>
          <a:xfrm>
            <a:off x="9339961" y="4807753"/>
            <a:ext cx="811212" cy="1033463"/>
            <a:chOff x="9001301" y="5550914"/>
            <a:chExt cx="811212" cy="1033463"/>
          </a:xfrm>
        </p:grpSpPr>
        <p:sp>
          <p:nvSpPr>
            <p:cNvPr id="5" name="Oval 4">
              <a:extLst>
                <a:ext uri="{FF2B5EF4-FFF2-40B4-BE49-F238E27FC236}">
                  <a16:creationId xmlns:a16="http://schemas.microsoft.com/office/drawing/2014/main" id="{A298426B-04DE-A940-931E-BDC464270408}"/>
                </a:ext>
              </a:extLst>
            </p:cNvPr>
            <p:cNvSpPr/>
            <p:nvPr/>
          </p:nvSpPr>
          <p:spPr>
            <a:xfrm>
              <a:off x="9001301" y="5550914"/>
              <a:ext cx="811212" cy="1033463"/>
            </a:xfrm>
            <a:prstGeom prst="ellipse">
              <a:avLst/>
            </a:prstGeom>
            <a:solidFill>
              <a:srgbClr val="C00000">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7" name="Group 6">
              <a:extLst>
                <a:ext uri="{FF2B5EF4-FFF2-40B4-BE49-F238E27FC236}">
                  <a16:creationId xmlns:a16="http://schemas.microsoft.com/office/drawing/2014/main" id="{738995C0-BBC9-804D-85E8-324290F772D6}"/>
                </a:ext>
              </a:extLst>
            </p:cNvPr>
            <p:cNvGrpSpPr/>
            <p:nvPr/>
          </p:nvGrpSpPr>
          <p:grpSpPr>
            <a:xfrm>
              <a:off x="9256094" y="5631762"/>
              <a:ext cx="377825" cy="800176"/>
              <a:chOff x="10907888" y="5189290"/>
              <a:chExt cx="377825" cy="800176"/>
            </a:xfrm>
          </p:grpSpPr>
          <p:sp>
            <p:nvSpPr>
              <p:cNvPr id="266" name="Line 80">
                <a:extLst>
                  <a:ext uri="{FF2B5EF4-FFF2-40B4-BE49-F238E27FC236}">
                    <a16:creationId xmlns:a16="http://schemas.microsoft.com/office/drawing/2014/main" id="{DC2C9F57-B9EB-1941-A689-B13B8950BD5E}"/>
                  </a:ext>
                </a:extLst>
              </p:cNvPr>
              <p:cNvSpPr>
                <a:spLocks noChangeShapeType="1"/>
              </p:cNvSpPr>
              <p:nvPr/>
            </p:nvSpPr>
            <p:spPr bwMode="auto">
              <a:xfrm>
                <a:off x="10966625" y="5189290"/>
                <a:ext cx="76200" cy="32226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60" name="Group 307">
                <a:extLst>
                  <a:ext uri="{FF2B5EF4-FFF2-40B4-BE49-F238E27FC236}">
                    <a16:creationId xmlns:a16="http://schemas.microsoft.com/office/drawing/2014/main" id="{EBBCE30B-4C00-0843-BA56-FF3F98DF9C83}"/>
                  </a:ext>
                </a:extLst>
              </p:cNvPr>
              <p:cNvGrpSpPr>
                <a:grpSpLocks/>
              </p:cNvGrpSpPr>
              <p:nvPr/>
            </p:nvGrpSpPr>
            <p:grpSpPr bwMode="auto">
              <a:xfrm>
                <a:off x="10907888" y="5413204"/>
                <a:ext cx="377825" cy="576262"/>
                <a:chOff x="4140" y="429"/>
                <a:chExt cx="1425" cy="2396"/>
              </a:xfrm>
            </p:grpSpPr>
            <p:sp>
              <p:nvSpPr>
                <p:cNvPr id="461" name="Freeform 308">
                  <a:extLst>
                    <a:ext uri="{FF2B5EF4-FFF2-40B4-BE49-F238E27FC236}">
                      <a16:creationId xmlns:a16="http://schemas.microsoft.com/office/drawing/2014/main" id="{83748550-5535-714B-A011-5732D5AB9F86}"/>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2" name="Rectangle 309">
                  <a:extLst>
                    <a:ext uri="{FF2B5EF4-FFF2-40B4-BE49-F238E27FC236}">
                      <a16:creationId xmlns:a16="http://schemas.microsoft.com/office/drawing/2014/main" id="{9EDD97E5-06A3-F844-AC12-86FF0C988996}"/>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3" name="Freeform 310">
                  <a:extLst>
                    <a:ext uri="{FF2B5EF4-FFF2-40B4-BE49-F238E27FC236}">
                      <a16:creationId xmlns:a16="http://schemas.microsoft.com/office/drawing/2014/main" id="{70945480-4E5A-4D4D-9CB5-2EE3B8B723DB}"/>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4" name="Freeform 311">
                  <a:extLst>
                    <a:ext uri="{FF2B5EF4-FFF2-40B4-BE49-F238E27FC236}">
                      <a16:creationId xmlns:a16="http://schemas.microsoft.com/office/drawing/2014/main" id="{2D50B6AC-633A-E648-9313-0B33331842D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5" name="Rectangle 312">
                  <a:extLst>
                    <a:ext uri="{FF2B5EF4-FFF2-40B4-BE49-F238E27FC236}">
                      <a16:creationId xmlns:a16="http://schemas.microsoft.com/office/drawing/2014/main" id="{47F72229-4C07-FF49-B907-A9D7C0379756}"/>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66" name="Group 313">
                  <a:extLst>
                    <a:ext uri="{FF2B5EF4-FFF2-40B4-BE49-F238E27FC236}">
                      <a16:creationId xmlns:a16="http://schemas.microsoft.com/office/drawing/2014/main" id="{A42FF10A-615B-304D-8C35-154C0E4C5787}"/>
                    </a:ext>
                  </a:extLst>
                </p:cNvPr>
                <p:cNvGrpSpPr>
                  <a:grpSpLocks/>
                </p:cNvGrpSpPr>
                <p:nvPr/>
              </p:nvGrpSpPr>
              <p:grpSpPr bwMode="auto">
                <a:xfrm>
                  <a:off x="4749" y="668"/>
                  <a:ext cx="581" cy="145"/>
                  <a:chOff x="614" y="2568"/>
                  <a:chExt cx="725" cy="139"/>
                </a:xfrm>
              </p:grpSpPr>
              <p:sp>
                <p:nvSpPr>
                  <p:cNvPr id="491" name="AutoShape 314">
                    <a:extLst>
                      <a:ext uri="{FF2B5EF4-FFF2-40B4-BE49-F238E27FC236}">
                        <a16:creationId xmlns:a16="http://schemas.microsoft.com/office/drawing/2014/main" id="{34A57301-3C4F-8449-804B-13CE58B4846F}"/>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2" name="AutoShape 315">
                    <a:extLst>
                      <a:ext uri="{FF2B5EF4-FFF2-40B4-BE49-F238E27FC236}">
                        <a16:creationId xmlns:a16="http://schemas.microsoft.com/office/drawing/2014/main" id="{9A1FA8F9-C3C6-0F4F-92B5-0F88F3CADE81}"/>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67" name="Rectangle 316">
                  <a:extLst>
                    <a:ext uri="{FF2B5EF4-FFF2-40B4-BE49-F238E27FC236}">
                      <a16:creationId xmlns:a16="http://schemas.microsoft.com/office/drawing/2014/main" id="{9C19D553-23E1-C642-BE27-380720AFE330}"/>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68" name="Group 317">
                  <a:extLst>
                    <a:ext uri="{FF2B5EF4-FFF2-40B4-BE49-F238E27FC236}">
                      <a16:creationId xmlns:a16="http://schemas.microsoft.com/office/drawing/2014/main" id="{BA84A45F-1D87-2D4A-ADC6-FBD0F07175D1}"/>
                    </a:ext>
                  </a:extLst>
                </p:cNvPr>
                <p:cNvGrpSpPr>
                  <a:grpSpLocks/>
                </p:cNvGrpSpPr>
                <p:nvPr/>
              </p:nvGrpSpPr>
              <p:grpSpPr bwMode="auto">
                <a:xfrm>
                  <a:off x="4747" y="994"/>
                  <a:ext cx="581" cy="134"/>
                  <a:chOff x="614" y="2568"/>
                  <a:chExt cx="725" cy="139"/>
                </a:xfrm>
              </p:grpSpPr>
              <p:sp>
                <p:nvSpPr>
                  <p:cNvPr id="489" name="AutoShape 318">
                    <a:extLst>
                      <a:ext uri="{FF2B5EF4-FFF2-40B4-BE49-F238E27FC236}">
                        <a16:creationId xmlns:a16="http://schemas.microsoft.com/office/drawing/2014/main" id="{9967BFD2-AF98-6C48-9664-709DAD7F645D}"/>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0" name="AutoShape 319">
                    <a:extLst>
                      <a:ext uri="{FF2B5EF4-FFF2-40B4-BE49-F238E27FC236}">
                        <a16:creationId xmlns:a16="http://schemas.microsoft.com/office/drawing/2014/main" id="{98F66D34-8A75-524A-85C0-CD7FBB230949}"/>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69" name="Rectangle 320">
                  <a:extLst>
                    <a:ext uri="{FF2B5EF4-FFF2-40B4-BE49-F238E27FC236}">
                      <a16:creationId xmlns:a16="http://schemas.microsoft.com/office/drawing/2014/main" id="{C6107AE3-3C09-A34C-964D-28157ABBDF99}"/>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0" name="Rectangle 321">
                  <a:extLst>
                    <a:ext uri="{FF2B5EF4-FFF2-40B4-BE49-F238E27FC236}">
                      <a16:creationId xmlns:a16="http://schemas.microsoft.com/office/drawing/2014/main" id="{737FBD85-26B2-914A-8B0D-606EB3EDB4CA}"/>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71" name="Group 322">
                  <a:extLst>
                    <a:ext uri="{FF2B5EF4-FFF2-40B4-BE49-F238E27FC236}">
                      <a16:creationId xmlns:a16="http://schemas.microsoft.com/office/drawing/2014/main" id="{E5A59E91-C5CD-894D-8213-3909A8CC3A4A}"/>
                    </a:ext>
                  </a:extLst>
                </p:cNvPr>
                <p:cNvGrpSpPr>
                  <a:grpSpLocks/>
                </p:cNvGrpSpPr>
                <p:nvPr/>
              </p:nvGrpSpPr>
              <p:grpSpPr bwMode="auto">
                <a:xfrm>
                  <a:off x="4735" y="1627"/>
                  <a:ext cx="582" cy="151"/>
                  <a:chOff x="614" y="2568"/>
                  <a:chExt cx="725" cy="139"/>
                </a:xfrm>
              </p:grpSpPr>
              <p:sp>
                <p:nvSpPr>
                  <p:cNvPr id="487" name="AutoShape 323">
                    <a:extLst>
                      <a:ext uri="{FF2B5EF4-FFF2-40B4-BE49-F238E27FC236}">
                        <a16:creationId xmlns:a16="http://schemas.microsoft.com/office/drawing/2014/main" id="{8962A917-2AE1-7242-B9FB-8E9263A51063}"/>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8" name="AutoShape 324">
                    <a:extLst>
                      <a:ext uri="{FF2B5EF4-FFF2-40B4-BE49-F238E27FC236}">
                        <a16:creationId xmlns:a16="http://schemas.microsoft.com/office/drawing/2014/main" id="{97C18552-37AD-CE49-8BBD-05E8608B6160}"/>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72" name="Freeform 325">
                  <a:extLst>
                    <a:ext uri="{FF2B5EF4-FFF2-40B4-BE49-F238E27FC236}">
                      <a16:creationId xmlns:a16="http://schemas.microsoft.com/office/drawing/2014/main" id="{426DAACD-E1F3-7E44-9DC7-B1A44414FA45}"/>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73" name="Group 326">
                  <a:extLst>
                    <a:ext uri="{FF2B5EF4-FFF2-40B4-BE49-F238E27FC236}">
                      <a16:creationId xmlns:a16="http://schemas.microsoft.com/office/drawing/2014/main" id="{73D89D04-968E-6442-873B-B8D1778FD278}"/>
                    </a:ext>
                  </a:extLst>
                </p:cNvPr>
                <p:cNvGrpSpPr>
                  <a:grpSpLocks/>
                </p:cNvGrpSpPr>
                <p:nvPr/>
              </p:nvGrpSpPr>
              <p:grpSpPr bwMode="auto">
                <a:xfrm>
                  <a:off x="4739" y="1327"/>
                  <a:ext cx="582" cy="139"/>
                  <a:chOff x="614" y="2568"/>
                  <a:chExt cx="725" cy="139"/>
                </a:xfrm>
              </p:grpSpPr>
              <p:sp>
                <p:nvSpPr>
                  <p:cNvPr id="485" name="AutoShape 327">
                    <a:extLst>
                      <a:ext uri="{FF2B5EF4-FFF2-40B4-BE49-F238E27FC236}">
                        <a16:creationId xmlns:a16="http://schemas.microsoft.com/office/drawing/2014/main" id="{6065DB5E-95E8-8643-B0FE-6CB09E8FDB4A}"/>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6" name="AutoShape 328">
                    <a:extLst>
                      <a:ext uri="{FF2B5EF4-FFF2-40B4-BE49-F238E27FC236}">
                        <a16:creationId xmlns:a16="http://schemas.microsoft.com/office/drawing/2014/main" id="{F973A90F-0F3C-F744-97ED-8AAC23F79D91}"/>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74" name="Rectangle 329">
                  <a:extLst>
                    <a:ext uri="{FF2B5EF4-FFF2-40B4-BE49-F238E27FC236}">
                      <a16:creationId xmlns:a16="http://schemas.microsoft.com/office/drawing/2014/main" id="{F4ADD3E7-CF4E-ED4B-B276-1E6A7B9D4116}"/>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5" name="Freeform 330">
                  <a:extLst>
                    <a:ext uri="{FF2B5EF4-FFF2-40B4-BE49-F238E27FC236}">
                      <a16:creationId xmlns:a16="http://schemas.microsoft.com/office/drawing/2014/main" id="{1CEE161A-40E6-604E-B7AD-3830C72F6660}"/>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6" name="Freeform 331">
                  <a:extLst>
                    <a:ext uri="{FF2B5EF4-FFF2-40B4-BE49-F238E27FC236}">
                      <a16:creationId xmlns:a16="http://schemas.microsoft.com/office/drawing/2014/main" id="{40DF445E-B42A-CF43-806C-B86CD001760A}"/>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7" name="Oval 332">
                  <a:extLst>
                    <a:ext uri="{FF2B5EF4-FFF2-40B4-BE49-F238E27FC236}">
                      <a16:creationId xmlns:a16="http://schemas.microsoft.com/office/drawing/2014/main" id="{4AA850BD-AD7E-884D-BB50-C36880F437D7}"/>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8" name="Freeform 333">
                  <a:extLst>
                    <a:ext uri="{FF2B5EF4-FFF2-40B4-BE49-F238E27FC236}">
                      <a16:creationId xmlns:a16="http://schemas.microsoft.com/office/drawing/2014/main" id="{04990E0C-FF14-0448-9208-F0CB93DA52DE}"/>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9" name="AutoShape 334">
                  <a:extLst>
                    <a:ext uri="{FF2B5EF4-FFF2-40B4-BE49-F238E27FC236}">
                      <a16:creationId xmlns:a16="http://schemas.microsoft.com/office/drawing/2014/main" id="{29F22CD1-333F-2444-8E27-DB06458666AB}"/>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0" name="AutoShape 335">
                  <a:extLst>
                    <a:ext uri="{FF2B5EF4-FFF2-40B4-BE49-F238E27FC236}">
                      <a16:creationId xmlns:a16="http://schemas.microsoft.com/office/drawing/2014/main" id="{9522690A-CB4D-3F4F-855E-313DECF4F185}"/>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1" name="Oval 336">
                  <a:extLst>
                    <a:ext uri="{FF2B5EF4-FFF2-40B4-BE49-F238E27FC236}">
                      <a16:creationId xmlns:a16="http://schemas.microsoft.com/office/drawing/2014/main" id="{749723D7-4892-4246-90CC-F3A241CAD008}"/>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2" name="Oval 337">
                  <a:extLst>
                    <a:ext uri="{FF2B5EF4-FFF2-40B4-BE49-F238E27FC236}">
                      <a16:creationId xmlns:a16="http://schemas.microsoft.com/office/drawing/2014/main" id="{B774EC24-F0E4-0846-B90E-1164E933243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83" name="Oval 338">
                  <a:extLst>
                    <a:ext uri="{FF2B5EF4-FFF2-40B4-BE49-F238E27FC236}">
                      <a16:creationId xmlns:a16="http://schemas.microsoft.com/office/drawing/2014/main" id="{2751493B-E933-8A4F-BE77-A10013F6A478}"/>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4" name="Rectangle 339">
                  <a:extLst>
                    <a:ext uri="{FF2B5EF4-FFF2-40B4-BE49-F238E27FC236}">
                      <a16:creationId xmlns:a16="http://schemas.microsoft.com/office/drawing/2014/main" id="{635CA67E-C290-3742-9D2C-39D9B69DB583}"/>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sp>
        <p:nvSpPr>
          <p:cNvPr id="281" name="Text Box 76">
            <a:extLst>
              <a:ext uri="{FF2B5EF4-FFF2-40B4-BE49-F238E27FC236}">
                <a16:creationId xmlns:a16="http://schemas.microsoft.com/office/drawing/2014/main" id="{3175A1F8-F48E-9749-AA0C-8A115012D296}"/>
              </a:ext>
            </a:extLst>
          </p:cNvPr>
          <p:cNvSpPr txBox="1">
            <a:spLocks noChangeArrowheads="1"/>
          </p:cNvSpPr>
          <p:nvPr/>
        </p:nvSpPr>
        <p:spPr bwMode="auto">
          <a:xfrm>
            <a:off x="4483372" y="5180762"/>
            <a:ext cx="2818464" cy="690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ctr" defTabSz="914400" rtl="0" eaLnBrk="1" fontAlgn="auto" latinLnBrk="0" hangingPunct="1">
              <a:lnSpc>
                <a:spcPct val="8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How to compute link </a:t>
            </a:r>
          </a:p>
          <a:p>
            <a:pPr marL="342900" marR="0" lvl="0" indent="-342900" algn="ctr" defTabSz="914400" rtl="0" eaLnBrk="1" fontAlgn="auto" latinLnBrk="0" hangingPunct="1">
              <a:lnSpc>
                <a:spcPct val="8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utilization, delay?</a:t>
            </a:r>
          </a:p>
        </p:txBody>
      </p:sp>
      <p:sp>
        <p:nvSpPr>
          <p:cNvPr id="282" name="Text Box 83">
            <a:extLst>
              <a:ext uri="{FF2B5EF4-FFF2-40B4-BE49-F238E27FC236}">
                <a16:creationId xmlns:a16="http://schemas.microsoft.com/office/drawing/2014/main" id="{445BA7C8-9DBB-B245-98C3-EA83E67E03F3}"/>
              </a:ext>
            </a:extLst>
          </p:cNvPr>
          <p:cNvSpPr txBox="1">
            <a:spLocks noChangeArrowheads="1"/>
          </p:cNvSpPr>
          <p:nvPr/>
        </p:nvSpPr>
        <p:spPr bwMode="auto">
          <a:xfrm>
            <a:off x="853791" y="4053039"/>
            <a:ext cx="330661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4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Cost:</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web cache (cheap!)</a:t>
            </a:r>
          </a:p>
        </p:txBody>
      </p:sp>
      <p:sp>
        <p:nvSpPr>
          <p:cNvPr id="251" name="Text Box 98">
            <a:extLst>
              <a:ext uri="{FF2B5EF4-FFF2-40B4-BE49-F238E27FC236}">
                <a16:creationId xmlns:a16="http://schemas.microsoft.com/office/drawing/2014/main" id="{40BB819D-0723-5748-B260-0AF0BBAC27EB}"/>
              </a:ext>
            </a:extLst>
          </p:cNvPr>
          <p:cNvSpPr txBox="1">
            <a:spLocks noChangeArrowheads="1"/>
          </p:cNvSpPr>
          <p:nvPr/>
        </p:nvSpPr>
        <p:spPr bwMode="auto">
          <a:xfrm>
            <a:off x="9443782" y="5793184"/>
            <a:ext cx="164179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local web cache</a:t>
            </a:r>
            <a:endParaRPr kumimoji="0" lang="en-US" altLang="en-US" sz="2400" b="0" i="0" u="none" strike="noStrike" kern="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endParaRPr>
          </a:p>
        </p:txBody>
      </p:sp>
      <p:sp>
        <p:nvSpPr>
          <p:cNvPr id="252" name="Slide Number Placeholder 2">
            <a:extLst>
              <a:ext uri="{FF2B5EF4-FFF2-40B4-BE49-F238E27FC236}">
                <a16:creationId xmlns:a16="http://schemas.microsoft.com/office/drawing/2014/main" id="{CD12BA19-40D2-F44B-8E23-E4E6B15A6DE1}"/>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47</a:t>
            </a:fld>
            <a:endParaRPr lang="en-US" dirty="0"/>
          </a:p>
        </p:txBody>
      </p:sp>
    </p:spTree>
    <p:extLst>
      <p:ext uri="{BB962C8B-B14F-4D97-AF65-F5344CB8AC3E}">
        <p14:creationId xmlns:p14="http://schemas.microsoft.com/office/powerpoint/2010/main" val="180718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51"/>
                                        </p:tgtEl>
                                        <p:attrNameLst>
                                          <p:attrName>style.visibility</p:attrName>
                                        </p:attrNameLst>
                                      </p:cBhvr>
                                      <p:to>
                                        <p:strVal val="visible"/>
                                      </p:to>
                                    </p:set>
                                    <p:animEffect transition="in" filter="dissolve">
                                      <p:cBhvr>
                                        <p:cTn id="10" dur="500"/>
                                        <p:tgtEl>
                                          <p:spTgt spid="251"/>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282"/>
                                        </p:tgtEl>
                                        <p:attrNameLst>
                                          <p:attrName>style.visibility</p:attrName>
                                        </p:attrNameLst>
                                      </p:cBhvr>
                                      <p:to>
                                        <p:strVal val="visible"/>
                                      </p:to>
                                    </p:set>
                                    <p:animEffect transition="in" filter="dissolve">
                                      <p:cBhvr>
                                        <p:cTn id="15" dur="500"/>
                                        <p:tgtEl>
                                          <p:spTgt spid="28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29"/>
                                        </p:tgtEl>
                                        <p:attrNameLst>
                                          <p:attrName>style.visibility</p:attrName>
                                        </p:attrNameLst>
                                      </p:cBhvr>
                                      <p:to>
                                        <p:strVal val="visible"/>
                                      </p:to>
                                    </p:set>
                                    <p:animEffect transition="in" filter="dissolve">
                                      <p:cBhvr>
                                        <p:cTn id="20" dur="500"/>
                                        <p:tgtEl>
                                          <p:spTgt spid="529"/>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281">
                                            <p:txEl>
                                              <p:pRg st="0" end="0"/>
                                            </p:txEl>
                                          </p:spTgt>
                                        </p:tgtEl>
                                        <p:attrNameLst>
                                          <p:attrName>style.visibility</p:attrName>
                                        </p:attrNameLst>
                                      </p:cBhvr>
                                      <p:to>
                                        <p:strVal val="visible"/>
                                      </p:to>
                                    </p:set>
                                    <p:animEffect transition="in" filter="dissolve">
                                      <p:cBhvr>
                                        <p:cTn id="25" dur="500"/>
                                        <p:tgtEl>
                                          <p:spTgt spid="281">
                                            <p:txEl>
                                              <p:pRg st="0" end="0"/>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281">
                                            <p:txEl>
                                              <p:pRg st="1" end="1"/>
                                            </p:txEl>
                                          </p:spTgt>
                                        </p:tgtEl>
                                        <p:attrNameLst>
                                          <p:attrName>style.visibility</p:attrName>
                                        </p:attrNameLst>
                                      </p:cBhvr>
                                      <p:to>
                                        <p:strVal val="visible"/>
                                      </p:to>
                                    </p:set>
                                    <p:animEffect transition="in" filter="dissolve">
                                      <p:cBhvr>
                                        <p:cTn id="28" dur="500"/>
                                        <p:tgtEl>
                                          <p:spTgt spid="28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9" grpId="0"/>
      <p:bldP spid="282" grpId="0"/>
      <p:bldP spid="251"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fontScale="90000"/>
          </a:bodyPr>
          <a:lstStyle/>
          <a:p>
            <a:r>
              <a:rPr lang="en-US" dirty="0">
                <a:ea typeface="ＭＳ Ｐゴシック" panose="020B0600070205080204" pitchFamily="34" charset="-128"/>
              </a:rPr>
              <a:t>Calculating </a:t>
            </a:r>
            <a:r>
              <a:rPr lang="en-US" dirty="0" smtClean="0">
                <a:ea typeface="ＭＳ Ｐゴシック" panose="020B0600070205080204" pitchFamily="34" charset="-128"/>
              </a:rPr>
              <a:t>LAN </a:t>
            </a:r>
            <a:r>
              <a:rPr lang="en-US" dirty="0">
                <a:ea typeface="ＭＳ Ｐゴシック" panose="020B0600070205080204" pitchFamily="34" charset="-128"/>
              </a:rPr>
              <a:t>U</a:t>
            </a:r>
            <a:r>
              <a:rPr lang="en-US" dirty="0" smtClean="0">
                <a:ea typeface="ＭＳ Ｐゴシック" panose="020B0600070205080204" pitchFamily="34" charset="-128"/>
              </a:rPr>
              <a:t>tilization and Access </a:t>
            </a:r>
            <a:r>
              <a:rPr lang="en-US" dirty="0">
                <a:ea typeface="ＭＳ Ｐゴシック" panose="020B0600070205080204" pitchFamily="34" charset="-128"/>
              </a:rPr>
              <a:t>L</a:t>
            </a:r>
            <a:r>
              <a:rPr lang="en-US" dirty="0" smtClean="0">
                <a:ea typeface="ＭＳ Ｐゴシック" panose="020B0600070205080204" pitchFamily="34" charset="-128"/>
              </a:rPr>
              <a:t>ink </a:t>
            </a:r>
            <a:r>
              <a:rPr lang="en-US" dirty="0" smtClean="0">
                <a:ea typeface="ＭＳ Ｐゴシック" panose="020B0600070205080204" pitchFamily="34" charset="-128"/>
              </a:rPr>
              <a:t>U</a:t>
            </a:r>
            <a:r>
              <a:rPr lang="en-US" dirty="0" smtClean="0">
                <a:ea typeface="ＭＳ Ｐゴシック" panose="020B0600070205080204" pitchFamily="34" charset="-128"/>
              </a:rPr>
              <a:t>tilization</a:t>
            </a:r>
            <a:endParaRPr lang="en-US" dirty="0">
              <a:ea typeface="ＭＳ Ｐゴシック" panose="020B0600070205080204" pitchFamily="34" charset="-128"/>
            </a:endParaRPr>
          </a:p>
        </p:txBody>
      </p:sp>
      <mc:AlternateContent xmlns:mc="http://schemas.openxmlformats.org/markup-compatibility/2006">
        <mc:Choice xmlns:a14="http://schemas.microsoft.com/office/drawing/2010/main" Requires="a14">
          <p:sp>
            <p:nvSpPr>
              <p:cNvPr id="252" name="Rectangle 4">
                <a:extLst>
                  <a:ext uri="{FF2B5EF4-FFF2-40B4-BE49-F238E27FC236}">
                    <a16:creationId xmlns:a16="http://schemas.microsoft.com/office/drawing/2014/main" id="{5292EFEC-88AD-0B46-B2E3-643489D30B9D}"/>
                  </a:ext>
                </a:extLst>
              </p:cNvPr>
              <p:cNvSpPr txBox="1">
                <a:spLocks noChangeArrowheads="1"/>
              </p:cNvSpPr>
              <p:nvPr/>
            </p:nvSpPr>
            <p:spPr>
              <a:xfrm>
                <a:off x="244929" y="1455174"/>
                <a:ext cx="7759819" cy="2791152"/>
              </a:xfrm>
              <a:prstGeom prst="rect">
                <a:avLst/>
              </a:prstGeom>
            </p:spPr>
            <p:txBody>
              <a:bodyPr vert="horz" lIns="91440" tIns="45720" rIns="91440" bIns="45720" rtlCol="0">
                <a:normAutofit fontScale="700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lvl="0" indent="0">
                  <a:lnSpc>
                    <a:spcPct val="150000"/>
                  </a:lnSpc>
                  <a:spcBef>
                    <a:spcPts val="400"/>
                  </a:spcBef>
                  <a:buNone/>
                  <a:tabLst>
                    <a:tab pos="53975" algn="l"/>
                    <a:tab pos="576263" algn="l"/>
                  </a:tabLst>
                  <a:defRPr/>
                </a:pPr>
                <a:r>
                  <a:rPr kumimoji="0" lang="en-US" altLang="en-US" sz="2600" b="1" i="0" u="none" strike="noStrike" kern="1200" cap="none" spc="0" normalizeH="0" baseline="0" noProof="0" dirty="0" smtClean="0">
                    <a:ln>
                      <a:noFill/>
                    </a:ln>
                    <a:solidFill>
                      <a:prstClr val="black"/>
                    </a:solidFill>
                    <a:effectLst/>
                    <a:uLnTx/>
                    <a:uFillTx/>
                    <a:latin typeface="Calibri"/>
                    <a:ea typeface="ＭＳ Ｐゴシック" panose="020B0600070205080204" pitchFamily="34" charset="-128"/>
                    <a:cs typeface="+mn-cs"/>
                  </a:rPr>
                  <a:t>LAN</a:t>
                </a:r>
                <a:r>
                  <a:rPr kumimoji="0" lang="en-US" altLang="en-US" sz="2600" b="1" i="0" u="none" strike="noStrike" kern="1200" cap="none" spc="0" normalizeH="0" noProof="0" dirty="0" smtClean="0">
                    <a:ln>
                      <a:noFill/>
                    </a:ln>
                    <a:solidFill>
                      <a:prstClr val="black"/>
                    </a:solidFill>
                    <a:effectLst/>
                    <a:uLnTx/>
                    <a:uFillTx/>
                    <a:latin typeface="Calibri"/>
                    <a:ea typeface="ＭＳ Ｐゴシック" panose="020B0600070205080204" pitchFamily="34" charset="-128"/>
                    <a:cs typeface="+mn-cs"/>
                  </a:rPr>
                  <a:t> Utilization </a:t>
                </a:r>
                <a:r>
                  <a:rPr lang="en-US" altLang="en-US" sz="2600" dirty="0" smtClean="0">
                    <a:solidFill>
                      <a:prstClr val="black"/>
                    </a:solidFill>
                    <a:ea typeface="ＭＳ Ｐゴシック" panose="020B0600070205080204" pitchFamily="34" charset="-128"/>
                  </a:rPr>
                  <a:t>= </a:t>
                </a:r>
                <a14:m>
                  <m:oMath xmlns:m="http://schemas.openxmlformats.org/officeDocument/2006/math">
                    <m:f>
                      <m:fPr>
                        <m:ctrlPr>
                          <a:rPr lang="en-US" altLang="en-US" sz="2600" i="1" smtClean="0">
                            <a:solidFill>
                              <a:prstClr val="black"/>
                            </a:solidFill>
                            <a:latin typeface="Cambria Math" panose="02040503050406030204" pitchFamily="18" charset="0"/>
                            <a:ea typeface="ＭＳ Ｐゴシック" panose="020B0600070205080204" pitchFamily="34" charset="-128"/>
                          </a:rPr>
                        </m:ctrlPr>
                      </m:fPr>
                      <m:num>
                        <m:r>
                          <m:rPr>
                            <m:nor/>
                          </m:rPr>
                          <a:rPr lang="en-US" altLang="en-US" sz="3200" dirty="0">
                            <a:solidFill>
                              <a:prstClr val="black"/>
                            </a:solidFill>
                            <a:ea typeface="ＭＳ Ｐゴシック" panose="020B0600070205080204" pitchFamily="34" charset="-128"/>
                          </a:rPr>
                          <m:t>LAN</m:t>
                        </m:r>
                        <m:r>
                          <m:rPr>
                            <m:nor/>
                          </m:rPr>
                          <a:rPr lang="en-US" altLang="en-US" sz="3200" dirty="0">
                            <a:solidFill>
                              <a:prstClr val="black"/>
                            </a:solidFill>
                            <a:ea typeface="ＭＳ Ｐゴシック" panose="020B0600070205080204" pitchFamily="34" charset="-128"/>
                          </a:rPr>
                          <m:t> </m:t>
                        </m:r>
                        <m:r>
                          <m:rPr>
                            <m:nor/>
                          </m:rPr>
                          <a:rPr lang="en-US" altLang="en-US" dirty="0">
                            <a:solidFill>
                              <a:prstClr val="black"/>
                            </a:solidFill>
                            <a:ea typeface="ＭＳ Ｐゴシック" panose="020B0600070205080204" pitchFamily="34" charset="-128"/>
                          </a:rPr>
                          <m:t>Total</m:t>
                        </m:r>
                        <m:r>
                          <m:rPr>
                            <m:nor/>
                          </m:rPr>
                          <a:rPr lang="en-US" altLang="en-US" dirty="0">
                            <a:solidFill>
                              <a:prstClr val="black"/>
                            </a:solidFill>
                            <a:ea typeface="ＭＳ Ｐゴシック" panose="020B0600070205080204" pitchFamily="34" charset="-128"/>
                          </a:rPr>
                          <m:t> </m:t>
                        </m:r>
                        <m:r>
                          <m:rPr>
                            <m:nor/>
                          </m:rPr>
                          <a:rPr lang="en-US" altLang="en-US" dirty="0">
                            <a:solidFill>
                              <a:prstClr val="black"/>
                            </a:solidFill>
                            <a:ea typeface="ＭＳ Ｐゴシック" panose="020B0600070205080204" pitchFamily="34" charset="-128"/>
                          </a:rPr>
                          <m:t>Traffic</m:t>
                        </m:r>
                        <m:r>
                          <m:rPr>
                            <m:nor/>
                          </m:rPr>
                          <a:rPr lang="en-US" altLang="en-US" dirty="0">
                            <a:solidFill>
                              <a:prstClr val="black"/>
                            </a:solidFill>
                            <a:ea typeface="ＭＳ Ｐゴシック" panose="020B0600070205080204" pitchFamily="34" charset="-128"/>
                          </a:rPr>
                          <m:t> </m:t>
                        </m:r>
                        <m:r>
                          <m:rPr>
                            <m:nor/>
                          </m:rPr>
                          <a:rPr lang="en-US" altLang="en-US" dirty="0">
                            <a:solidFill>
                              <a:prstClr val="black"/>
                            </a:solidFill>
                            <a:ea typeface="ＭＳ Ｐゴシック" panose="020B0600070205080204" pitchFamily="34" charset="-128"/>
                          </a:rPr>
                          <m:t>Load</m:t>
                        </m:r>
                      </m:num>
                      <m:den>
                        <m:r>
                          <m:rPr>
                            <m:nor/>
                          </m:rPr>
                          <a:rPr lang="en-US" altLang="en-US" dirty="0">
                            <a:solidFill>
                              <a:prstClr val="black"/>
                            </a:solidFill>
                            <a:ea typeface="ＭＳ Ｐゴシック" panose="020B0600070205080204" pitchFamily="34" charset="-128"/>
                          </a:rPr>
                          <m:t>LAN</m:t>
                        </m:r>
                        <m:r>
                          <m:rPr>
                            <m:nor/>
                          </m:rPr>
                          <a:rPr lang="en-US" altLang="en-US" dirty="0">
                            <a:solidFill>
                              <a:prstClr val="black"/>
                            </a:solidFill>
                            <a:ea typeface="ＭＳ Ｐゴシック" panose="020B0600070205080204" pitchFamily="34" charset="-128"/>
                          </a:rPr>
                          <m:t> </m:t>
                        </m:r>
                        <m:r>
                          <m:rPr>
                            <m:nor/>
                          </m:rPr>
                          <a:rPr lang="en-US" altLang="en-US" dirty="0">
                            <a:solidFill>
                              <a:prstClr val="black"/>
                            </a:solidFill>
                            <a:ea typeface="ＭＳ Ｐゴシック" panose="020B0600070205080204" pitchFamily="34" charset="-128"/>
                          </a:rPr>
                          <m:t>Total</m:t>
                        </m:r>
                        <m:r>
                          <m:rPr>
                            <m:nor/>
                          </m:rPr>
                          <a:rPr lang="en-US" altLang="en-US" dirty="0">
                            <a:solidFill>
                              <a:prstClr val="black"/>
                            </a:solidFill>
                            <a:ea typeface="ＭＳ Ｐゴシック" panose="020B0600070205080204" pitchFamily="34" charset="-128"/>
                          </a:rPr>
                          <m:t> </m:t>
                        </m:r>
                        <m:r>
                          <m:rPr>
                            <m:nor/>
                          </m:rPr>
                          <a:rPr lang="en-US" altLang="en-US" dirty="0">
                            <a:solidFill>
                              <a:prstClr val="black"/>
                            </a:solidFill>
                            <a:ea typeface="ＭＳ Ｐゴシック" panose="020B0600070205080204" pitchFamily="34" charset="-128"/>
                          </a:rPr>
                          <m:t>Bandwidth</m:t>
                        </m:r>
                        <m:r>
                          <m:rPr>
                            <m:nor/>
                          </m:rPr>
                          <a:rPr lang="en-US" altLang="en-US" dirty="0">
                            <a:solidFill>
                              <a:prstClr val="black"/>
                            </a:solidFill>
                            <a:ea typeface="ＭＳ Ｐゴシック" panose="020B0600070205080204" pitchFamily="34" charset="-128"/>
                          </a:rPr>
                          <m:t> </m:t>
                        </m:r>
                      </m:den>
                    </m:f>
                  </m:oMath>
                </a14:m>
                <a:endParaRPr lang="en-US" altLang="en-US" sz="2400" dirty="0" smtClean="0">
                  <a:solidFill>
                    <a:prstClr val="black"/>
                  </a:solidFill>
                  <a:ea typeface="ＭＳ Ｐゴシック" panose="020B0600070205080204" pitchFamily="34" charset="-128"/>
                </a:endParaRPr>
              </a:p>
              <a:p>
                <a:pPr marL="15875" lvl="0" indent="0">
                  <a:lnSpc>
                    <a:spcPct val="150000"/>
                  </a:lnSpc>
                  <a:spcBef>
                    <a:spcPts val="400"/>
                  </a:spcBef>
                  <a:buNone/>
                  <a:tabLst>
                    <a:tab pos="53975" algn="l"/>
                    <a:tab pos="576263" algn="l"/>
                  </a:tabLst>
                  <a:defRPr/>
                </a:pPr>
                <a:r>
                  <a:rPr lang="en-US" sz="2900" b="1" dirty="0" smtClean="0"/>
                  <a:t>Total </a:t>
                </a:r>
                <a:r>
                  <a:rPr lang="en-US" sz="2900" b="1" dirty="0"/>
                  <a:t>load</a:t>
                </a:r>
                <a:r>
                  <a:rPr lang="en-US" sz="2400" b="1" dirty="0"/>
                  <a:t> </a:t>
                </a:r>
                <a:r>
                  <a:rPr lang="en-US" sz="2000" dirty="0"/>
                  <a:t>=</a:t>
                </a:r>
                <a:r>
                  <a:rPr lang="en-US" sz="2000" b="1" dirty="0"/>
                  <a:t> </a:t>
                </a:r>
                <a:r>
                  <a:rPr lang="en-US" dirty="0"/>
                  <a:t>O</a:t>
                </a:r>
                <a:r>
                  <a:rPr lang="en-US" dirty="0" smtClean="0"/>
                  <a:t>bject </a:t>
                </a:r>
                <a:r>
                  <a:rPr lang="en-US" dirty="0"/>
                  <a:t>S</a:t>
                </a:r>
                <a:r>
                  <a:rPr lang="en-US" dirty="0" smtClean="0"/>
                  <a:t>ize </a:t>
                </a:r>
                <a:r>
                  <a:rPr lang="en-US" dirty="0"/>
                  <a:t>* </a:t>
                </a:r>
                <a:r>
                  <a:rPr lang="en-US" dirty="0" smtClean="0"/>
                  <a:t>Requests/Sec </a:t>
                </a:r>
                <a:r>
                  <a:rPr lang="en-US" dirty="0"/>
                  <a:t>= </a:t>
                </a:r>
                <a:r>
                  <a:rPr lang="en-US" dirty="0" smtClean="0"/>
                  <a:t>(100 </a:t>
                </a:r>
                <a:r>
                  <a:rPr lang="en-US" dirty="0"/>
                  <a:t>K</a:t>
                </a:r>
                <a:r>
                  <a:rPr lang="en-US" dirty="0" smtClean="0"/>
                  <a:t>bits * 15 </a:t>
                </a:r>
                <a:r>
                  <a:rPr lang="en-US" dirty="0"/>
                  <a:t>Requests/Sec </a:t>
                </a:r>
                <a:r>
                  <a:rPr lang="en-US" dirty="0" smtClean="0"/>
                  <a:t>) </a:t>
                </a:r>
              </a:p>
              <a:p>
                <a:pPr marL="15875" lvl="0" indent="0">
                  <a:lnSpc>
                    <a:spcPct val="110000"/>
                  </a:lnSpc>
                  <a:spcBef>
                    <a:spcPts val="400"/>
                  </a:spcBef>
                  <a:buNone/>
                  <a:tabLst>
                    <a:tab pos="53975" algn="l"/>
                    <a:tab pos="576263" algn="l"/>
                  </a:tabLst>
                  <a:defRPr/>
                </a:pPr>
                <a:r>
                  <a:rPr lang="en-US" dirty="0" smtClean="0"/>
                  <a:t>			       =  1500 Kbits</a:t>
                </a:r>
              </a:p>
              <a:p>
                <a:pPr marL="15875" lvl="0" indent="0">
                  <a:lnSpc>
                    <a:spcPct val="110000"/>
                  </a:lnSpc>
                  <a:spcBef>
                    <a:spcPts val="400"/>
                  </a:spcBef>
                  <a:buNone/>
                  <a:tabLst>
                    <a:tab pos="53975" algn="l"/>
                    <a:tab pos="576263" algn="l"/>
                  </a:tabLst>
                  <a:defRPr/>
                </a:pPr>
                <a:endParaRPr lang="en-US" sz="2000" dirty="0" smtClean="0"/>
              </a:p>
              <a:p>
                <a:pPr marL="15875" lvl="0" indent="0">
                  <a:lnSpc>
                    <a:spcPct val="110000"/>
                  </a:lnSpc>
                  <a:spcBef>
                    <a:spcPts val="400"/>
                  </a:spcBef>
                  <a:buNone/>
                  <a:tabLst>
                    <a:tab pos="53975" algn="l"/>
                    <a:tab pos="576263" algn="l"/>
                  </a:tabLst>
                  <a:defRPr/>
                </a:pPr>
                <a:r>
                  <a:rPr lang="en-US" altLang="en-US" sz="2400" b="1" dirty="0" smtClean="0">
                    <a:solidFill>
                      <a:prstClr val="black"/>
                    </a:solidFill>
                    <a:ea typeface="ＭＳ Ｐゴシック" panose="020B0600070205080204" pitchFamily="34" charset="-128"/>
                  </a:rPr>
                  <a:t>LAN Utilization </a:t>
                </a:r>
                <a:r>
                  <a:rPr lang="en-US" altLang="en-US" sz="2400" dirty="0" smtClean="0">
                    <a:solidFill>
                      <a:prstClr val="black"/>
                    </a:solidFill>
                    <a:ea typeface="ＭＳ Ｐゴシック" panose="020B0600070205080204" pitchFamily="34" charset="-128"/>
                  </a:rPr>
                  <a:t>= </a:t>
                </a:r>
                <a14:m>
                  <m:oMath xmlns:m="http://schemas.openxmlformats.org/officeDocument/2006/math">
                    <m:f>
                      <m:fPr>
                        <m:ctrlPr>
                          <a:rPr lang="en-US" altLang="en-US" sz="3100" i="1" smtClean="0">
                            <a:solidFill>
                              <a:prstClr val="black"/>
                            </a:solidFill>
                            <a:latin typeface="Cambria Math" panose="02040503050406030204" pitchFamily="18" charset="0"/>
                            <a:ea typeface="ＭＳ Ｐゴシック" panose="020B0600070205080204" pitchFamily="34" charset="-128"/>
                          </a:rPr>
                        </m:ctrlPr>
                      </m:fPr>
                      <m:num>
                        <m:r>
                          <m:rPr>
                            <m:nor/>
                          </m:rPr>
                          <a:rPr lang="en-US" altLang="en-US" sz="3100" dirty="0">
                            <a:solidFill>
                              <a:prstClr val="black"/>
                            </a:solidFill>
                            <a:ea typeface="ＭＳ Ｐゴシック" panose="020B0600070205080204" pitchFamily="34" charset="-128"/>
                          </a:rPr>
                          <m:t>1500 </m:t>
                        </m:r>
                        <m:r>
                          <m:rPr>
                            <m:nor/>
                          </m:rPr>
                          <a:rPr lang="en-US" altLang="en-US" sz="3100" dirty="0">
                            <a:solidFill>
                              <a:prstClr val="black"/>
                            </a:solidFill>
                            <a:ea typeface="ＭＳ Ｐゴシック" panose="020B0600070205080204" pitchFamily="34" charset="-128"/>
                          </a:rPr>
                          <m:t>x</m:t>
                        </m:r>
                        <m:r>
                          <m:rPr>
                            <m:nor/>
                          </m:rPr>
                          <a:rPr lang="en-US" altLang="en-US" sz="3100" dirty="0">
                            <a:solidFill>
                              <a:prstClr val="black"/>
                            </a:solidFill>
                            <a:ea typeface="ＭＳ Ｐゴシック" panose="020B0600070205080204" pitchFamily="34" charset="-128"/>
                          </a:rPr>
                          <m:t> </m:t>
                        </m:r>
                        <m:sSup>
                          <m:sSupPr>
                            <m:ctrlPr>
                              <a:rPr lang="en-US" altLang="en-US" sz="3100" i="1">
                                <a:solidFill>
                                  <a:prstClr val="black"/>
                                </a:solidFill>
                                <a:latin typeface="Cambria Math" panose="02040503050406030204" pitchFamily="18" charset="0"/>
                                <a:ea typeface="ＭＳ Ｐゴシック" panose="020B0600070205080204" pitchFamily="34" charset="-128"/>
                              </a:rPr>
                            </m:ctrlPr>
                          </m:sSupPr>
                          <m:e>
                            <m:r>
                              <a:rPr lang="en-US" altLang="en-US" sz="3100" i="1">
                                <a:solidFill>
                                  <a:prstClr val="black"/>
                                </a:solidFill>
                                <a:latin typeface="Cambria Math" panose="02040503050406030204" pitchFamily="18" charset="0"/>
                                <a:ea typeface="ＭＳ Ｐゴシック" panose="020B0600070205080204" pitchFamily="34" charset="-128"/>
                              </a:rPr>
                              <m:t>10</m:t>
                            </m:r>
                          </m:e>
                          <m:sup>
                            <m:r>
                              <a:rPr lang="en-US" altLang="en-US" sz="3100" i="1">
                                <a:solidFill>
                                  <a:prstClr val="black"/>
                                </a:solidFill>
                                <a:latin typeface="Cambria Math" panose="02040503050406030204" pitchFamily="18" charset="0"/>
                                <a:ea typeface="ＭＳ Ｐゴシック" panose="020B0600070205080204" pitchFamily="34" charset="-128"/>
                              </a:rPr>
                              <m:t>3</m:t>
                            </m:r>
                          </m:sup>
                        </m:sSup>
                        <m:r>
                          <m:rPr>
                            <m:nor/>
                          </m:rPr>
                          <a:rPr lang="en-US" altLang="en-US" sz="3100" dirty="0">
                            <a:solidFill>
                              <a:prstClr val="black"/>
                            </a:solidFill>
                            <a:ea typeface="ＭＳ Ｐゴシック" panose="020B0600070205080204" pitchFamily="34" charset="-128"/>
                          </a:rPr>
                          <m:t>bits</m:t>
                        </m:r>
                      </m:num>
                      <m:den>
                        <m:r>
                          <m:rPr>
                            <m:nor/>
                          </m:rPr>
                          <a:rPr lang="en-US" altLang="en-US" sz="3100" dirty="0">
                            <a:solidFill>
                              <a:prstClr val="black"/>
                            </a:solidFill>
                            <a:ea typeface="ＭＳ Ｐゴシック" panose="020B0600070205080204" pitchFamily="34" charset="-128"/>
                          </a:rPr>
                          <m:t>1 </m:t>
                        </m:r>
                        <m:r>
                          <m:rPr>
                            <m:nor/>
                          </m:rPr>
                          <a:rPr lang="en-US" altLang="en-US" sz="3100" dirty="0">
                            <a:solidFill>
                              <a:prstClr val="black"/>
                            </a:solidFill>
                            <a:ea typeface="ＭＳ Ｐゴシック" panose="020B0600070205080204" pitchFamily="34" charset="-128"/>
                          </a:rPr>
                          <m:t>x</m:t>
                        </m:r>
                        <m:r>
                          <m:rPr>
                            <m:nor/>
                          </m:rPr>
                          <a:rPr lang="en-US" altLang="en-US" sz="3100" dirty="0">
                            <a:solidFill>
                              <a:prstClr val="black"/>
                            </a:solidFill>
                            <a:ea typeface="ＭＳ Ｐゴシック" panose="020B0600070205080204" pitchFamily="34" charset="-128"/>
                          </a:rPr>
                          <m:t> </m:t>
                        </m:r>
                        <m:sSup>
                          <m:sSupPr>
                            <m:ctrlPr>
                              <a:rPr lang="en-US" altLang="en-US" sz="3100" i="1">
                                <a:solidFill>
                                  <a:prstClr val="black"/>
                                </a:solidFill>
                                <a:latin typeface="Cambria Math" panose="02040503050406030204" pitchFamily="18" charset="0"/>
                                <a:ea typeface="ＭＳ Ｐゴシック" panose="020B0600070205080204" pitchFamily="34" charset="-128"/>
                              </a:rPr>
                            </m:ctrlPr>
                          </m:sSupPr>
                          <m:e>
                            <m:r>
                              <a:rPr lang="en-US" altLang="en-US" sz="3100" i="1">
                                <a:solidFill>
                                  <a:prstClr val="black"/>
                                </a:solidFill>
                                <a:latin typeface="Cambria Math" panose="02040503050406030204" pitchFamily="18" charset="0"/>
                                <a:ea typeface="ＭＳ Ｐゴシック" panose="020B0600070205080204" pitchFamily="34" charset="-128"/>
                              </a:rPr>
                              <m:t>10</m:t>
                            </m:r>
                          </m:e>
                          <m:sup>
                            <m:r>
                              <a:rPr lang="en-US" altLang="en-US" sz="3100" i="1">
                                <a:solidFill>
                                  <a:prstClr val="black"/>
                                </a:solidFill>
                                <a:latin typeface="Cambria Math" panose="02040503050406030204" pitchFamily="18" charset="0"/>
                                <a:ea typeface="ＭＳ Ｐゴシック" panose="020B0600070205080204" pitchFamily="34" charset="-128"/>
                              </a:rPr>
                              <m:t>9</m:t>
                            </m:r>
                          </m:sup>
                        </m:sSup>
                        <m:r>
                          <m:rPr>
                            <m:nor/>
                          </m:rPr>
                          <a:rPr lang="en-US" altLang="en-US" sz="3100" dirty="0">
                            <a:solidFill>
                              <a:prstClr val="black"/>
                            </a:solidFill>
                            <a:ea typeface="ＭＳ Ｐゴシック" panose="020B0600070205080204" pitchFamily="34" charset="-128"/>
                          </a:rPr>
                          <m:t> </m:t>
                        </m:r>
                        <m:r>
                          <m:rPr>
                            <m:nor/>
                          </m:rPr>
                          <a:rPr lang="en-US" altLang="en-US" sz="3100" dirty="0">
                            <a:solidFill>
                              <a:prstClr val="black"/>
                            </a:solidFill>
                            <a:ea typeface="ＭＳ Ｐゴシック" panose="020B0600070205080204" pitchFamily="34" charset="-128"/>
                          </a:rPr>
                          <m:t>bps</m:t>
                        </m:r>
                      </m:den>
                    </m:f>
                  </m:oMath>
                </a14:m>
                <a:r>
                  <a:rPr lang="en-US" altLang="en-US" sz="2400" dirty="0" smtClean="0">
                    <a:solidFill>
                      <a:prstClr val="black"/>
                    </a:solidFill>
                    <a:ea typeface="ＭＳ Ｐゴシック" panose="020B0600070205080204" pitchFamily="34" charset="-128"/>
                  </a:rPr>
                  <a:t> = 0.0015</a:t>
                </a:r>
                <a:endParaRPr kumimoji="0" lang="en-US" altLang="en-US" sz="240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endParaRPr>
              </a:p>
            </p:txBody>
          </p:sp>
        </mc:Choice>
        <mc:Fallback>
          <p:sp>
            <p:nvSpPr>
              <p:cNvPr id="252" name="Rectangle 4">
                <a:extLst>
                  <a:ext uri="{FF2B5EF4-FFF2-40B4-BE49-F238E27FC236}">
                    <a16:creationId xmlns:a16="http://schemas.microsoft.com/office/drawing/2014/main" id="{5292EFEC-88AD-0B46-B2E3-643489D30B9D}"/>
                  </a:ext>
                </a:extLst>
              </p:cNvPr>
              <p:cNvSpPr txBox="1">
                <a:spLocks noRot="1" noChangeAspect="1" noMove="1" noResize="1" noEditPoints="1" noAdjustHandles="1" noChangeArrowheads="1" noChangeShapeType="1" noTextEdit="1"/>
              </p:cNvSpPr>
              <p:nvPr/>
            </p:nvSpPr>
            <p:spPr>
              <a:xfrm>
                <a:off x="244929" y="1455174"/>
                <a:ext cx="7759819" cy="2791152"/>
              </a:xfrm>
              <a:prstGeom prst="rect">
                <a:avLst/>
              </a:prstGeom>
              <a:blipFill>
                <a:blip r:embed="rId3"/>
                <a:stretch>
                  <a:fillRect l="-550"/>
                </a:stretch>
              </a:blipFill>
            </p:spPr>
            <p:txBody>
              <a:bodyPr/>
              <a:lstStyle/>
              <a:p>
                <a:r>
                  <a:rPr lang="en-US">
                    <a:noFill/>
                  </a:rPr>
                  <a:t> </a:t>
                </a:r>
              </a:p>
            </p:txBody>
          </p:sp>
        </mc:Fallback>
      </mc:AlternateContent>
      <p:sp>
        <p:nvSpPr>
          <p:cNvPr id="272" name="Slide Number Placeholder 2">
            <a:extLst>
              <a:ext uri="{FF2B5EF4-FFF2-40B4-BE49-F238E27FC236}">
                <a16:creationId xmlns:a16="http://schemas.microsoft.com/office/drawing/2014/main" id="{14DEAC98-1261-9342-BC5F-A639A0695D7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48</a:t>
            </a:fld>
            <a:endParaRPr lang="en-US" dirty="0"/>
          </a:p>
        </p:txBody>
      </p:sp>
      <p:pic>
        <p:nvPicPr>
          <p:cNvPr id="4" name="Picture 3"/>
          <p:cNvPicPr>
            <a:picLocks noChangeAspect="1"/>
          </p:cNvPicPr>
          <p:nvPr/>
        </p:nvPicPr>
        <p:blipFill>
          <a:blip r:embed="rId4"/>
          <a:stretch>
            <a:fillRect/>
          </a:stretch>
        </p:blipFill>
        <p:spPr>
          <a:xfrm>
            <a:off x="8867198" y="1455175"/>
            <a:ext cx="3095618" cy="4308811"/>
          </a:xfrm>
          <a:prstGeom prst="rect">
            <a:avLst/>
          </a:prstGeom>
        </p:spPr>
      </p:pic>
      <mc:AlternateContent xmlns:mc="http://schemas.openxmlformats.org/markup-compatibility/2006">
        <mc:Choice xmlns:a14="http://schemas.microsoft.com/office/drawing/2010/main" Requires="a14">
          <p:sp>
            <p:nvSpPr>
              <p:cNvPr id="273" name="Rectangle 4">
                <a:extLst>
                  <a:ext uri="{FF2B5EF4-FFF2-40B4-BE49-F238E27FC236}">
                    <a16:creationId xmlns:a16="http://schemas.microsoft.com/office/drawing/2014/main" id="{5292EFEC-88AD-0B46-B2E3-643489D30B9D}"/>
                  </a:ext>
                </a:extLst>
              </p:cNvPr>
              <p:cNvSpPr txBox="1">
                <a:spLocks noChangeArrowheads="1"/>
              </p:cNvSpPr>
              <p:nvPr/>
            </p:nvSpPr>
            <p:spPr>
              <a:xfrm>
                <a:off x="244930" y="4246326"/>
                <a:ext cx="7534966" cy="23043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indent="0">
                  <a:lnSpc>
                    <a:spcPct val="150000"/>
                  </a:lnSpc>
                  <a:spcBef>
                    <a:spcPts val="400"/>
                  </a:spcBef>
                  <a:buNone/>
                  <a:tabLst>
                    <a:tab pos="53975" algn="l"/>
                    <a:tab pos="576263" algn="l"/>
                  </a:tabLst>
                  <a:defRPr/>
                </a:pPr>
                <a:r>
                  <a:rPr lang="en-US" altLang="en-US" sz="2600" b="1" dirty="0" smtClean="0">
                    <a:solidFill>
                      <a:prstClr val="black"/>
                    </a:solidFill>
                    <a:latin typeface="Calibri"/>
                    <a:ea typeface="ＭＳ Ｐゴシック" panose="020B0600070205080204" pitchFamily="34" charset="-128"/>
                  </a:rPr>
                  <a:t>Access Link</a:t>
                </a:r>
                <a:r>
                  <a:rPr kumimoji="0" lang="en-US" altLang="en-US" sz="2600" b="1" i="0" u="none" strike="noStrike" kern="1200" cap="none" spc="0" normalizeH="0" noProof="0" dirty="0" smtClean="0">
                    <a:ln>
                      <a:noFill/>
                    </a:ln>
                    <a:solidFill>
                      <a:prstClr val="black"/>
                    </a:solidFill>
                    <a:effectLst/>
                    <a:uLnTx/>
                    <a:uFillTx/>
                    <a:latin typeface="Calibri"/>
                    <a:ea typeface="ＭＳ Ｐゴシック" panose="020B0600070205080204" pitchFamily="34" charset="-128"/>
                    <a:cs typeface="+mn-cs"/>
                  </a:rPr>
                  <a:t> Utilization </a:t>
                </a:r>
                <a:r>
                  <a:rPr lang="en-US" altLang="en-US" sz="2600" dirty="0" smtClean="0">
                    <a:solidFill>
                      <a:prstClr val="black"/>
                    </a:solidFill>
                    <a:ea typeface="ＭＳ Ｐゴシック" panose="020B0600070205080204" pitchFamily="34" charset="-128"/>
                  </a:rPr>
                  <a:t>= </a:t>
                </a:r>
                <a14:m>
                  <m:oMath xmlns:m="http://schemas.openxmlformats.org/officeDocument/2006/math">
                    <m:f>
                      <m:fPr>
                        <m:ctrlPr>
                          <a:rPr lang="en-US" altLang="en-US" sz="2400" i="1" smtClean="0">
                            <a:solidFill>
                              <a:prstClr val="black"/>
                            </a:solidFill>
                            <a:latin typeface="Cambria Math" panose="02040503050406030204" pitchFamily="18" charset="0"/>
                            <a:ea typeface="ＭＳ Ｐゴシック" panose="020B0600070205080204" pitchFamily="34" charset="-128"/>
                          </a:rPr>
                        </m:ctrlPr>
                      </m:fPr>
                      <m:num>
                        <m:r>
                          <m:rPr>
                            <m:nor/>
                          </m:rPr>
                          <a:rPr lang="en-US" altLang="en-US" sz="2400" dirty="0">
                            <a:solidFill>
                              <a:prstClr val="black"/>
                            </a:solidFill>
                            <a:ea typeface="ＭＳ Ｐゴシック" panose="020B0600070205080204" pitchFamily="34" charset="-128"/>
                          </a:rPr>
                          <m:t>Access</m:t>
                        </m:r>
                        <m:r>
                          <m:rPr>
                            <m:nor/>
                          </m:rPr>
                          <a:rPr lang="en-US" altLang="en-US" sz="2400" dirty="0">
                            <a:solidFill>
                              <a:prstClr val="black"/>
                            </a:solidFill>
                            <a:ea typeface="ＭＳ Ｐゴシック" panose="020B0600070205080204" pitchFamily="34" charset="-128"/>
                          </a:rPr>
                          <m:t> </m:t>
                        </m:r>
                        <m:r>
                          <m:rPr>
                            <m:nor/>
                          </m:rPr>
                          <a:rPr lang="en-US" altLang="en-US" sz="2400" dirty="0">
                            <a:solidFill>
                              <a:prstClr val="black"/>
                            </a:solidFill>
                            <a:ea typeface="ＭＳ Ｐゴシック" panose="020B0600070205080204" pitchFamily="34" charset="-128"/>
                          </a:rPr>
                          <m:t>Link</m:t>
                        </m:r>
                        <m:r>
                          <m:rPr>
                            <m:nor/>
                          </m:rPr>
                          <a:rPr lang="en-US" altLang="en-US" sz="2400" dirty="0">
                            <a:solidFill>
                              <a:prstClr val="black"/>
                            </a:solidFill>
                            <a:ea typeface="ＭＳ Ｐゴシック" panose="020B0600070205080204" pitchFamily="34" charset="-128"/>
                          </a:rPr>
                          <m:t> </m:t>
                        </m:r>
                        <m:r>
                          <m:rPr>
                            <m:nor/>
                          </m:rPr>
                          <a:rPr lang="en-US" altLang="en-US" sz="2400" dirty="0">
                            <a:solidFill>
                              <a:prstClr val="black"/>
                            </a:solidFill>
                            <a:ea typeface="ＭＳ Ｐゴシック" panose="020B0600070205080204" pitchFamily="34" charset="-128"/>
                          </a:rPr>
                          <m:t>Total</m:t>
                        </m:r>
                        <m:r>
                          <m:rPr>
                            <m:nor/>
                          </m:rPr>
                          <a:rPr lang="en-US" altLang="en-US" sz="2400" dirty="0">
                            <a:solidFill>
                              <a:prstClr val="black"/>
                            </a:solidFill>
                            <a:ea typeface="ＭＳ Ｐゴシック" panose="020B0600070205080204" pitchFamily="34" charset="-128"/>
                          </a:rPr>
                          <m:t> </m:t>
                        </m:r>
                        <m:r>
                          <m:rPr>
                            <m:nor/>
                          </m:rPr>
                          <a:rPr lang="en-US" altLang="en-US" sz="2400" dirty="0">
                            <a:solidFill>
                              <a:prstClr val="black"/>
                            </a:solidFill>
                            <a:ea typeface="ＭＳ Ｐゴシック" panose="020B0600070205080204" pitchFamily="34" charset="-128"/>
                          </a:rPr>
                          <m:t>Traffic</m:t>
                        </m:r>
                        <m:r>
                          <m:rPr>
                            <m:nor/>
                          </m:rPr>
                          <a:rPr lang="en-US" altLang="en-US" sz="2400" dirty="0">
                            <a:solidFill>
                              <a:prstClr val="black"/>
                            </a:solidFill>
                            <a:ea typeface="ＭＳ Ｐゴシック" panose="020B0600070205080204" pitchFamily="34" charset="-128"/>
                          </a:rPr>
                          <m:t> </m:t>
                        </m:r>
                        <m:r>
                          <m:rPr>
                            <m:nor/>
                          </m:rPr>
                          <a:rPr lang="en-US" altLang="en-US" sz="2400" dirty="0">
                            <a:solidFill>
                              <a:prstClr val="black"/>
                            </a:solidFill>
                            <a:ea typeface="ＭＳ Ｐゴシック" panose="020B0600070205080204" pitchFamily="34" charset="-128"/>
                          </a:rPr>
                          <m:t>Load</m:t>
                        </m:r>
                      </m:num>
                      <m:den>
                        <m:r>
                          <m:rPr>
                            <m:nor/>
                          </m:rPr>
                          <a:rPr lang="en-US" altLang="en-US" sz="2400" dirty="0">
                            <a:solidFill>
                              <a:prstClr val="black"/>
                            </a:solidFill>
                            <a:ea typeface="ＭＳ Ｐゴシック" panose="020B0600070205080204" pitchFamily="34" charset="-128"/>
                          </a:rPr>
                          <m:t>Access</m:t>
                        </m:r>
                        <m:r>
                          <m:rPr>
                            <m:nor/>
                          </m:rPr>
                          <a:rPr lang="en-US" altLang="en-US" sz="2400" dirty="0">
                            <a:solidFill>
                              <a:prstClr val="black"/>
                            </a:solidFill>
                            <a:ea typeface="ＭＳ Ｐゴシック" panose="020B0600070205080204" pitchFamily="34" charset="-128"/>
                          </a:rPr>
                          <m:t> </m:t>
                        </m:r>
                        <m:r>
                          <m:rPr>
                            <m:nor/>
                          </m:rPr>
                          <a:rPr lang="en-US" altLang="en-US" sz="2400" dirty="0">
                            <a:solidFill>
                              <a:prstClr val="black"/>
                            </a:solidFill>
                            <a:ea typeface="ＭＳ Ｐゴシック" panose="020B0600070205080204" pitchFamily="34" charset="-128"/>
                          </a:rPr>
                          <m:t>Link</m:t>
                        </m:r>
                        <m:r>
                          <m:rPr>
                            <m:nor/>
                          </m:rPr>
                          <a:rPr lang="en-US" altLang="en-US" sz="2400" dirty="0">
                            <a:solidFill>
                              <a:prstClr val="black"/>
                            </a:solidFill>
                            <a:ea typeface="ＭＳ Ｐゴシック" panose="020B0600070205080204" pitchFamily="34" charset="-128"/>
                          </a:rPr>
                          <m:t> </m:t>
                        </m:r>
                        <m:r>
                          <m:rPr>
                            <m:nor/>
                          </m:rPr>
                          <a:rPr lang="en-US" altLang="en-US" sz="2400" dirty="0">
                            <a:solidFill>
                              <a:prstClr val="black"/>
                            </a:solidFill>
                            <a:ea typeface="ＭＳ Ｐゴシック" panose="020B0600070205080204" pitchFamily="34" charset="-128"/>
                          </a:rPr>
                          <m:t>Total</m:t>
                        </m:r>
                        <m:r>
                          <m:rPr>
                            <m:nor/>
                          </m:rPr>
                          <a:rPr lang="en-US" altLang="en-US" sz="2400" dirty="0">
                            <a:solidFill>
                              <a:prstClr val="black"/>
                            </a:solidFill>
                            <a:ea typeface="ＭＳ Ｐゴシック" panose="020B0600070205080204" pitchFamily="34" charset="-128"/>
                          </a:rPr>
                          <m:t> </m:t>
                        </m:r>
                        <m:r>
                          <m:rPr>
                            <m:nor/>
                          </m:rPr>
                          <a:rPr lang="en-US" altLang="en-US" sz="2400" dirty="0">
                            <a:solidFill>
                              <a:prstClr val="black"/>
                            </a:solidFill>
                            <a:ea typeface="ＭＳ Ｐゴシック" panose="020B0600070205080204" pitchFamily="34" charset="-128"/>
                          </a:rPr>
                          <m:t>Bandwidth</m:t>
                        </m:r>
                        <m:r>
                          <m:rPr>
                            <m:nor/>
                          </m:rPr>
                          <a:rPr lang="en-US" altLang="en-US" sz="2000" dirty="0">
                            <a:solidFill>
                              <a:prstClr val="black"/>
                            </a:solidFill>
                            <a:ea typeface="ＭＳ Ｐゴシック" panose="020B0600070205080204" pitchFamily="34" charset="-128"/>
                          </a:rPr>
                          <m:t> </m:t>
                        </m:r>
                      </m:den>
                    </m:f>
                  </m:oMath>
                </a14:m>
                <a:r>
                  <a:rPr lang="en-US" altLang="en-US" sz="1800" dirty="0" smtClean="0">
                    <a:solidFill>
                      <a:prstClr val="black"/>
                    </a:solidFill>
                    <a:ea typeface="ＭＳ Ｐゴシック" panose="020B0600070205080204" pitchFamily="34" charset="-128"/>
                  </a:rPr>
                  <a:t> </a:t>
                </a:r>
              </a:p>
              <a:p>
                <a:pPr marL="15875" indent="0">
                  <a:lnSpc>
                    <a:spcPct val="150000"/>
                  </a:lnSpc>
                  <a:spcBef>
                    <a:spcPts val="400"/>
                  </a:spcBef>
                  <a:buNone/>
                  <a:tabLst>
                    <a:tab pos="53975" algn="l"/>
                    <a:tab pos="576263" algn="l"/>
                  </a:tabLst>
                  <a:defRPr/>
                </a:pPr>
                <a:r>
                  <a:rPr lang="en-US" altLang="en-US" sz="2600" b="1" dirty="0">
                    <a:solidFill>
                      <a:prstClr val="black"/>
                    </a:solidFill>
                    <a:ea typeface="ＭＳ Ｐゴシック" panose="020B0600070205080204" pitchFamily="34" charset="-128"/>
                  </a:rPr>
                  <a:t>Access Link Utilization </a:t>
                </a:r>
                <a:r>
                  <a:rPr lang="en-US" altLang="en-US" sz="2600" dirty="0">
                    <a:solidFill>
                      <a:prstClr val="black"/>
                    </a:solidFill>
                    <a:ea typeface="ＭＳ Ｐゴシック" panose="020B0600070205080204" pitchFamily="34" charset="-128"/>
                  </a:rPr>
                  <a:t>= </a:t>
                </a:r>
                <a14:m>
                  <m:oMath xmlns:m="http://schemas.openxmlformats.org/officeDocument/2006/math">
                    <m:f>
                      <m:fPr>
                        <m:ctrlPr>
                          <a:rPr lang="en-US" altLang="en-US" sz="2400" i="1">
                            <a:solidFill>
                              <a:prstClr val="black"/>
                            </a:solidFill>
                            <a:latin typeface="Cambria Math" panose="02040503050406030204" pitchFamily="18" charset="0"/>
                            <a:ea typeface="Cambria Math" panose="02040503050406030204" pitchFamily="18" charset="0"/>
                          </a:rPr>
                        </m:ctrlPr>
                      </m:fPr>
                      <m:num>
                        <m:r>
                          <a:rPr lang="en-US" altLang="en-US" sz="2400" b="0" i="0" smtClean="0">
                            <a:solidFill>
                              <a:prstClr val="black"/>
                            </a:solidFill>
                            <a:latin typeface="Cambria Math" panose="02040503050406030204" pitchFamily="18" charset="0"/>
                            <a:ea typeface="Cambria Math" panose="02040503050406030204" pitchFamily="18" charset="0"/>
                          </a:rPr>
                          <m:t>1.50</m:t>
                        </m:r>
                        <m:r>
                          <a:rPr lang="en-US" altLang="en-US" sz="2400" b="0" i="1" smtClean="0">
                            <a:solidFill>
                              <a:prstClr val="black"/>
                            </a:solidFill>
                            <a:latin typeface="Cambria Math" panose="02040503050406030204" pitchFamily="18" charset="0"/>
                            <a:ea typeface="Cambria Math" panose="02040503050406030204" pitchFamily="18" charset="0"/>
                          </a:rPr>
                          <m:t> </m:t>
                        </m:r>
                        <m:r>
                          <a:rPr lang="en-US" altLang="en-US" sz="2400" b="0" i="1" smtClean="0">
                            <a:solidFill>
                              <a:prstClr val="black"/>
                            </a:solidFill>
                            <a:latin typeface="Cambria Math" panose="02040503050406030204" pitchFamily="18" charset="0"/>
                            <a:ea typeface="Cambria Math" panose="02040503050406030204" pitchFamily="18" charset="0"/>
                          </a:rPr>
                          <m:t>𝑀𝑏𝑝𝑠</m:t>
                        </m:r>
                      </m:num>
                      <m:den>
                        <m:r>
                          <a:rPr lang="en-US" altLang="en-US" sz="2400" b="0" i="1" dirty="0" smtClean="0">
                            <a:solidFill>
                              <a:prstClr val="black"/>
                            </a:solidFill>
                            <a:latin typeface="Cambria Math" panose="02040503050406030204" pitchFamily="18" charset="0"/>
                            <a:ea typeface="Cambria Math" panose="02040503050406030204" pitchFamily="18" charset="0"/>
                          </a:rPr>
                          <m:t>1.54 </m:t>
                        </m:r>
                        <m:r>
                          <a:rPr lang="en-US" altLang="en-US" sz="2400" b="0" i="1" dirty="0" smtClean="0">
                            <a:solidFill>
                              <a:prstClr val="black"/>
                            </a:solidFill>
                            <a:latin typeface="Cambria Math" panose="02040503050406030204" pitchFamily="18" charset="0"/>
                            <a:ea typeface="Cambria Math" panose="02040503050406030204" pitchFamily="18" charset="0"/>
                          </a:rPr>
                          <m:t>𝑀𝑏𝑝𝑠</m:t>
                        </m:r>
                      </m:den>
                    </m:f>
                  </m:oMath>
                </a14:m>
                <a:r>
                  <a:rPr lang="en-US" altLang="en-US" sz="2400" dirty="0" smtClean="0">
                    <a:solidFill>
                      <a:prstClr val="black"/>
                    </a:solidFill>
                    <a:latin typeface="Cambria Math" panose="02040503050406030204" pitchFamily="18" charset="0"/>
                    <a:ea typeface="Cambria Math" panose="02040503050406030204" pitchFamily="18" charset="0"/>
                  </a:rPr>
                  <a:t> = 0.97</a:t>
                </a:r>
              </a:p>
            </p:txBody>
          </p:sp>
        </mc:Choice>
        <mc:Fallback>
          <p:sp>
            <p:nvSpPr>
              <p:cNvPr id="273" name="Rectangle 4">
                <a:extLst>
                  <a:ext uri="{FF2B5EF4-FFF2-40B4-BE49-F238E27FC236}">
                    <a16:creationId xmlns:a16="http://schemas.microsoft.com/office/drawing/2014/main" id="{5292EFEC-88AD-0B46-B2E3-643489D30B9D}"/>
                  </a:ext>
                </a:extLst>
              </p:cNvPr>
              <p:cNvSpPr txBox="1">
                <a:spLocks noRot="1" noChangeAspect="1" noMove="1" noResize="1" noEditPoints="1" noAdjustHandles="1" noChangeArrowheads="1" noChangeShapeType="1" noTextEdit="1"/>
              </p:cNvSpPr>
              <p:nvPr/>
            </p:nvSpPr>
            <p:spPr>
              <a:xfrm>
                <a:off x="244930" y="4246326"/>
                <a:ext cx="7534966" cy="2304375"/>
              </a:xfrm>
              <a:prstGeom prst="rect">
                <a:avLst/>
              </a:prstGeom>
              <a:blipFill>
                <a:blip r:embed="rId5"/>
                <a:stretch>
                  <a:fillRect l="-1214"/>
                </a:stretch>
              </a:blipFill>
            </p:spPr>
            <p:txBody>
              <a:bodyPr/>
              <a:lstStyle/>
              <a:p>
                <a:r>
                  <a:rPr lang="en-US">
                    <a:noFill/>
                  </a:rPr>
                  <a:t> </a:t>
                </a:r>
              </a:p>
            </p:txBody>
          </p:sp>
        </mc:Fallback>
      </mc:AlternateContent>
    </p:spTree>
    <p:extLst>
      <p:ext uri="{BB962C8B-B14F-4D97-AF65-F5344CB8AC3E}">
        <p14:creationId xmlns:p14="http://schemas.microsoft.com/office/powerpoint/2010/main" val="3687506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5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73">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7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fontScale="90000"/>
          </a:bodyPr>
          <a:lstStyle/>
          <a:p>
            <a:r>
              <a:rPr lang="en-US" dirty="0">
                <a:ea typeface="ＭＳ Ｐゴシック" panose="020B0600070205080204" pitchFamily="34" charset="-128"/>
              </a:rPr>
              <a:t>Calculating access link utilization, end-end delay with cache:</a:t>
            </a:r>
          </a:p>
        </p:txBody>
      </p:sp>
      <p:sp>
        <p:nvSpPr>
          <p:cNvPr id="254" name="Line 2">
            <a:extLst>
              <a:ext uri="{FF2B5EF4-FFF2-40B4-BE49-F238E27FC236}">
                <a16:creationId xmlns:a16="http://schemas.microsoft.com/office/drawing/2014/main" id="{774FD470-E109-844C-8A9E-6F5E6FD1EF6D}"/>
              </a:ext>
            </a:extLst>
          </p:cNvPr>
          <p:cNvSpPr>
            <a:spLocks noChangeShapeType="1"/>
          </p:cNvSpPr>
          <p:nvPr/>
        </p:nvSpPr>
        <p:spPr bwMode="auto">
          <a:xfrm>
            <a:off x="8083455" y="2487883"/>
            <a:ext cx="285750" cy="11430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5" name="Text Box 50">
            <a:extLst>
              <a:ext uri="{FF2B5EF4-FFF2-40B4-BE49-F238E27FC236}">
                <a16:creationId xmlns:a16="http://schemas.microsoft.com/office/drawing/2014/main" id="{A32DDB4D-8BE1-2B43-89DB-1EA570D47161}"/>
              </a:ext>
            </a:extLst>
          </p:cNvPr>
          <p:cNvSpPr txBox="1">
            <a:spLocks noChangeArrowheads="1"/>
          </p:cNvSpPr>
          <p:nvPr/>
        </p:nvSpPr>
        <p:spPr bwMode="auto">
          <a:xfrm>
            <a:off x="10512330" y="1902096"/>
            <a:ext cx="9334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origin</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servers</a:t>
            </a:r>
          </a:p>
        </p:txBody>
      </p:sp>
      <p:sp>
        <p:nvSpPr>
          <p:cNvPr id="256" name="Line 51">
            <a:extLst>
              <a:ext uri="{FF2B5EF4-FFF2-40B4-BE49-F238E27FC236}">
                <a16:creationId xmlns:a16="http://schemas.microsoft.com/office/drawing/2014/main" id="{D0BFCD11-A1DC-B64D-A23A-23C7A76C3DB1}"/>
              </a:ext>
            </a:extLst>
          </p:cNvPr>
          <p:cNvSpPr>
            <a:spLocks noChangeShapeType="1"/>
          </p:cNvSpPr>
          <p:nvPr/>
        </p:nvSpPr>
        <p:spPr bwMode="auto">
          <a:xfrm>
            <a:off x="8893080" y="2106883"/>
            <a:ext cx="66675" cy="276225"/>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7" name="Line 52">
            <a:extLst>
              <a:ext uri="{FF2B5EF4-FFF2-40B4-BE49-F238E27FC236}">
                <a16:creationId xmlns:a16="http://schemas.microsoft.com/office/drawing/2014/main" id="{E39DF75E-B023-5548-A7F0-9C4A8ADBD41F}"/>
              </a:ext>
            </a:extLst>
          </p:cNvPr>
          <p:cNvSpPr>
            <a:spLocks noChangeShapeType="1"/>
          </p:cNvSpPr>
          <p:nvPr/>
        </p:nvSpPr>
        <p:spPr bwMode="auto">
          <a:xfrm flipH="1">
            <a:off x="9521730" y="2144983"/>
            <a:ext cx="9525" cy="238125"/>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8" name="Line 53">
            <a:extLst>
              <a:ext uri="{FF2B5EF4-FFF2-40B4-BE49-F238E27FC236}">
                <a16:creationId xmlns:a16="http://schemas.microsoft.com/office/drawing/2014/main" id="{E3BFB499-7F23-164F-A225-CAAA7B80074B}"/>
              </a:ext>
            </a:extLst>
          </p:cNvPr>
          <p:cNvSpPr>
            <a:spLocks noChangeShapeType="1"/>
          </p:cNvSpPr>
          <p:nvPr/>
        </p:nvSpPr>
        <p:spPr bwMode="auto">
          <a:xfrm flipH="1">
            <a:off x="9978930" y="2306908"/>
            <a:ext cx="133350" cy="20955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9" name="Line 54">
            <a:extLst>
              <a:ext uri="{FF2B5EF4-FFF2-40B4-BE49-F238E27FC236}">
                <a16:creationId xmlns:a16="http://schemas.microsoft.com/office/drawing/2014/main" id="{24D51B99-FE66-D84E-AF2C-706F58BCCC3D}"/>
              </a:ext>
            </a:extLst>
          </p:cNvPr>
          <p:cNvSpPr>
            <a:spLocks noChangeShapeType="1"/>
          </p:cNvSpPr>
          <p:nvPr/>
        </p:nvSpPr>
        <p:spPr bwMode="auto">
          <a:xfrm flipH="1" flipV="1">
            <a:off x="10140855" y="3068908"/>
            <a:ext cx="247650" cy="0"/>
          </a:xfrm>
          <a:prstGeom prst="line">
            <a:avLst/>
          </a:prstGeom>
          <a:noFill/>
          <a:ln w="28575">
            <a:solidFill>
              <a:srgbClr val="3333CC"/>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0" name="Freeform 55">
            <a:extLst>
              <a:ext uri="{FF2B5EF4-FFF2-40B4-BE49-F238E27FC236}">
                <a16:creationId xmlns:a16="http://schemas.microsoft.com/office/drawing/2014/main" id="{0AF0F7C2-E293-2A4E-B4A0-9966DF5B5243}"/>
              </a:ext>
            </a:extLst>
          </p:cNvPr>
          <p:cNvSpPr>
            <a:spLocks/>
          </p:cNvSpPr>
          <p:nvPr/>
        </p:nvSpPr>
        <p:spPr bwMode="auto">
          <a:xfrm>
            <a:off x="8158067" y="2111064"/>
            <a:ext cx="2174875" cy="1581150"/>
          </a:xfrm>
          <a:custGeom>
            <a:avLst/>
            <a:gdLst>
              <a:gd name="T0" fmla="*/ 2147483647 w 2135"/>
              <a:gd name="T1" fmla="*/ 2147483647 h 1662"/>
              <a:gd name="T2" fmla="*/ 2147483647 w 2135"/>
              <a:gd name="T3" fmla="*/ 2147483647 h 1662"/>
              <a:gd name="T4" fmla="*/ 2147483647 w 2135"/>
              <a:gd name="T5" fmla="*/ 2147483647 h 1662"/>
              <a:gd name="T6" fmla="*/ 2147483647 w 2135"/>
              <a:gd name="T7" fmla="*/ 2147483647 h 1662"/>
              <a:gd name="T8" fmla="*/ 2147483647 w 2135"/>
              <a:gd name="T9" fmla="*/ 2147483647 h 1662"/>
              <a:gd name="T10" fmla="*/ 2147483647 w 2135"/>
              <a:gd name="T11" fmla="*/ 2147483647 h 1662"/>
              <a:gd name="T12" fmla="*/ 2147483647 w 2135"/>
              <a:gd name="T13" fmla="*/ 2147483647 h 1662"/>
              <a:gd name="T14" fmla="*/ 2147483647 w 2135"/>
              <a:gd name="T15" fmla="*/ 2147483647 h 1662"/>
              <a:gd name="T16" fmla="*/ 2147483647 w 2135"/>
              <a:gd name="T17" fmla="*/ 2147483647 h 1662"/>
              <a:gd name="T18" fmla="*/ 2147483647 w 2135"/>
              <a:gd name="T19" fmla="*/ 2147483647 h 1662"/>
              <a:gd name="T20" fmla="*/ 2147483647 w 2135"/>
              <a:gd name="T21" fmla="*/ 2147483647 h 16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35"/>
              <a:gd name="T34" fmla="*/ 0 h 1662"/>
              <a:gd name="T35" fmla="*/ 2135 w 2135"/>
              <a:gd name="T36" fmla="*/ 1662 h 166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35" h="1662">
                <a:moveTo>
                  <a:pt x="27" y="652"/>
                </a:moveTo>
                <a:cubicBezTo>
                  <a:pt x="14" y="487"/>
                  <a:pt x="0" y="152"/>
                  <a:pt x="105" y="76"/>
                </a:cubicBezTo>
                <a:cubicBezTo>
                  <a:pt x="210" y="0"/>
                  <a:pt x="473" y="192"/>
                  <a:pt x="657" y="196"/>
                </a:cubicBezTo>
                <a:cubicBezTo>
                  <a:pt x="841" y="200"/>
                  <a:pt x="985" y="65"/>
                  <a:pt x="1209" y="100"/>
                </a:cubicBezTo>
                <a:cubicBezTo>
                  <a:pt x="1433" y="135"/>
                  <a:pt x="1867" y="232"/>
                  <a:pt x="2001" y="406"/>
                </a:cubicBezTo>
                <a:cubicBezTo>
                  <a:pt x="2135" y="580"/>
                  <a:pt x="2083" y="945"/>
                  <a:pt x="2013" y="1144"/>
                </a:cubicBezTo>
                <a:cubicBezTo>
                  <a:pt x="1943" y="1343"/>
                  <a:pt x="1781" y="1538"/>
                  <a:pt x="1581" y="1600"/>
                </a:cubicBezTo>
                <a:cubicBezTo>
                  <a:pt x="1381" y="1662"/>
                  <a:pt x="993" y="1571"/>
                  <a:pt x="813" y="1516"/>
                </a:cubicBezTo>
                <a:cubicBezTo>
                  <a:pt x="633" y="1461"/>
                  <a:pt x="606" y="1345"/>
                  <a:pt x="501" y="1270"/>
                </a:cubicBezTo>
                <a:cubicBezTo>
                  <a:pt x="396" y="1195"/>
                  <a:pt x="262" y="1169"/>
                  <a:pt x="183" y="1066"/>
                </a:cubicBezTo>
                <a:cubicBezTo>
                  <a:pt x="104" y="963"/>
                  <a:pt x="25" y="819"/>
                  <a:pt x="27" y="652"/>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1" name="Text Box 70">
            <a:extLst>
              <a:ext uri="{FF2B5EF4-FFF2-40B4-BE49-F238E27FC236}">
                <a16:creationId xmlns:a16="http://schemas.microsoft.com/office/drawing/2014/main" id="{6E272ACE-5938-0646-A38F-6031C9F45819}"/>
              </a:ext>
            </a:extLst>
          </p:cNvPr>
          <p:cNvSpPr txBox="1">
            <a:spLocks noChangeArrowheads="1"/>
          </p:cNvSpPr>
          <p:nvPr/>
        </p:nvSpPr>
        <p:spPr bwMode="auto">
          <a:xfrm>
            <a:off x="8874030" y="2432321"/>
            <a:ext cx="9318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public</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 Internet</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62" name="Freeform 71">
            <a:extLst>
              <a:ext uri="{FF2B5EF4-FFF2-40B4-BE49-F238E27FC236}">
                <a16:creationId xmlns:a16="http://schemas.microsoft.com/office/drawing/2014/main" id="{A7C4DEB4-E3E6-8547-B127-1273B3D3EA69}"/>
              </a:ext>
            </a:extLst>
          </p:cNvPr>
          <p:cNvSpPr>
            <a:spLocks/>
          </p:cNvSpPr>
          <p:nvPr/>
        </p:nvSpPr>
        <p:spPr bwMode="auto">
          <a:xfrm>
            <a:off x="7748492" y="4470671"/>
            <a:ext cx="2965450" cy="1390650"/>
          </a:xfrm>
          <a:custGeom>
            <a:avLst/>
            <a:gdLst>
              <a:gd name="T0" fmla="*/ 2147483647 w 1868"/>
              <a:gd name="T1" fmla="*/ 2147483647 h 876"/>
              <a:gd name="T2" fmla="*/ 2147483647 w 1868"/>
              <a:gd name="T3" fmla="*/ 2147483647 h 876"/>
              <a:gd name="T4" fmla="*/ 2147483647 w 1868"/>
              <a:gd name="T5" fmla="*/ 2147483647 h 876"/>
              <a:gd name="T6" fmla="*/ 2147483647 w 1868"/>
              <a:gd name="T7" fmla="*/ 2147483647 h 876"/>
              <a:gd name="T8" fmla="*/ 2147483647 w 1868"/>
              <a:gd name="T9" fmla="*/ 2147483647 h 876"/>
              <a:gd name="T10" fmla="*/ 2147483647 w 1868"/>
              <a:gd name="T11" fmla="*/ 2147483647 h 876"/>
              <a:gd name="T12" fmla="*/ 2147483647 w 1868"/>
              <a:gd name="T13" fmla="*/ 2147483647 h 876"/>
              <a:gd name="T14" fmla="*/ 2147483647 w 1868"/>
              <a:gd name="T15" fmla="*/ 2147483647 h 876"/>
              <a:gd name="T16" fmla="*/ 2147483647 w 1868"/>
              <a:gd name="T17" fmla="*/ 2147483647 h 876"/>
              <a:gd name="T18" fmla="*/ 2147483647 w 1868"/>
              <a:gd name="T19" fmla="*/ 2147483647 h 876"/>
              <a:gd name="T20" fmla="*/ 2147483647 w 1868"/>
              <a:gd name="T21" fmla="*/ 2147483647 h 87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68"/>
              <a:gd name="T34" fmla="*/ 0 h 876"/>
              <a:gd name="T35" fmla="*/ 1868 w 1868"/>
              <a:gd name="T36" fmla="*/ 876 h 87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68" h="876">
                <a:moveTo>
                  <a:pt x="31" y="327"/>
                </a:moveTo>
                <a:cubicBezTo>
                  <a:pt x="20" y="237"/>
                  <a:pt x="0" y="189"/>
                  <a:pt x="103" y="137"/>
                </a:cubicBezTo>
                <a:cubicBezTo>
                  <a:pt x="206" y="85"/>
                  <a:pt x="476" y="34"/>
                  <a:pt x="649" y="17"/>
                </a:cubicBezTo>
                <a:cubicBezTo>
                  <a:pt x="822" y="0"/>
                  <a:pt x="955" y="18"/>
                  <a:pt x="1141" y="35"/>
                </a:cubicBezTo>
                <a:cubicBezTo>
                  <a:pt x="1327" y="52"/>
                  <a:pt x="1658" y="3"/>
                  <a:pt x="1763" y="121"/>
                </a:cubicBezTo>
                <a:cubicBezTo>
                  <a:pt x="1868" y="239"/>
                  <a:pt x="1840" y="621"/>
                  <a:pt x="1774" y="741"/>
                </a:cubicBezTo>
                <a:cubicBezTo>
                  <a:pt x="1708" y="861"/>
                  <a:pt x="1534" y="827"/>
                  <a:pt x="1369" y="845"/>
                </a:cubicBezTo>
                <a:cubicBezTo>
                  <a:pt x="1204" y="863"/>
                  <a:pt x="935" y="851"/>
                  <a:pt x="781" y="851"/>
                </a:cubicBezTo>
                <a:cubicBezTo>
                  <a:pt x="627" y="851"/>
                  <a:pt x="549" y="876"/>
                  <a:pt x="447" y="847"/>
                </a:cubicBezTo>
                <a:cubicBezTo>
                  <a:pt x="345" y="818"/>
                  <a:pt x="237" y="762"/>
                  <a:pt x="168" y="676"/>
                </a:cubicBezTo>
                <a:cubicBezTo>
                  <a:pt x="98" y="589"/>
                  <a:pt x="29" y="468"/>
                  <a:pt x="31" y="327"/>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3" name="Line 77">
            <a:extLst>
              <a:ext uri="{FF2B5EF4-FFF2-40B4-BE49-F238E27FC236}">
                <a16:creationId xmlns:a16="http://schemas.microsoft.com/office/drawing/2014/main" id="{0E1C7AA0-FA95-B844-83B1-903DF41A68D1}"/>
              </a:ext>
            </a:extLst>
          </p:cNvPr>
          <p:cNvSpPr>
            <a:spLocks noChangeShapeType="1"/>
          </p:cNvSpPr>
          <p:nvPr/>
        </p:nvSpPr>
        <p:spPr bwMode="auto">
          <a:xfrm flipH="1">
            <a:off x="8197755" y="4780233"/>
            <a:ext cx="855662" cy="4318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4" name="Line 78">
            <a:extLst>
              <a:ext uri="{FF2B5EF4-FFF2-40B4-BE49-F238E27FC236}">
                <a16:creationId xmlns:a16="http://schemas.microsoft.com/office/drawing/2014/main" id="{0173F26E-AC6F-FD4F-995F-CADED52CD421}"/>
              </a:ext>
            </a:extLst>
          </p:cNvPr>
          <p:cNvSpPr>
            <a:spLocks noChangeShapeType="1"/>
          </p:cNvSpPr>
          <p:nvPr/>
        </p:nvSpPr>
        <p:spPr bwMode="auto">
          <a:xfrm flipH="1">
            <a:off x="8707342" y="4827858"/>
            <a:ext cx="563563" cy="3937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5" name="Line 79">
            <a:extLst>
              <a:ext uri="{FF2B5EF4-FFF2-40B4-BE49-F238E27FC236}">
                <a16:creationId xmlns:a16="http://schemas.microsoft.com/office/drawing/2014/main" id="{3CEA4312-2D22-9340-9D8D-17C8CC88AE05}"/>
              </a:ext>
            </a:extLst>
          </p:cNvPr>
          <p:cNvSpPr>
            <a:spLocks noChangeShapeType="1"/>
          </p:cNvSpPr>
          <p:nvPr/>
        </p:nvSpPr>
        <p:spPr bwMode="auto">
          <a:xfrm flipH="1">
            <a:off x="9245505" y="4834208"/>
            <a:ext cx="149225" cy="382588"/>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7" name="Line 95">
            <a:extLst>
              <a:ext uri="{FF2B5EF4-FFF2-40B4-BE49-F238E27FC236}">
                <a16:creationId xmlns:a16="http://schemas.microsoft.com/office/drawing/2014/main" id="{7E28B523-ED73-8C40-ACD2-43F86A8C48E6}"/>
              </a:ext>
            </a:extLst>
          </p:cNvPr>
          <p:cNvSpPr>
            <a:spLocks noChangeShapeType="1"/>
          </p:cNvSpPr>
          <p:nvPr/>
        </p:nvSpPr>
        <p:spPr bwMode="auto">
          <a:xfrm>
            <a:off x="9407430" y="3545158"/>
            <a:ext cx="0" cy="1062038"/>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8" name="Text Box 97">
            <a:extLst>
              <a:ext uri="{FF2B5EF4-FFF2-40B4-BE49-F238E27FC236}">
                <a16:creationId xmlns:a16="http://schemas.microsoft.com/office/drawing/2014/main" id="{C679E988-7156-B949-B8A6-F53CA81FBD00}"/>
              </a:ext>
            </a:extLst>
          </p:cNvPr>
          <p:cNvSpPr txBox="1">
            <a:spLocks noChangeArrowheads="1"/>
          </p:cNvSpPr>
          <p:nvPr/>
        </p:nvSpPr>
        <p:spPr bwMode="auto">
          <a:xfrm>
            <a:off x="7775480" y="4357958"/>
            <a:ext cx="11985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institutional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network</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69" name="Text Box 98">
            <a:extLst>
              <a:ext uri="{FF2B5EF4-FFF2-40B4-BE49-F238E27FC236}">
                <a16:creationId xmlns:a16="http://schemas.microsoft.com/office/drawing/2014/main" id="{67295E16-B892-F14C-929B-3E20FB10905C}"/>
              </a:ext>
            </a:extLst>
          </p:cNvPr>
          <p:cNvSpPr txBox="1">
            <a:spLocks noChangeArrowheads="1"/>
          </p:cNvSpPr>
          <p:nvPr/>
        </p:nvSpPr>
        <p:spPr bwMode="auto">
          <a:xfrm>
            <a:off x="9783667" y="4738958"/>
            <a:ext cx="129063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 Gbps LAN</a:t>
            </a:r>
            <a:endParaRPr kumimoji="0" lang="en-US" altLang="en-US" sz="2400" b="0" i="0" u="none" strike="noStrike" kern="0" cap="none" spc="0" normalizeH="0" baseline="0" noProof="0" dirty="0">
              <a:ln>
                <a:noFill/>
              </a:ln>
              <a:solidFill>
                <a:srgbClr val="3333CC"/>
              </a:solidFill>
              <a:effectLst/>
              <a:uLnTx/>
              <a:uFillTx/>
              <a:latin typeface="Arial" panose="020B0604020202020204" pitchFamily="34" charset="0"/>
              <a:ea typeface="ＭＳ Ｐゴシック" panose="020B0600070205080204" pitchFamily="34" charset="-128"/>
              <a:cs typeface="+mn-cs"/>
            </a:endParaRPr>
          </a:p>
        </p:txBody>
      </p:sp>
      <p:sp>
        <p:nvSpPr>
          <p:cNvPr id="270" name="Text Box 99">
            <a:extLst>
              <a:ext uri="{FF2B5EF4-FFF2-40B4-BE49-F238E27FC236}">
                <a16:creationId xmlns:a16="http://schemas.microsoft.com/office/drawing/2014/main" id="{6A31B9E8-42B5-DA4F-BEEB-38A1A2168C47}"/>
              </a:ext>
            </a:extLst>
          </p:cNvPr>
          <p:cNvSpPr txBox="1">
            <a:spLocks noChangeArrowheads="1"/>
          </p:cNvSpPr>
          <p:nvPr/>
        </p:nvSpPr>
        <p:spPr bwMode="auto">
          <a:xfrm>
            <a:off x="9409017" y="3734071"/>
            <a:ext cx="1190625"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1.54 Mbps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access link</a:t>
            </a:r>
            <a:endParaRPr kumimoji="0" lang="en-US" altLang="en-US" sz="2400" b="0" i="0" u="none" strike="noStrike" kern="0" cap="none" spc="0" normalizeH="0" baseline="0" noProof="0" dirty="0">
              <a:ln>
                <a:noFill/>
              </a:ln>
              <a:solidFill>
                <a:srgbClr val="3333CC"/>
              </a:solidFill>
              <a:effectLst/>
              <a:uLnTx/>
              <a:uFillTx/>
              <a:latin typeface="Arial" panose="020B0604020202020204" pitchFamily="34" charset="0"/>
              <a:ea typeface="ＭＳ Ｐゴシック" panose="020B0600070205080204" pitchFamily="34" charset="-128"/>
              <a:cs typeface="+mn-cs"/>
            </a:endParaRPr>
          </a:p>
        </p:txBody>
      </p:sp>
      <p:grpSp>
        <p:nvGrpSpPr>
          <p:cNvPr id="292" name="Group 139">
            <a:extLst>
              <a:ext uri="{FF2B5EF4-FFF2-40B4-BE49-F238E27FC236}">
                <a16:creationId xmlns:a16="http://schemas.microsoft.com/office/drawing/2014/main" id="{F9E9E22C-69D8-A847-9177-B4D5A14ECA28}"/>
              </a:ext>
            </a:extLst>
          </p:cNvPr>
          <p:cNvGrpSpPr>
            <a:grpSpLocks/>
          </p:cNvGrpSpPr>
          <p:nvPr/>
        </p:nvGrpSpPr>
        <p:grpSpPr bwMode="auto">
          <a:xfrm>
            <a:off x="7735792" y="2035446"/>
            <a:ext cx="377825" cy="576262"/>
            <a:chOff x="4140" y="429"/>
            <a:chExt cx="1425" cy="2396"/>
          </a:xfrm>
        </p:grpSpPr>
        <p:sp>
          <p:nvSpPr>
            <p:cNvPr id="293" name="Freeform 140">
              <a:extLst>
                <a:ext uri="{FF2B5EF4-FFF2-40B4-BE49-F238E27FC236}">
                  <a16:creationId xmlns:a16="http://schemas.microsoft.com/office/drawing/2014/main" id="{86EDF6AA-4B2E-6342-9BFA-CFF30B1C2908}"/>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4" name="Rectangle 141">
              <a:extLst>
                <a:ext uri="{FF2B5EF4-FFF2-40B4-BE49-F238E27FC236}">
                  <a16:creationId xmlns:a16="http://schemas.microsoft.com/office/drawing/2014/main" id="{6B9D834D-0DEE-9248-AD7A-C2D336AEBD50}"/>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5" name="Freeform 142">
              <a:extLst>
                <a:ext uri="{FF2B5EF4-FFF2-40B4-BE49-F238E27FC236}">
                  <a16:creationId xmlns:a16="http://schemas.microsoft.com/office/drawing/2014/main" id="{29245DF3-F7D6-B840-B253-23D4A8D2C197}"/>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6" name="Freeform 143">
              <a:extLst>
                <a:ext uri="{FF2B5EF4-FFF2-40B4-BE49-F238E27FC236}">
                  <a16:creationId xmlns:a16="http://schemas.microsoft.com/office/drawing/2014/main" id="{B747AC17-9BF4-BB41-A5DA-D229A9BA1A64}"/>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7" name="Rectangle 144">
              <a:extLst>
                <a:ext uri="{FF2B5EF4-FFF2-40B4-BE49-F238E27FC236}">
                  <a16:creationId xmlns:a16="http://schemas.microsoft.com/office/drawing/2014/main" id="{1B65D50E-A82B-7347-A7F6-556D3939DD4B}"/>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98" name="Group 145">
              <a:extLst>
                <a:ext uri="{FF2B5EF4-FFF2-40B4-BE49-F238E27FC236}">
                  <a16:creationId xmlns:a16="http://schemas.microsoft.com/office/drawing/2014/main" id="{E47B5BD8-DFF7-9441-92CB-80BB05AB6451}"/>
                </a:ext>
              </a:extLst>
            </p:cNvPr>
            <p:cNvGrpSpPr>
              <a:grpSpLocks/>
            </p:cNvGrpSpPr>
            <p:nvPr/>
          </p:nvGrpSpPr>
          <p:grpSpPr bwMode="auto">
            <a:xfrm>
              <a:off x="4749" y="668"/>
              <a:ext cx="581" cy="145"/>
              <a:chOff x="614" y="2568"/>
              <a:chExt cx="725" cy="139"/>
            </a:xfrm>
          </p:grpSpPr>
          <p:sp>
            <p:nvSpPr>
              <p:cNvPr id="323" name="AutoShape 146">
                <a:extLst>
                  <a:ext uri="{FF2B5EF4-FFF2-40B4-BE49-F238E27FC236}">
                    <a16:creationId xmlns:a16="http://schemas.microsoft.com/office/drawing/2014/main" id="{B75BF63D-E7E0-6640-A10B-E09175442A77}"/>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4" name="AutoShape 147">
                <a:extLst>
                  <a:ext uri="{FF2B5EF4-FFF2-40B4-BE49-F238E27FC236}">
                    <a16:creationId xmlns:a16="http://schemas.microsoft.com/office/drawing/2014/main" id="{074358F6-E1DA-D042-B053-9C4C54023FE2}"/>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99" name="Rectangle 148">
              <a:extLst>
                <a:ext uri="{FF2B5EF4-FFF2-40B4-BE49-F238E27FC236}">
                  <a16:creationId xmlns:a16="http://schemas.microsoft.com/office/drawing/2014/main" id="{DECDE972-9E25-674C-ACC1-43F55CD92F4E}"/>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0" name="Group 149">
              <a:extLst>
                <a:ext uri="{FF2B5EF4-FFF2-40B4-BE49-F238E27FC236}">
                  <a16:creationId xmlns:a16="http://schemas.microsoft.com/office/drawing/2014/main" id="{82296A06-752A-254D-8846-4D0F3F43F261}"/>
                </a:ext>
              </a:extLst>
            </p:cNvPr>
            <p:cNvGrpSpPr>
              <a:grpSpLocks/>
            </p:cNvGrpSpPr>
            <p:nvPr/>
          </p:nvGrpSpPr>
          <p:grpSpPr bwMode="auto">
            <a:xfrm>
              <a:off x="4747" y="994"/>
              <a:ext cx="581" cy="134"/>
              <a:chOff x="614" y="2568"/>
              <a:chExt cx="725" cy="139"/>
            </a:xfrm>
          </p:grpSpPr>
          <p:sp>
            <p:nvSpPr>
              <p:cNvPr id="321" name="AutoShape 150">
                <a:extLst>
                  <a:ext uri="{FF2B5EF4-FFF2-40B4-BE49-F238E27FC236}">
                    <a16:creationId xmlns:a16="http://schemas.microsoft.com/office/drawing/2014/main" id="{F5A8BC22-523A-4147-9575-B8F7D060F116}"/>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2" name="AutoShape 151">
                <a:extLst>
                  <a:ext uri="{FF2B5EF4-FFF2-40B4-BE49-F238E27FC236}">
                    <a16:creationId xmlns:a16="http://schemas.microsoft.com/office/drawing/2014/main" id="{EAF2AC7F-A8C0-FC4F-8C37-5D458F19BF62}"/>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1" name="Rectangle 152">
              <a:extLst>
                <a:ext uri="{FF2B5EF4-FFF2-40B4-BE49-F238E27FC236}">
                  <a16:creationId xmlns:a16="http://schemas.microsoft.com/office/drawing/2014/main" id="{4F90A69C-CEC4-A24D-9C82-52BA6FC8934D}"/>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2" name="Rectangle 153">
              <a:extLst>
                <a:ext uri="{FF2B5EF4-FFF2-40B4-BE49-F238E27FC236}">
                  <a16:creationId xmlns:a16="http://schemas.microsoft.com/office/drawing/2014/main" id="{4EAFCA72-25B7-7747-916E-327595FFDBCD}"/>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3" name="Group 154">
              <a:extLst>
                <a:ext uri="{FF2B5EF4-FFF2-40B4-BE49-F238E27FC236}">
                  <a16:creationId xmlns:a16="http://schemas.microsoft.com/office/drawing/2014/main" id="{8277CD38-8B7B-9748-AD3B-10D14BC1AA1D}"/>
                </a:ext>
              </a:extLst>
            </p:cNvPr>
            <p:cNvGrpSpPr>
              <a:grpSpLocks/>
            </p:cNvGrpSpPr>
            <p:nvPr/>
          </p:nvGrpSpPr>
          <p:grpSpPr bwMode="auto">
            <a:xfrm>
              <a:off x="4735" y="1627"/>
              <a:ext cx="582" cy="151"/>
              <a:chOff x="614" y="2568"/>
              <a:chExt cx="725" cy="139"/>
            </a:xfrm>
          </p:grpSpPr>
          <p:sp>
            <p:nvSpPr>
              <p:cNvPr id="319" name="AutoShape 155">
                <a:extLst>
                  <a:ext uri="{FF2B5EF4-FFF2-40B4-BE49-F238E27FC236}">
                    <a16:creationId xmlns:a16="http://schemas.microsoft.com/office/drawing/2014/main" id="{5B02472C-767E-8C4B-A1E5-693F9C4C2A6A}"/>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0" name="AutoShape 156">
                <a:extLst>
                  <a:ext uri="{FF2B5EF4-FFF2-40B4-BE49-F238E27FC236}">
                    <a16:creationId xmlns:a16="http://schemas.microsoft.com/office/drawing/2014/main" id="{DA6E1AA2-450F-174D-A85C-5D39B60ABD9D}"/>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4" name="Freeform 157">
              <a:extLst>
                <a:ext uri="{FF2B5EF4-FFF2-40B4-BE49-F238E27FC236}">
                  <a16:creationId xmlns:a16="http://schemas.microsoft.com/office/drawing/2014/main" id="{43557BDC-C555-5040-B5DB-5D425E9BFE16}"/>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5" name="Group 158">
              <a:extLst>
                <a:ext uri="{FF2B5EF4-FFF2-40B4-BE49-F238E27FC236}">
                  <a16:creationId xmlns:a16="http://schemas.microsoft.com/office/drawing/2014/main" id="{C333E870-3BD7-C645-AAC2-98508A7E36E9}"/>
                </a:ext>
              </a:extLst>
            </p:cNvPr>
            <p:cNvGrpSpPr>
              <a:grpSpLocks/>
            </p:cNvGrpSpPr>
            <p:nvPr/>
          </p:nvGrpSpPr>
          <p:grpSpPr bwMode="auto">
            <a:xfrm>
              <a:off x="4739" y="1327"/>
              <a:ext cx="582" cy="139"/>
              <a:chOff x="614" y="2568"/>
              <a:chExt cx="725" cy="139"/>
            </a:xfrm>
          </p:grpSpPr>
          <p:sp>
            <p:nvSpPr>
              <p:cNvPr id="317" name="AutoShape 159">
                <a:extLst>
                  <a:ext uri="{FF2B5EF4-FFF2-40B4-BE49-F238E27FC236}">
                    <a16:creationId xmlns:a16="http://schemas.microsoft.com/office/drawing/2014/main" id="{EFC968C4-6392-E247-9A44-0D21D80BC1C8}"/>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8" name="AutoShape 160">
                <a:extLst>
                  <a:ext uri="{FF2B5EF4-FFF2-40B4-BE49-F238E27FC236}">
                    <a16:creationId xmlns:a16="http://schemas.microsoft.com/office/drawing/2014/main" id="{9315F821-D903-1C43-B0DF-C13E1CFC6E95}"/>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6" name="Rectangle 161">
              <a:extLst>
                <a:ext uri="{FF2B5EF4-FFF2-40B4-BE49-F238E27FC236}">
                  <a16:creationId xmlns:a16="http://schemas.microsoft.com/office/drawing/2014/main" id="{4A93E05B-231B-8F4E-AC44-1E61C8779F78}"/>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7" name="Freeform 162">
              <a:extLst>
                <a:ext uri="{FF2B5EF4-FFF2-40B4-BE49-F238E27FC236}">
                  <a16:creationId xmlns:a16="http://schemas.microsoft.com/office/drawing/2014/main" id="{A81021FA-3B4B-8540-B233-88280DF917CD}"/>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8" name="Freeform 163">
              <a:extLst>
                <a:ext uri="{FF2B5EF4-FFF2-40B4-BE49-F238E27FC236}">
                  <a16:creationId xmlns:a16="http://schemas.microsoft.com/office/drawing/2014/main" id="{B4BBCFA8-CE65-3B46-B8C0-90C8E2A9FAE4}"/>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9" name="Oval 164">
              <a:extLst>
                <a:ext uri="{FF2B5EF4-FFF2-40B4-BE49-F238E27FC236}">
                  <a16:creationId xmlns:a16="http://schemas.microsoft.com/office/drawing/2014/main" id="{5BC0A35E-B59B-2747-AF4F-E2B7BF2E9D9B}"/>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0" name="Freeform 165">
              <a:extLst>
                <a:ext uri="{FF2B5EF4-FFF2-40B4-BE49-F238E27FC236}">
                  <a16:creationId xmlns:a16="http://schemas.microsoft.com/office/drawing/2014/main" id="{18C56782-0533-9C40-9224-8F36130D8884}"/>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1" name="AutoShape 166">
              <a:extLst>
                <a:ext uri="{FF2B5EF4-FFF2-40B4-BE49-F238E27FC236}">
                  <a16:creationId xmlns:a16="http://schemas.microsoft.com/office/drawing/2014/main" id="{B68A6AC7-4ED2-D44E-90B8-E63CF73BBC97}"/>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2" name="AutoShape 167">
              <a:extLst>
                <a:ext uri="{FF2B5EF4-FFF2-40B4-BE49-F238E27FC236}">
                  <a16:creationId xmlns:a16="http://schemas.microsoft.com/office/drawing/2014/main" id="{906EF179-00FE-3F4F-AD8D-E9B8F23DE35F}"/>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3" name="Oval 168">
              <a:extLst>
                <a:ext uri="{FF2B5EF4-FFF2-40B4-BE49-F238E27FC236}">
                  <a16:creationId xmlns:a16="http://schemas.microsoft.com/office/drawing/2014/main" id="{714D65B7-5EDC-2840-9C29-D308D9655A6C}"/>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4" name="Oval 169">
              <a:extLst>
                <a:ext uri="{FF2B5EF4-FFF2-40B4-BE49-F238E27FC236}">
                  <a16:creationId xmlns:a16="http://schemas.microsoft.com/office/drawing/2014/main" id="{E64A117A-C67D-AB41-A8E7-4A508BB314F3}"/>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5" name="Oval 170">
              <a:extLst>
                <a:ext uri="{FF2B5EF4-FFF2-40B4-BE49-F238E27FC236}">
                  <a16:creationId xmlns:a16="http://schemas.microsoft.com/office/drawing/2014/main" id="{C59668D3-09F9-BD44-8596-C01818912BD0}"/>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6" name="Rectangle 171">
              <a:extLst>
                <a:ext uri="{FF2B5EF4-FFF2-40B4-BE49-F238E27FC236}">
                  <a16:creationId xmlns:a16="http://schemas.microsoft.com/office/drawing/2014/main" id="{8E530C7C-3D86-3C4B-891E-CB9AC883FCB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5" name="Group 172">
            <a:extLst>
              <a:ext uri="{FF2B5EF4-FFF2-40B4-BE49-F238E27FC236}">
                <a16:creationId xmlns:a16="http://schemas.microsoft.com/office/drawing/2014/main" id="{F34C0BB9-9ECA-9B40-B10C-16DEDBDC16C3}"/>
              </a:ext>
            </a:extLst>
          </p:cNvPr>
          <p:cNvGrpSpPr>
            <a:grpSpLocks/>
          </p:cNvGrpSpPr>
          <p:nvPr/>
        </p:nvGrpSpPr>
        <p:grpSpPr bwMode="auto">
          <a:xfrm>
            <a:off x="7885017" y="5148533"/>
            <a:ext cx="525463" cy="557213"/>
            <a:chOff x="-44" y="1473"/>
            <a:chExt cx="981" cy="1105"/>
          </a:xfrm>
        </p:grpSpPr>
        <p:pic>
          <p:nvPicPr>
            <p:cNvPr id="326" name="Picture 173" descr="desktop_computer_stylized_medium">
              <a:extLst>
                <a:ext uri="{FF2B5EF4-FFF2-40B4-BE49-F238E27FC236}">
                  <a16:creationId xmlns:a16="http://schemas.microsoft.com/office/drawing/2014/main" id="{58DEA6BA-6A8A-414B-A5D1-8C42E963B5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 name="Freeform 174">
              <a:extLst>
                <a:ext uri="{FF2B5EF4-FFF2-40B4-BE49-F238E27FC236}">
                  <a16:creationId xmlns:a16="http://schemas.microsoft.com/office/drawing/2014/main" id="{5636D377-DB0D-6F40-811F-10EE64604D69}"/>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8" name="Group 175">
            <a:extLst>
              <a:ext uri="{FF2B5EF4-FFF2-40B4-BE49-F238E27FC236}">
                <a16:creationId xmlns:a16="http://schemas.microsoft.com/office/drawing/2014/main" id="{7306AC90-5B34-3F4E-B626-0E34022A31C8}"/>
              </a:ext>
            </a:extLst>
          </p:cNvPr>
          <p:cNvGrpSpPr>
            <a:grpSpLocks/>
          </p:cNvGrpSpPr>
          <p:nvPr/>
        </p:nvGrpSpPr>
        <p:grpSpPr bwMode="auto">
          <a:xfrm>
            <a:off x="8650192" y="1557608"/>
            <a:ext cx="377825" cy="576263"/>
            <a:chOff x="4140" y="429"/>
            <a:chExt cx="1425" cy="2396"/>
          </a:xfrm>
        </p:grpSpPr>
        <p:sp>
          <p:nvSpPr>
            <p:cNvPr id="329" name="Freeform 176">
              <a:extLst>
                <a:ext uri="{FF2B5EF4-FFF2-40B4-BE49-F238E27FC236}">
                  <a16:creationId xmlns:a16="http://schemas.microsoft.com/office/drawing/2014/main" id="{F3CFDF78-3F2C-B047-99D5-2F35E0D1B496}"/>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0" name="Rectangle 177">
              <a:extLst>
                <a:ext uri="{FF2B5EF4-FFF2-40B4-BE49-F238E27FC236}">
                  <a16:creationId xmlns:a16="http://schemas.microsoft.com/office/drawing/2014/main" id="{6D671750-A74B-B64E-8E68-C40948E6DE36}"/>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1" name="Freeform 178">
              <a:extLst>
                <a:ext uri="{FF2B5EF4-FFF2-40B4-BE49-F238E27FC236}">
                  <a16:creationId xmlns:a16="http://schemas.microsoft.com/office/drawing/2014/main" id="{9438FA78-1938-514C-80BF-10ED666E38FE}"/>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2" name="Freeform 179">
              <a:extLst>
                <a:ext uri="{FF2B5EF4-FFF2-40B4-BE49-F238E27FC236}">
                  <a16:creationId xmlns:a16="http://schemas.microsoft.com/office/drawing/2014/main" id="{FD23EFF2-90E8-9045-936A-06124249A5E5}"/>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3" name="Rectangle 180">
              <a:extLst>
                <a:ext uri="{FF2B5EF4-FFF2-40B4-BE49-F238E27FC236}">
                  <a16:creationId xmlns:a16="http://schemas.microsoft.com/office/drawing/2014/main" id="{C3C9A679-FD27-EE4A-B715-049B9DDB6300}"/>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4" name="Group 181">
              <a:extLst>
                <a:ext uri="{FF2B5EF4-FFF2-40B4-BE49-F238E27FC236}">
                  <a16:creationId xmlns:a16="http://schemas.microsoft.com/office/drawing/2014/main" id="{F5C3481D-451B-B142-A35C-15C582D38E95}"/>
                </a:ext>
              </a:extLst>
            </p:cNvPr>
            <p:cNvGrpSpPr>
              <a:grpSpLocks/>
            </p:cNvGrpSpPr>
            <p:nvPr/>
          </p:nvGrpSpPr>
          <p:grpSpPr bwMode="auto">
            <a:xfrm>
              <a:off x="4749" y="668"/>
              <a:ext cx="581" cy="145"/>
              <a:chOff x="614" y="2568"/>
              <a:chExt cx="725" cy="139"/>
            </a:xfrm>
          </p:grpSpPr>
          <p:sp>
            <p:nvSpPr>
              <p:cNvPr id="359" name="AutoShape 182">
                <a:extLst>
                  <a:ext uri="{FF2B5EF4-FFF2-40B4-BE49-F238E27FC236}">
                    <a16:creationId xmlns:a16="http://schemas.microsoft.com/office/drawing/2014/main" id="{2C243628-F48B-0247-9C77-CADC193BA25B}"/>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0" name="AutoShape 183">
                <a:extLst>
                  <a:ext uri="{FF2B5EF4-FFF2-40B4-BE49-F238E27FC236}">
                    <a16:creationId xmlns:a16="http://schemas.microsoft.com/office/drawing/2014/main" id="{C3D71DA0-C793-D949-906B-887E37FD01C9}"/>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5" name="Rectangle 184">
              <a:extLst>
                <a:ext uri="{FF2B5EF4-FFF2-40B4-BE49-F238E27FC236}">
                  <a16:creationId xmlns:a16="http://schemas.microsoft.com/office/drawing/2014/main" id="{246902F9-C4DC-454E-9DA0-3D5842DB38D7}"/>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6" name="Group 185">
              <a:extLst>
                <a:ext uri="{FF2B5EF4-FFF2-40B4-BE49-F238E27FC236}">
                  <a16:creationId xmlns:a16="http://schemas.microsoft.com/office/drawing/2014/main" id="{7667DA9A-FE8F-654A-8B9E-218AADDABF18}"/>
                </a:ext>
              </a:extLst>
            </p:cNvPr>
            <p:cNvGrpSpPr>
              <a:grpSpLocks/>
            </p:cNvGrpSpPr>
            <p:nvPr/>
          </p:nvGrpSpPr>
          <p:grpSpPr bwMode="auto">
            <a:xfrm>
              <a:off x="4747" y="994"/>
              <a:ext cx="581" cy="134"/>
              <a:chOff x="614" y="2568"/>
              <a:chExt cx="725" cy="139"/>
            </a:xfrm>
          </p:grpSpPr>
          <p:sp>
            <p:nvSpPr>
              <p:cNvPr id="357" name="AutoShape 186">
                <a:extLst>
                  <a:ext uri="{FF2B5EF4-FFF2-40B4-BE49-F238E27FC236}">
                    <a16:creationId xmlns:a16="http://schemas.microsoft.com/office/drawing/2014/main" id="{89170F11-7571-2B45-8719-95E83BC651DC}"/>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8" name="AutoShape 187">
                <a:extLst>
                  <a:ext uri="{FF2B5EF4-FFF2-40B4-BE49-F238E27FC236}">
                    <a16:creationId xmlns:a16="http://schemas.microsoft.com/office/drawing/2014/main" id="{E76D6632-4213-1A4C-994D-E58521FFA452}"/>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7" name="Rectangle 188">
              <a:extLst>
                <a:ext uri="{FF2B5EF4-FFF2-40B4-BE49-F238E27FC236}">
                  <a16:creationId xmlns:a16="http://schemas.microsoft.com/office/drawing/2014/main" id="{042D5530-947C-8042-964E-981127ADCA1C}"/>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8" name="Rectangle 189">
              <a:extLst>
                <a:ext uri="{FF2B5EF4-FFF2-40B4-BE49-F238E27FC236}">
                  <a16:creationId xmlns:a16="http://schemas.microsoft.com/office/drawing/2014/main" id="{2F89380A-7E24-A848-A517-F0FC736922E7}"/>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9" name="Group 190">
              <a:extLst>
                <a:ext uri="{FF2B5EF4-FFF2-40B4-BE49-F238E27FC236}">
                  <a16:creationId xmlns:a16="http://schemas.microsoft.com/office/drawing/2014/main" id="{38C1848A-3B99-B348-91C8-29218555E83A}"/>
                </a:ext>
              </a:extLst>
            </p:cNvPr>
            <p:cNvGrpSpPr>
              <a:grpSpLocks/>
            </p:cNvGrpSpPr>
            <p:nvPr/>
          </p:nvGrpSpPr>
          <p:grpSpPr bwMode="auto">
            <a:xfrm>
              <a:off x="4735" y="1627"/>
              <a:ext cx="582" cy="151"/>
              <a:chOff x="614" y="2568"/>
              <a:chExt cx="725" cy="139"/>
            </a:xfrm>
          </p:grpSpPr>
          <p:sp>
            <p:nvSpPr>
              <p:cNvPr id="355" name="AutoShape 191">
                <a:extLst>
                  <a:ext uri="{FF2B5EF4-FFF2-40B4-BE49-F238E27FC236}">
                    <a16:creationId xmlns:a16="http://schemas.microsoft.com/office/drawing/2014/main" id="{676776FA-ACE8-1B44-A3F2-EE744FFE1B2F}"/>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6" name="AutoShape 192">
                <a:extLst>
                  <a:ext uri="{FF2B5EF4-FFF2-40B4-BE49-F238E27FC236}">
                    <a16:creationId xmlns:a16="http://schemas.microsoft.com/office/drawing/2014/main" id="{642A052A-BC62-D049-9EBF-AC2B9D28A87C}"/>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40" name="Freeform 193">
              <a:extLst>
                <a:ext uri="{FF2B5EF4-FFF2-40B4-BE49-F238E27FC236}">
                  <a16:creationId xmlns:a16="http://schemas.microsoft.com/office/drawing/2014/main" id="{20022731-282E-5349-BD84-5AC931894117}"/>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41" name="Group 194">
              <a:extLst>
                <a:ext uri="{FF2B5EF4-FFF2-40B4-BE49-F238E27FC236}">
                  <a16:creationId xmlns:a16="http://schemas.microsoft.com/office/drawing/2014/main" id="{C8EEA896-B8C6-834F-9741-B4BC6894041D}"/>
                </a:ext>
              </a:extLst>
            </p:cNvPr>
            <p:cNvGrpSpPr>
              <a:grpSpLocks/>
            </p:cNvGrpSpPr>
            <p:nvPr/>
          </p:nvGrpSpPr>
          <p:grpSpPr bwMode="auto">
            <a:xfrm>
              <a:off x="4739" y="1327"/>
              <a:ext cx="582" cy="139"/>
              <a:chOff x="614" y="2568"/>
              <a:chExt cx="725" cy="139"/>
            </a:xfrm>
          </p:grpSpPr>
          <p:sp>
            <p:nvSpPr>
              <p:cNvPr id="353" name="AutoShape 195">
                <a:extLst>
                  <a:ext uri="{FF2B5EF4-FFF2-40B4-BE49-F238E27FC236}">
                    <a16:creationId xmlns:a16="http://schemas.microsoft.com/office/drawing/2014/main" id="{FAEB0127-5E88-8848-A1E8-FCDC82E85BB6}"/>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4" name="AutoShape 196">
                <a:extLst>
                  <a:ext uri="{FF2B5EF4-FFF2-40B4-BE49-F238E27FC236}">
                    <a16:creationId xmlns:a16="http://schemas.microsoft.com/office/drawing/2014/main" id="{F6C14D4D-54BC-0347-8DE7-8C387B0DE5D3}"/>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42" name="Rectangle 197">
              <a:extLst>
                <a:ext uri="{FF2B5EF4-FFF2-40B4-BE49-F238E27FC236}">
                  <a16:creationId xmlns:a16="http://schemas.microsoft.com/office/drawing/2014/main" id="{DE2B5795-02B3-824F-BFB7-9E4468C2E04A}"/>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3" name="Freeform 198">
              <a:extLst>
                <a:ext uri="{FF2B5EF4-FFF2-40B4-BE49-F238E27FC236}">
                  <a16:creationId xmlns:a16="http://schemas.microsoft.com/office/drawing/2014/main" id="{30654D98-FCC5-4940-8B89-40DEC14D245E}"/>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4" name="Freeform 199">
              <a:extLst>
                <a:ext uri="{FF2B5EF4-FFF2-40B4-BE49-F238E27FC236}">
                  <a16:creationId xmlns:a16="http://schemas.microsoft.com/office/drawing/2014/main" id="{DB2F1485-9F89-A14E-B2B0-E716B66FE509}"/>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5" name="Oval 200">
              <a:extLst>
                <a:ext uri="{FF2B5EF4-FFF2-40B4-BE49-F238E27FC236}">
                  <a16:creationId xmlns:a16="http://schemas.microsoft.com/office/drawing/2014/main" id="{0913F7BB-B350-6F4C-8E3C-B4373B6BBC1E}"/>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6" name="Freeform 201">
              <a:extLst>
                <a:ext uri="{FF2B5EF4-FFF2-40B4-BE49-F238E27FC236}">
                  <a16:creationId xmlns:a16="http://schemas.microsoft.com/office/drawing/2014/main" id="{D806CA0F-D39E-1044-8994-B3481BAC561C}"/>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7" name="AutoShape 202">
              <a:extLst>
                <a:ext uri="{FF2B5EF4-FFF2-40B4-BE49-F238E27FC236}">
                  <a16:creationId xmlns:a16="http://schemas.microsoft.com/office/drawing/2014/main" id="{653E2F84-88DD-4C48-9132-5E9C22D3C500}"/>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8" name="AutoShape 203">
              <a:extLst>
                <a:ext uri="{FF2B5EF4-FFF2-40B4-BE49-F238E27FC236}">
                  <a16:creationId xmlns:a16="http://schemas.microsoft.com/office/drawing/2014/main" id="{7C1622A3-9F30-FA42-9B80-C8BB00A05B8D}"/>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9" name="Oval 204">
              <a:extLst>
                <a:ext uri="{FF2B5EF4-FFF2-40B4-BE49-F238E27FC236}">
                  <a16:creationId xmlns:a16="http://schemas.microsoft.com/office/drawing/2014/main" id="{432A4179-C51B-DE48-94FC-B7412F4DD34C}"/>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0" name="Oval 205">
              <a:extLst>
                <a:ext uri="{FF2B5EF4-FFF2-40B4-BE49-F238E27FC236}">
                  <a16:creationId xmlns:a16="http://schemas.microsoft.com/office/drawing/2014/main" id="{9EF71E96-D069-134D-9318-D85F7FF2C50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51" name="Oval 206">
              <a:extLst>
                <a:ext uri="{FF2B5EF4-FFF2-40B4-BE49-F238E27FC236}">
                  <a16:creationId xmlns:a16="http://schemas.microsoft.com/office/drawing/2014/main" id="{3E78A6EB-9CEA-E74E-91AB-439D7171D3AA}"/>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2" name="Rectangle 207">
              <a:extLst>
                <a:ext uri="{FF2B5EF4-FFF2-40B4-BE49-F238E27FC236}">
                  <a16:creationId xmlns:a16="http://schemas.microsoft.com/office/drawing/2014/main" id="{1A62E052-D07D-6743-8E2D-F67E3E528E8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61" name="Group 208">
            <a:extLst>
              <a:ext uri="{FF2B5EF4-FFF2-40B4-BE49-F238E27FC236}">
                <a16:creationId xmlns:a16="http://schemas.microsoft.com/office/drawing/2014/main" id="{6A05235C-3E77-6F4F-8ADA-6D04AB8484D1}"/>
              </a:ext>
            </a:extLst>
          </p:cNvPr>
          <p:cNvGrpSpPr>
            <a:grpSpLocks/>
          </p:cNvGrpSpPr>
          <p:nvPr/>
        </p:nvGrpSpPr>
        <p:grpSpPr bwMode="auto">
          <a:xfrm>
            <a:off x="9402667" y="1589358"/>
            <a:ext cx="377825" cy="576263"/>
            <a:chOff x="4140" y="429"/>
            <a:chExt cx="1425" cy="2396"/>
          </a:xfrm>
        </p:grpSpPr>
        <p:sp>
          <p:nvSpPr>
            <p:cNvPr id="362" name="Freeform 209">
              <a:extLst>
                <a:ext uri="{FF2B5EF4-FFF2-40B4-BE49-F238E27FC236}">
                  <a16:creationId xmlns:a16="http://schemas.microsoft.com/office/drawing/2014/main" id="{D166875E-AD19-804C-965F-CDAED7A642D2}"/>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3" name="Rectangle 210">
              <a:extLst>
                <a:ext uri="{FF2B5EF4-FFF2-40B4-BE49-F238E27FC236}">
                  <a16:creationId xmlns:a16="http://schemas.microsoft.com/office/drawing/2014/main" id="{EC5E264D-98A2-B44D-B995-4CB53C25E2B4}"/>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4" name="Freeform 211">
              <a:extLst>
                <a:ext uri="{FF2B5EF4-FFF2-40B4-BE49-F238E27FC236}">
                  <a16:creationId xmlns:a16="http://schemas.microsoft.com/office/drawing/2014/main" id="{C1CF933D-FB73-3240-9F1D-5EED49E6AB45}"/>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5" name="Freeform 212">
              <a:extLst>
                <a:ext uri="{FF2B5EF4-FFF2-40B4-BE49-F238E27FC236}">
                  <a16:creationId xmlns:a16="http://schemas.microsoft.com/office/drawing/2014/main" id="{0FC67CB2-6BE1-1847-A437-D99084C5CC4E}"/>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6" name="Rectangle 213">
              <a:extLst>
                <a:ext uri="{FF2B5EF4-FFF2-40B4-BE49-F238E27FC236}">
                  <a16:creationId xmlns:a16="http://schemas.microsoft.com/office/drawing/2014/main" id="{14B7D932-BBFC-B74D-816C-440DB3FEB06E}"/>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7" name="Group 214">
              <a:extLst>
                <a:ext uri="{FF2B5EF4-FFF2-40B4-BE49-F238E27FC236}">
                  <a16:creationId xmlns:a16="http://schemas.microsoft.com/office/drawing/2014/main" id="{904783F7-C673-AC48-8DEC-45B791D2E0FD}"/>
                </a:ext>
              </a:extLst>
            </p:cNvPr>
            <p:cNvGrpSpPr>
              <a:grpSpLocks/>
            </p:cNvGrpSpPr>
            <p:nvPr/>
          </p:nvGrpSpPr>
          <p:grpSpPr bwMode="auto">
            <a:xfrm>
              <a:off x="4749" y="668"/>
              <a:ext cx="581" cy="145"/>
              <a:chOff x="614" y="2568"/>
              <a:chExt cx="725" cy="139"/>
            </a:xfrm>
          </p:grpSpPr>
          <p:sp>
            <p:nvSpPr>
              <p:cNvPr id="392" name="AutoShape 215">
                <a:extLst>
                  <a:ext uri="{FF2B5EF4-FFF2-40B4-BE49-F238E27FC236}">
                    <a16:creationId xmlns:a16="http://schemas.microsoft.com/office/drawing/2014/main" id="{259ABA3E-950D-BF40-AF00-89747854A5FD}"/>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3" name="AutoShape 216">
                <a:extLst>
                  <a:ext uri="{FF2B5EF4-FFF2-40B4-BE49-F238E27FC236}">
                    <a16:creationId xmlns:a16="http://schemas.microsoft.com/office/drawing/2014/main" id="{D537C256-5556-E84D-BFD9-801601AF6D06}"/>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68" name="Rectangle 217">
              <a:extLst>
                <a:ext uri="{FF2B5EF4-FFF2-40B4-BE49-F238E27FC236}">
                  <a16:creationId xmlns:a16="http://schemas.microsoft.com/office/drawing/2014/main" id="{6A16D193-BA00-FA4C-84D3-5F7B5C0311B4}"/>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9" name="Group 218">
              <a:extLst>
                <a:ext uri="{FF2B5EF4-FFF2-40B4-BE49-F238E27FC236}">
                  <a16:creationId xmlns:a16="http://schemas.microsoft.com/office/drawing/2014/main" id="{7151F57C-7772-D741-B346-9FD22AFEAC1C}"/>
                </a:ext>
              </a:extLst>
            </p:cNvPr>
            <p:cNvGrpSpPr>
              <a:grpSpLocks/>
            </p:cNvGrpSpPr>
            <p:nvPr/>
          </p:nvGrpSpPr>
          <p:grpSpPr bwMode="auto">
            <a:xfrm>
              <a:off x="4747" y="994"/>
              <a:ext cx="581" cy="134"/>
              <a:chOff x="614" y="2568"/>
              <a:chExt cx="725" cy="139"/>
            </a:xfrm>
          </p:grpSpPr>
          <p:sp>
            <p:nvSpPr>
              <p:cNvPr id="390" name="AutoShape 219">
                <a:extLst>
                  <a:ext uri="{FF2B5EF4-FFF2-40B4-BE49-F238E27FC236}">
                    <a16:creationId xmlns:a16="http://schemas.microsoft.com/office/drawing/2014/main" id="{28A8406C-AFA4-F94B-A2C4-E4FFB185C64F}"/>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1" name="AutoShape 220">
                <a:extLst>
                  <a:ext uri="{FF2B5EF4-FFF2-40B4-BE49-F238E27FC236}">
                    <a16:creationId xmlns:a16="http://schemas.microsoft.com/office/drawing/2014/main" id="{9A186499-2183-C24F-89D0-ACB1D39A2787}"/>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0" name="Rectangle 221">
              <a:extLst>
                <a:ext uri="{FF2B5EF4-FFF2-40B4-BE49-F238E27FC236}">
                  <a16:creationId xmlns:a16="http://schemas.microsoft.com/office/drawing/2014/main" id="{6959C99C-8685-CE45-B4A0-BEEBD9CE6FDF}"/>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1" name="Rectangle 222">
              <a:extLst>
                <a:ext uri="{FF2B5EF4-FFF2-40B4-BE49-F238E27FC236}">
                  <a16:creationId xmlns:a16="http://schemas.microsoft.com/office/drawing/2014/main" id="{0CEC0CDC-F36A-E147-800E-4BFDDC412C2D}"/>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2" name="Group 223">
              <a:extLst>
                <a:ext uri="{FF2B5EF4-FFF2-40B4-BE49-F238E27FC236}">
                  <a16:creationId xmlns:a16="http://schemas.microsoft.com/office/drawing/2014/main" id="{07BF1C14-2C6F-B94F-8289-1C37D6C61529}"/>
                </a:ext>
              </a:extLst>
            </p:cNvPr>
            <p:cNvGrpSpPr>
              <a:grpSpLocks/>
            </p:cNvGrpSpPr>
            <p:nvPr/>
          </p:nvGrpSpPr>
          <p:grpSpPr bwMode="auto">
            <a:xfrm>
              <a:off x="4735" y="1627"/>
              <a:ext cx="582" cy="151"/>
              <a:chOff x="614" y="2568"/>
              <a:chExt cx="725" cy="139"/>
            </a:xfrm>
          </p:grpSpPr>
          <p:sp>
            <p:nvSpPr>
              <p:cNvPr id="388" name="AutoShape 224">
                <a:extLst>
                  <a:ext uri="{FF2B5EF4-FFF2-40B4-BE49-F238E27FC236}">
                    <a16:creationId xmlns:a16="http://schemas.microsoft.com/office/drawing/2014/main" id="{B660D864-E6AF-2A4B-AF6E-15E67C246146}"/>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9" name="AutoShape 225">
                <a:extLst>
                  <a:ext uri="{FF2B5EF4-FFF2-40B4-BE49-F238E27FC236}">
                    <a16:creationId xmlns:a16="http://schemas.microsoft.com/office/drawing/2014/main" id="{A5592FCE-B8EB-CD42-BD69-D7E95DA3E255}"/>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3" name="Freeform 226">
              <a:extLst>
                <a:ext uri="{FF2B5EF4-FFF2-40B4-BE49-F238E27FC236}">
                  <a16:creationId xmlns:a16="http://schemas.microsoft.com/office/drawing/2014/main" id="{176C9152-AD9C-0043-999D-97BF01B75C5D}"/>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4" name="Group 227">
              <a:extLst>
                <a:ext uri="{FF2B5EF4-FFF2-40B4-BE49-F238E27FC236}">
                  <a16:creationId xmlns:a16="http://schemas.microsoft.com/office/drawing/2014/main" id="{DB7553BD-7EEF-1144-A10E-45052E753529}"/>
                </a:ext>
              </a:extLst>
            </p:cNvPr>
            <p:cNvGrpSpPr>
              <a:grpSpLocks/>
            </p:cNvGrpSpPr>
            <p:nvPr/>
          </p:nvGrpSpPr>
          <p:grpSpPr bwMode="auto">
            <a:xfrm>
              <a:off x="4739" y="1327"/>
              <a:ext cx="582" cy="139"/>
              <a:chOff x="614" y="2568"/>
              <a:chExt cx="725" cy="139"/>
            </a:xfrm>
          </p:grpSpPr>
          <p:sp>
            <p:nvSpPr>
              <p:cNvPr id="386" name="AutoShape 228">
                <a:extLst>
                  <a:ext uri="{FF2B5EF4-FFF2-40B4-BE49-F238E27FC236}">
                    <a16:creationId xmlns:a16="http://schemas.microsoft.com/office/drawing/2014/main" id="{209B423B-7C84-A444-BC5D-A11FD15670F9}"/>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7" name="AutoShape 229">
                <a:extLst>
                  <a:ext uri="{FF2B5EF4-FFF2-40B4-BE49-F238E27FC236}">
                    <a16:creationId xmlns:a16="http://schemas.microsoft.com/office/drawing/2014/main" id="{5AE73D33-B566-9A49-9DC6-C5469487BDCF}"/>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5" name="Rectangle 230">
              <a:extLst>
                <a:ext uri="{FF2B5EF4-FFF2-40B4-BE49-F238E27FC236}">
                  <a16:creationId xmlns:a16="http://schemas.microsoft.com/office/drawing/2014/main" id="{F54FB1FA-BA67-4B47-8CD0-DC612A86E69A}"/>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6" name="Freeform 231">
              <a:extLst>
                <a:ext uri="{FF2B5EF4-FFF2-40B4-BE49-F238E27FC236}">
                  <a16:creationId xmlns:a16="http://schemas.microsoft.com/office/drawing/2014/main" id="{A3240397-6B0C-654E-88F1-F3F3AD6232E7}"/>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7" name="Freeform 232">
              <a:extLst>
                <a:ext uri="{FF2B5EF4-FFF2-40B4-BE49-F238E27FC236}">
                  <a16:creationId xmlns:a16="http://schemas.microsoft.com/office/drawing/2014/main" id="{1A86C13D-4B43-504E-B61C-E2C65477525E}"/>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8" name="Oval 233">
              <a:extLst>
                <a:ext uri="{FF2B5EF4-FFF2-40B4-BE49-F238E27FC236}">
                  <a16:creationId xmlns:a16="http://schemas.microsoft.com/office/drawing/2014/main" id="{A925E2BE-2521-064E-94A2-F5B3CE2A61D8}"/>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9" name="Freeform 234">
              <a:extLst>
                <a:ext uri="{FF2B5EF4-FFF2-40B4-BE49-F238E27FC236}">
                  <a16:creationId xmlns:a16="http://schemas.microsoft.com/office/drawing/2014/main" id="{D0F8527B-9979-9843-B950-02EEB33AD611}"/>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0" name="AutoShape 235">
              <a:extLst>
                <a:ext uri="{FF2B5EF4-FFF2-40B4-BE49-F238E27FC236}">
                  <a16:creationId xmlns:a16="http://schemas.microsoft.com/office/drawing/2014/main" id="{01246D65-1D83-514D-96A0-3F53F7E62D09}"/>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1" name="AutoShape 236">
              <a:extLst>
                <a:ext uri="{FF2B5EF4-FFF2-40B4-BE49-F238E27FC236}">
                  <a16:creationId xmlns:a16="http://schemas.microsoft.com/office/drawing/2014/main" id="{EE09E67D-74DE-8E41-B31D-30EBA899EA8C}"/>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2" name="Oval 237">
              <a:extLst>
                <a:ext uri="{FF2B5EF4-FFF2-40B4-BE49-F238E27FC236}">
                  <a16:creationId xmlns:a16="http://schemas.microsoft.com/office/drawing/2014/main" id="{1BAA3765-A4A2-D249-B5E6-B37A650693CE}"/>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3" name="Oval 238">
              <a:extLst>
                <a:ext uri="{FF2B5EF4-FFF2-40B4-BE49-F238E27FC236}">
                  <a16:creationId xmlns:a16="http://schemas.microsoft.com/office/drawing/2014/main" id="{B5829A6B-5209-D644-82E1-A9C2A8D9A01D}"/>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84" name="Oval 239">
              <a:extLst>
                <a:ext uri="{FF2B5EF4-FFF2-40B4-BE49-F238E27FC236}">
                  <a16:creationId xmlns:a16="http://schemas.microsoft.com/office/drawing/2014/main" id="{95394ED4-DC3D-F146-9AEE-0FC4AFC88A7F}"/>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5" name="Rectangle 240">
              <a:extLst>
                <a:ext uri="{FF2B5EF4-FFF2-40B4-BE49-F238E27FC236}">
                  <a16:creationId xmlns:a16="http://schemas.microsoft.com/office/drawing/2014/main" id="{A039A534-5AD2-354C-8072-85670484B5B5}"/>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94" name="Group 241">
            <a:extLst>
              <a:ext uri="{FF2B5EF4-FFF2-40B4-BE49-F238E27FC236}">
                <a16:creationId xmlns:a16="http://schemas.microsoft.com/office/drawing/2014/main" id="{9BE96710-6956-1941-96D5-89D2082B85BD}"/>
              </a:ext>
            </a:extLst>
          </p:cNvPr>
          <p:cNvGrpSpPr>
            <a:grpSpLocks/>
          </p:cNvGrpSpPr>
          <p:nvPr/>
        </p:nvGrpSpPr>
        <p:grpSpPr bwMode="auto">
          <a:xfrm>
            <a:off x="10012267" y="1741758"/>
            <a:ext cx="377825" cy="576263"/>
            <a:chOff x="4140" y="429"/>
            <a:chExt cx="1425" cy="2396"/>
          </a:xfrm>
        </p:grpSpPr>
        <p:sp>
          <p:nvSpPr>
            <p:cNvPr id="395" name="Freeform 242">
              <a:extLst>
                <a:ext uri="{FF2B5EF4-FFF2-40B4-BE49-F238E27FC236}">
                  <a16:creationId xmlns:a16="http://schemas.microsoft.com/office/drawing/2014/main" id="{98FED06C-86AC-174D-897A-AF88782AB34D}"/>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6" name="Rectangle 243">
              <a:extLst>
                <a:ext uri="{FF2B5EF4-FFF2-40B4-BE49-F238E27FC236}">
                  <a16:creationId xmlns:a16="http://schemas.microsoft.com/office/drawing/2014/main" id="{7BCB3493-2EA3-894F-95D3-4BD9689BC0B5}"/>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7" name="Freeform 244">
              <a:extLst>
                <a:ext uri="{FF2B5EF4-FFF2-40B4-BE49-F238E27FC236}">
                  <a16:creationId xmlns:a16="http://schemas.microsoft.com/office/drawing/2014/main" id="{04E3D02B-467F-7F4F-8DC3-9D363101FB1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8" name="Freeform 245">
              <a:extLst>
                <a:ext uri="{FF2B5EF4-FFF2-40B4-BE49-F238E27FC236}">
                  <a16:creationId xmlns:a16="http://schemas.microsoft.com/office/drawing/2014/main" id="{DA94A9FA-D5B5-214A-8D37-34D4B61F600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99" name="Rectangle 246">
              <a:extLst>
                <a:ext uri="{FF2B5EF4-FFF2-40B4-BE49-F238E27FC236}">
                  <a16:creationId xmlns:a16="http://schemas.microsoft.com/office/drawing/2014/main" id="{50539DB1-8D20-F44A-8958-354C5B49CA22}"/>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0" name="Group 247">
              <a:extLst>
                <a:ext uri="{FF2B5EF4-FFF2-40B4-BE49-F238E27FC236}">
                  <a16:creationId xmlns:a16="http://schemas.microsoft.com/office/drawing/2014/main" id="{ABC4B2B5-E127-B14E-8370-5BCDD85E2944}"/>
                </a:ext>
              </a:extLst>
            </p:cNvPr>
            <p:cNvGrpSpPr>
              <a:grpSpLocks/>
            </p:cNvGrpSpPr>
            <p:nvPr/>
          </p:nvGrpSpPr>
          <p:grpSpPr bwMode="auto">
            <a:xfrm>
              <a:off x="4749" y="668"/>
              <a:ext cx="581" cy="145"/>
              <a:chOff x="614" y="2568"/>
              <a:chExt cx="725" cy="139"/>
            </a:xfrm>
          </p:grpSpPr>
          <p:sp>
            <p:nvSpPr>
              <p:cNvPr id="425" name="AutoShape 248">
                <a:extLst>
                  <a:ext uri="{FF2B5EF4-FFF2-40B4-BE49-F238E27FC236}">
                    <a16:creationId xmlns:a16="http://schemas.microsoft.com/office/drawing/2014/main" id="{2544F03E-3822-9142-840A-4600BC4923CF}"/>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6" name="AutoShape 249">
                <a:extLst>
                  <a:ext uri="{FF2B5EF4-FFF2-40B4-BE49-F238E27FC236}">
                    <a16:creationId xmlns:a16="http://schemas.microsoft.com/office/drawing/2014/main" id="{0D6C988D-2CAC-3A4A-8FAC-72B8697E7B94}"/>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1" name="Rectangle 250">
              <a:extLst>
                <a:ext uri="{FF2B5EF4-FFF2-40B4-BE49-F238E27FC236}">
                  <a16:creationId xmlns:a16="http://schemas.microsoft.com/office/drawing/2014/main" id="{FA55D5A2-C0A3-7741-814B-310A28BDD9AE}"/>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2" name="Group 251">
              <a:extLst>
                <a:ext uri="{FF2B5EF4-FFF2-40B4-BE49-F238E27FC236}">
                  <a16:creationId xmlns:a16="http://schemas.microsoft.com/office/drawing/2014/main" id="{DC8A3227-B450-FB4D-852D-DC7E66FF6603}"/>
                </a:ext>
              </a:extLst>
            </p:cNvPr>
            <p:cNvGrpSpPr>
              <a:grpSpLocks/>
            </p:cNvGrpSpPr>
            <p:nvPr/>
          </p:nvGrpSpPr>
          <p:grpSpPr bwMode="auto">
            <a:xfrm>
              <a:off x="4747" y="994"/>
              <a:ext cx="581" cy="134"/>
              <a:chOff x="614" y="2568"/>
              <a:chExt cx="725" cy="139"/>
            </a:xfrm>
          </p:grpSpPr>
          <p:sp>
            <p:nvSpPr>
              <p:cNvPr id="423" name="AutoShape 252">
                <a:extLst>
                  <a:ext uri="{FF2B5EF4-FFF2-40B4-BE49-F238E27FC236}">
                    <a16:creationId xmlns:a16="http://schemas.microsoft.com/office/drawing/2014/main" id="{07F021BE-923D-804C-AB1C-CB812D97B76C}"/>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4" name="AutoShape 253">
                <a:extLst>
                  <a:ext uri="{FF2B5EF4-FFF2-40B4-BE49-F238E27FC236}">
                    <a16:creationId xmlns:a16="http://schemas.microsoft.com/office/drawing/2014/main" id="{3A5C7537-D941-954D-9024-BF32F6D13451}"/>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3" name="Rectangle 254">
              <a:extLst>
                <a:ext uri="{FF2B5EF4-FFF2-40B4-BE49-F238E27FC236}">
                  <a16:creationId xmlns:a16="http://schemas.microsoft.com/office/drawing/2014/main" id="{855ECB0D-BAD2-724F-8296-56F037E689A6}"/>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4" name="Rectangle 255">
              <a:extLst>
                <a:ext uri="{FF2B5EF4-FFF2-40B4-BE49-F238E27FC236}">
                  <a16:creationId xmlns:a16="http://schemas.microsoft.com/office/drawing/2014/main" id="{6D021B7D-23B8-4545-B682-3F0C4BAB5EBA}"/>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5" name="Group 256">
              <a:extLst>
                <a:ext uri="{FF2B5EF4-FFF2-40B4-BE49-F238E27FC236}">
                  <a16:creationId xmlns:a16="http://schemas.microsoft.com/office/drawing/2014/main" id="{431DAF1F-4CC8-1C41-8EEC-05F7D5D789CB}"/>
                </a:ext>
              </a:extLst>
            </p:cNvPr>
            <p:cNvGrpSpPr>
              <a:grpSpLocks/>
            </p:cNvGrpSpPr>
            <p:nvPr/>
          </p:nvGrpSpPr>
          <p:grpSpPr bwMode="auto">
            <a:xfrm>
              <a:off x="4735" y="1627"/>
              <a:ext cx="582" cy="151"/>
              <a:chOff x="614" y="2568"/>
              <a:chExt cx="725" cy="139"/>
            </a:xfrm>
          </p:grpSpPr>
          <p:sp>
            <p:nvSpPr>
              <p:cNvPr id="421" name="AutoShape 257">
                <a:extLst>
                  <a:ext uri="{FF2B5EF4-FFF2-40B4-BE49-F238E27FC236}">
                    <a16:creationId xmlns:a16="http://schemas.microsoft.com/office/drawing/2014/main" id="{18C2CCBA-D707-A24B-A885-97D020E7BE08}"/>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2" name="AutoShape 258">
                <a:extLst>
                  <a:ext uri="{FF2B5EF4-FFF2-40B4-BE49-F238E27FC236}">
                    <a16:creationId xmlns:a16="http://schemas.microsoft.com/office/drawing/2014/main" id="{D7E10C1F-D1F0-7148-A44B-7FEC28811D39}"/>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6" name="Freeform 259">
              <a:extLst>
                <a:ext uri="{FF2B5EF4-FFF2-40B4-BE49-F238E27FC236}">
                  <a16:creationId xmlns:a16="http://schemas.microsoft.com/office/drawing/2014/main" id="{0365C11C-6E47-864E-8122-6C27C34F003E}"/>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07" name="Group 260">
              <a:extLst>
                <a:ext uri="{FF2B5EF4-FFF2-40B4-BE49-F238E27FC236}">
                  <a16:creationId xmlns:a16="http://schemas.microsoft.com/office/drawing/2014/main" id="{27B41BB0-4231-F248-B65A-1A45AD2C9CD7}"/>
                </a:ext>
              </a:extLst>
            </p:cNvPr>
            <p:cNvGrpSpPr>
              <a:grpSpLocks/>
            </p:cNvGrpSpPr>
            <p:nvPr/>
          </p:nvGrpSpPr>
          <p:grpSpPr bwMode="auto">
            <a:xfrm>
              <a:off x="4739" y="1327"/>
              <a:ext cx="582" cy="139"/>
              <a:chOff x="614" y="2568"/>
              <a:chExt cx="725" cy="139"/>
            </a:xfrm>
          </p:grpSpPr>
          <p:sp>
            <p:nvSpPr>
              <p:cNvPr id="419" name="AutoShape 261">
                <a:extLst>
                  <a:ext uri="{FF2B5EF4-FFF2-40B4-BE49-F238E27FC236}">
                    <a16:creationId xmlns:a16="http://schemas.microsoft.com/office/drawing/2014/main" id="{CEAEF38F-92BA-B54F-82FB-C23A106C0988}"/>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0" name="AutoShape 262">
                <a:extLst>
                  <a:ext uri="{FF2B5EF4-FFF2-40B4-BE49-F238E27FC236}">
                    <a16:creationId xmlns:a16="http://schemas.microsoft.com/office/drawing/2014/main" id="{77559B45-47D4-F047-A0E1-3FD4F77050A5}"/>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08" name="Rectangle 263">
              <a:extLst>
                <a:ext uri="{FF2B5EF4-FFF2-40B4-BE49-F238E27FC236}">
                  <a16:creationId xmlns:a16="http://schemas.microsoft.com/office/drawing/2014/main" id="{2BB4AB2F-1E19-ED46-91D0-686A5791A857}"/>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9" name="Freeform 264">
              <a:extLst>
                <a:ext uri="{FF2B5EF4-FFF2-40B4-BE49-F238E27FC236}">
                  <a16:creationId xmlns:a16="http://schemas.microsoft.com/office/drawing/2014/main" id="{EFA4165B-2B89-EA44-AAFD-284DDE325634}"/>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0" name="Freeform 265">
              <a:extLst>
                <a:ext uri="{FF2B5EF4-FFF2-40B4-BE49-F238E27FC236}">
                  <a16:creationId xmlns:a16="http://schemas.microsoft.com/office/drawing/2014/main" id="{BF31806F-E19D-6643-B3AB-FCD24491260B}"/>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1" name="Oval 266">
              <a:extLst>
                <a:ext uri="{FF2B5EF4-FFF2-40B4-BE49-F238E27FC236}">
                  <a16:creationId xmlns:a16="http://schemas.microsoft.com/office/drawing/2014/main" id="{297B65E1-F9B5-1942-BAE5-456457D2ADC7}"/>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2" name="Freeform 267">
              <a:extLst>
                <a:ext uri="{FF2B5EF4-FFF2-40B4-BE49-F238E27FC236}">
                  <a16:creationId xmlns:a16="http://schemas.microsoft.com/office/drawing/2014/main" id="{D1451455-90D3-7B4E-9A6C-AC54A2B18BAA}"/>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3" name="AutoShape 268">
              <a:extLst>
                <a:ext uri="{FF2B5EF4-FFF2-40B4-BE49-F238E27FC236}">
                  <a16:creationId xmlns:a16="http://schemas.microsoft.com/office/drawing/2014/main" id="{B96820D1-74F4-9A4F-81C3-99D80AA66D04}"/>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4" name="AutoShape 269">
              <a:extLst>
                <a:ext uri="{FF2B5EF4-FFF2-40B4-BE49-F238E27FC236}">
                  <a16:creationId xmlns:a16="http://schemas.microsoft.com/office/drawing/2014/main" id="{24247BD6-F113-7F46-93F5-34E742E7FA69}"/>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5" name="Oval 270">
              <a:extLst>
                <a:ext uri="{FF2B5EF4-FFF2-40B4-BE49-F238E27FC236}">
                  <a16:creationId xmlns:a16="http://schemas.microsoft.com/office/drawing/2014/main" id="{4716773C-A574-8342-86DD-F8046121F015}"/>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6" name="Oval 271">
              <a:extLst>
                <a:ext uri="{FF2B5EF4-FFF2-40B4-BE49-F238E27FC236}">
                  <a16:creationId xmlns:a16="http://schemas.microsoft.com/office/drawing/2014/main" id="{9F959D50-71EC-0F46-8ED3-4FE4C63D6BFA}"/>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17" name="Oval 272">
              <a:extLst>
                <a:ext uri="{FF2B5EF4-FFF2-40B4-BE49-F238E27FC236}">
                  <a16:creationId xmlns:a16="http://schemas.microsoft.com/office/drawing/2014/main" id="{E6997777-676B-9145-9B53-650C5990989F}"/>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18" name="Rectangle 273">
              <a:extLst>
                <a:ext uri="{FF2B5EF4-FFF2-40B4-BE49-F238E27FC236}">
                  <a16:creationId xmlns:a16="http://schemas.microsoft.com/office/drawing/2014/main" id="{80128537-C0E9-B945-A472-82EC596F177B}"/>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27" name="Group 274">
            <a:extLst>
              <a:ext uri="{FF2B5EF4-FFF2-40B4-BE49-F238E27FC236}">
                <a16:creationId xmlns:a16="http://schemas.microsoft.com/office/drawing/2014/main" id="{637BEA6D-6926-F241-A7B7-63FD120295AA}"/>
              </a:ext>
            </a:extLst>
          </p:cNvPr>
          <p:cNvGrpSpPr>
            <a:grpSpLocks/>
          </p:cNvGrpSpPr>
          <p:nvPr/>
        </p:nvGrpSpPr>
        <p:grpSpPr bwMode="auto">
          <a:xfrm>
            <a:off x="10340880" y="2687908"/>
            <a:ext cx="377825" cy="576263"/>
            <a:chOff x="4140" y="429"/>
            <a:chExt cx="1425" cy="2396"/>
          </a:xfrm>
        </p:grpSpPr>
        <p:sp>
          <p:nvSpPr>
            <p:cNvPr id="428" name="Freeform 275">
              <a:extLst>
                <a:ext uri="{FF2B5EF4-FFF2-40B4-BE49-F238E27FC236}">
                  <a16:creationId xmlns:a16="http://schemas.microsoft.com/office/drawing/2014/main" id="{B73B5122-7AC1-A541-A7CB-7C92E34FE743}"/>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29" name="Rectangle 276">
              <a:extLst>
                <a:ext uri="{FF2B5EF4-FFF2-40B4-BE49-F238E27FC236}">
                  <a16:creationId xmlns:a16="http://schemas.microsoft.com/office/drawing/2014/main" id="{618AFC31-125F-CC41-8835-357B8CF4007B}"/>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0" name="Freeform 277">
              <a:extLst>
                <a:ext uri="{FF2B5EF4-FFF2-40B4-BE49-F238E27FC236}">
                  <a16:creationId xmlns:a16="http://schemas.microsoft.com/office/drawing/2014/main" id="{BA586EC9-AFB5-864C-A8D5-50566D382180}"/>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1" name="Freeform 278">
              <a:extLst>
                <a:ext uri="{FF2B5EF4-FFF2-40B4-BE49-F238E27FC236}">
                  <a16:creationId xmlns:a16="http://schemas.microsoft.com/office/drawing/2014/main" id="{988FA82D-26DD-2446-871B-4FBCD5FE61E3}"/>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2" name="Rectangle 279">
              <a:extLst>
                <a:ext uri="{FF2B5EF4-FFF2-40B4-BE49-F238E27FC236}">
                  <a16:creationId xmlns:a16="http://schemas.microsoft.com/office/drawing/2014/main" id="{E4B9CCE7-0279-6143-BB4D-1198F3326355}"/>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3" name="Group 280">
              <a:extLst>
                <a:ext uri="{FF2B5EF4-FFF2-40B4-BE49-F238E27FC236}">
                  <a16:creationId xmlns:a16="http://schemas.microsoft.com/office/drawing/2014/main" id="{2924B866-539E-1244-B043-D51911A29528}"/>
                </a:ext>
              </a:extLst>
            </p:cNvPr>
            <p:cNvGrpSpPr>
              <a:grpSpLocks/>
            </p:cNvGrpSpPr>
            <p:nvPr/>
          </p:nvGrpSpPr>
          <p:grpSpPr bwMode="auto">
            <a:xfrm>
              <a:off x="4749" y="668"/>
              <a:ext cx="581" cy="145"/>
              <a:chOff x="614" y="2568"/>
              <a:chExt cx="725" cy="139"/>
            </a:xfrm>
          </p:grpSpPr>
          <p:sp>
            <p:nvSpPr>
              <p:cNvPr id="458" name="AutoShape 281">
                <a:extLst>
                  <a:ext uri="{FF2B5EF4-FFF2-40B4-BE49-F238E27FC236}">
                    <a16:creationId xmlns:a16="http://schemas.microsoft.com/office/drawing/2014/main" id="{BDE3646A-4204-5046-942C-15C1653380B6}"/>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9" name="AutoShape 282">
                <a:extLst>
                  <a:ext uri="{FF2B5EF4-FFF2-40B4-BE49-F238E27FC236}">
                    <a16:creationId xmlns:a16="http://schemas.microsoft.com/office/drawing/2014/main" id="{6DE9F0CF-D5ED-704E-8142-3345FC3BBC6F}"/>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4" name="Rectangle 283">
              <a:extLst>
                <a:ext uri="{FF2B5EF4-FFF2-40B4-BE49-F238E27FC236}">
                  <a16:creationId xmlns:a16="http://schemas.microsoft.com/office/drawing/2014/main" id="{657D3494-75CD-034E-9543-25692744465F}"/>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5" name="Group 284">
              <a:extLst>
                <a:ext uri="{FF2B5EF4-FFF2-40B4-BE49-F238E27FC236}">
                  <a16:creationId xmlns:a16="http://schemas.microsoft.com/office/drawing/2014/main" id="{3B21D6B8-9A13-CB4D-A567-07369736D726}"/>
                </a:ext>
              </a:extLst>
            </p:cNvPr>
            <p:cNvGrpSpPr>
              <a:grpSpLocks/>
            </p:cNvGrpSpPr>
            <p:nvPr/>
          </p:nvGrpSpPr>
          <p:grpSpPr bwMode="auto">
            <a:xfrm>
              <a:off x="4747" y="994"/>
              <a:ext cx="581" cy="134"/>
              <a:chOff x="614" y="2568"/>
              <a:chExt cx="725" cy="139"/>
            </a:xfrm>
          </p:grpSpPr>
          <p:sp>
            <p:nvSpPr>
              <p:cNvPr id="456" name="AutoShape 285">
                <a:extLst>
                  <a:ext uri="{FF2B5EF4-FFF2-40B4-BE49-F238E27FC236}">
                    <a16:creationId xmlns:a16="http://schemas.microsoft.com/office/drawing/2014/main" id="{6F0CB466-469D-3F45-BE66-39F561D60958}"/>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7" name="AutoShape 286">
                <a:extLst>
                  <a:ext uri="{FF2B5EF4-FFF2-40B4-BE49-F238E27FC236}">
                    <a16:creationId xmlns:a16="http://schemas.microsoft.com/office/drawing/2014/main" id="{29D719D4-E1C6-604A-8870-549D67683095}"/>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6" name="Rectangle 287">
              <a:extLst>
                <a:ext uri="{FF2B5EF4-FFF2-40B4-BE49-F238E27FC236}">
                  <a16:creationId xmlns:a16="http://schemas.microsoft.com/office/drawing/2014/main" id="{0D71907F-6787-7144-A19B-418733EE17E3}"/>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37" name="Rectangle 288">
              <a:extLst>
                <a:ext uri="{FF2B5EF4-FFF2-40B4-BE49-F238E27FC236}">
                  <a16:creationId xmlns:a16="http://schemas.microsoft.com/office/drawing/2014/main" id="{35AED19C-A1F1-AC46-914C-8F5D6F4BCEB8}"/>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38" name="Group 289">
              <a:extLst>
                <a:ext uri="{FF2B5EF4-FFF2-40B4-BE49-F238E27FC236}">
                  <a16:creationId xmlns:a16="http://schemas.microsoft.com/office/drawing/2014/main" id="{45D31D32-5A14-5742-954A-BA17509AC6ED}"/>
                </a:ext>
              </a:extLst>
            </p:cNvPr>
            <p:cNvGrpSpPr>
              <a:grpSpLocks/>
            </p:cNvGrpSpPr>
            <p:nvPr/>
          </p:nvGrpSpPr>
          <p:grpSpPr bwMode="auto">
            <a:xfrm>
              <a:off x="4735" y="1627"/>
              <a:ext cx="582" cy="151"/>
              <a:chOff x="614" y="2568"/>
              <a:chExt cx="725" cy="139"/>
            </a:xfrm>
          </p:grpSpPr>
          <p:sp>
            <p:nvSpPr>
              <p:cNvPr id="454" name="AutoShape 290">
                <a:extLst>
                  <a:ext uri="{FF2B5EF4-FFF2-40B4-BE49-F238E27FC236}">
                    <a16:creationId xmlns:a16="http://schemas.microsoft.com/office/drawing/2014/main" id="{FBB57FC3-B7A2-A541-9EC0-D57A59BBEF9D}"/>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5" name="AutoShape 291">
                <a:extLst>
                  <a:ext uri="{FF2B5EF4-FFF2-40B4-BE49-F238E27FC236}">
                    <a16:creationId xmlns:a16="http://schemas.microsoft.com/office/drawing/2014/main" id="{52BE3087-7497-914D-B468-02CDAA58DBD9}"/>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39" name="Freeform 292">
              <a:extLst>
                <a:ext uri="{FF2B5EF4-FFF2-40B4-BE49-F238E27FC236}">
                  <a16:creationId xmlns:a16="http://schemas.microsoft.com/office/drawing/2014/main" id="{5070ED80-559E-4540-964B-D73009E42A4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40" name="Group 293">
              <a:extLst>
                <a:ext uri="{FF2B5EF4-FFF2-40B4-BE49-F238E27FC236}">
                  <a16:creationId xmlns:a16="http://schemas.microsoft.com/office/drawing/2014/main" id="{30993F73-047D-CD47-96E3-F7599404305B}"/>
                </a:ext>
              </a:extLst>
            </p:cNvPr>
            <p:cNvGrpSpPr>
              <a:grpSpLocks/>
            </p:cNvGrpSpPr>
            <p:nvPr/>
          </p:nvGrpSpPr>
          <p:grpSpPr bwMode="auto">
            <a:xfrm>
              <a:off x="4739" y="1327"/>
              <a:ext cx="582" cy="139"/>
              <a:chOff x="614" y="2568"/>
              <a:chExt cx="725" cy="139"/>
            </a:xfrm>
          </p:grpSpPr>
          <p:sp>
            <p:nvSpPr>
              <p:cNvPr id="452" name="AutoShape 294">
                <a:extLst>
                  <a:ext uri="{FF2B5EF4-FFF2-40B4-BE49-F238E27FC236}">
                    <a16:creationId xmlns:a16="http://schemas.microsoft.com/office/drawing/2014/main" id="{F253CC19-7627-6043-A479-C0AADFD1B00A}"/>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3" name="AutoShape 295">
                <a:extLst>
                  <a:ext uri="{FF2B5EF4-FFF2-40B4-BE49-F238E27FC236}">
                    <a16:creationId xmlns:a16="http://schemas.microsoft.com/office/drawing/2014/main" id="{9818C9E1-67F5-5D42-8D8A-BFA5671949F0}"/>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41" name="Rectangle 296">
              <a:extLst>
                <a:ext uri="{FF2B5EF4-FFF2-40B4-BE49-F238E27FC236}">
                  <a16:creationId xmlns:a16="http://schemas.microsoft.com/office/drawing/2014/main" id="{D263AAA2-92D9-9A4A-9D5F-0CEC89CD02FB}"/>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2" name="Freeform 297">
              <a:extLst>
                <a:ext uri="{FF2B5EF4-FFF2-40B4-BE49-F238E27FC236}">
                  <a16:creationId xmlns:a16="http://schemas.microsoft.com/office/drawing/2014/main" id="{51AD4C3A-6939-3B47-91CC-E1A0D3A3ED25}"/>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3" name="Freeform 298">
              <a:extLst>
                <a:ext uri="{FF2B5EF4-FFF2-40B4-BE49-F238E27FC236}">
                  <a16:creationId xmlns:a16="http://schemas.microsoft.com/office/drawing/2014/main" id="{023E9D5F-D41C-8A48-B73A-4E4F43755A28}"/>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4" name="Oval 299">
              <a:extLst>
                <a:ext uri="{FF2B5EF4-FFF2-40B4-BE49-F238E27FC236}">
                  <a16:creationId xmlns:a16="http://schemas.microsoft.com/office/drawing/2014/main" id="{C4126737-BE73-B444-BC40-5B679E6E13B1}"/>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5" name="Freeform 300">
              <a:extLst>
                <a:ext uri="{FF2B5EF4-FFF2-40B4-BE49-F238E27FC236}">
                  <a16:creationId xmlns:a16="http://schemas.microsoft.com/office/drawing/2014/main" id="{567B6CFD-A1A1-094D-8F7C-5A9EF1AB0271}"/>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6" name="AutoShape 301">
              <a:extLst>
                <a:ext uri="{FF2B5EF4-FFF2-40B4-BE49-F238E27FC236}">
                  <a16:creationId xmlns:a16="http://schemas.microsoft.com/office/drawing/2014/main" id="{3B7B7519-C492-8348-B873-C01A2103E47E}"/>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7" name="AutoShape 302">
              <a:extLst>
                <a:ext uri="{FF2B5EF4-FFF2-40B4-BE49-F238E27FC236}">
                  <a16:creationId xmlns:a16="http://schemas.microsoft.com/office/drawing/2014/main" id="{0AEDB1EF-7012-ED44-8FBC-F1B714A63DD2}"/>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8" name="Oval 303">
              <a:extLst>
                <a:ext uri="{FF2B5EF4-FFF2-40B4-BE49-F238E27FC236}">
                  <a16:creationId xmlns:a16="http://schemas.microsoft.com/office/drawing/2014/main" id="{BA640DBB-C29F-A54E-BE9A-180B14269FA4}"/>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49" name="Oval 304">
              <a:extLst>
                <a:ext uri="{FF2B5EF4-FFF2-40B4-BE49-F238E27FC236}">
                  <a16:creationId xmlns:a16="http://schemas.microsoft.com/office/drawing/2014/main" id="{2F7F78D4-9C68-A84C-8801-9C057B8C145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50" name="Oval 305">
              <a:extLst>
                <a:ext uri="{FF2B5EF4-FFF2-40B4-BE49-F238E27FC236}">
                  <a16:creationId xmlns:a16="http://schemas.microsoft.com/office/drawing/2014/main" id="{3D213A7E-B9E9-694B-8ED3-47609E49D2F1}"/>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51" name="Rectangle 306">
              <a:extLst>
                <a:ext uri="{FF2B5EF4-FFF2-40B4-BE49-F238E27FC236}">
                  <a16:creationId xmlns:a16="http://schemas.microsoft.com/office/drawing/2014/main" id="{4F8B5B78-3482-8142-BC2B-1825AA302880}"/>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93" name="Group 340">
            <a:extLst>
              <a:ext uri="{FF2B5EF4-FFF2-40B4-BE49-F238E27FC236}">
                <a16:creationId xmlns:a16="http://schemas.microsoft.com/office/drawing/2014/main" id="{3B951C82-D444-224D-9348-99C19D9166DC}"/>
              </a:ext>
            </a:extLst>
          </p:cNvPr>
          <p:cNvGrpSpPr>
            <a:grpSpLocks/>
          </p:cNvGrpSpPr>
          <p:nvPr/>
        </p:nvGrpSpPr>
        <p:grpSpPr bwMode="auto">
          <a:xfrm>
            <a:off x="8396192" y="5170758"/>
            <a:ext cx="525463" cy="557213"/>
            <a:chOff x="-44" y="1473"/>
            <a:chExt cx="981" cy="1105"/>
          </a:xfrm>
        </p:grpSpPr>
        <p:pic>
          <p:nvPicPr>
            <p:cNvPr id="494" name="Picture 341" descr="desktop_computer_stylized_medium">
              <a:extLst>
                <a:ext uri="{FF2B5EF4-FFF2-40B4-BE49-F238E27FC236}">
                  <a16:creationId xmlns:a16="http://schemas.microsoft.com/office/drawing/2014/main" id="{A2EB07C0-0A48-8944-B12C-316C163FF0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5" name="Freeform 342">
              <a:extLst>
                <a:ext uri="{FF2B5EF4-FFF2-40B4-BE49-F238E27FC236}">
                  <a16:creationId xmlns:a16="http://schemas.microsoft.com/office/drawing/2014/main" id="{2E93558C-0361-464A-9337-3AA86EC1D4B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496" name="Group 343">
            <a:extLst>
              <a:ext uri="{FF2B5EF4-FFF2-40B4-BE49-F238E27FC236}">
                <a16:creationId xmlns:a16="http://schemas.microsoft.com/office/drawing/2014/main" id="{B96E9301-59D5-4D4B-95C3-D8F5D00E370A}"/>
              </a:ext>
            </a:extLst>
          </p:cNvPr>
          <p:cNvGrpSpPr>
            <a:grpSpLocks/>
          </p:cNvGrpSpPr>
          <p:nvPr/>
        </p:nvGrpSpPr>
        <p:grpSpPr bwMode="auto">
          <a:xfrm>
            <a:off x="8920067" y="5159646"/>
            <a:ext cx="525463" cy="557212"/>
            <a:chOff x="-44" y="1473"/>
            <a:chExt cx="981" cy="1105"/>
          </a:xfrm>
        </p:grpSpPr>
        <p:pic>
          <p:nvPicPr>
            <p:cNvPr id="497" name="Picture 344" descr="desktop_computer_stylized_medium">
              <a:extLst>
                <a:ext uri="{FF2B5EF4-FFF2-40B4-BE49-F238E27FC236}">
                  <a16:creationId xmlns:a16="http://schemas.microsoft.com/office/drawing/2014/main" id="{A8402C6A-6509-0642-B84E-51B8097E13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8" name="Freeform 345">
              <a:extLst>
                <a:ext uri="{FF2B5EF4-FFF2-40B4-BE49-F238E27FC236}">
                  <a16:creationId xmlns:a16="http://schemas.microsoft.com/office/drawing/2014/main" id="{6E7E5B0F-1FE1-6A4B-BCDC-96E210FCE58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521" name="Group 520">
            <a:extLst>
              <a:ext uri="{FF2B5EF4-FFF2-40B4-BE49-F238E27FC236}">
                <a16:creationId xmlns:a16="http://schemas.microsoft.com/office/drawing/2014/main" id="{8E1A0307-E695-FC42-983B-9915B98768EC}"/>
              </a:ext>
            </a:extLst>
          </p:cNvPr>
          <p:cNvGrpSpPr/>
          <p:nvPr/>
        </p:nvGrpSpPr>
        <p:grpSpPr>
          <a:xfrm>
            <a:off x="8988913" y="3095664"/>
            <a:ext cx="889089" cy="466491"/>
            <a:chOff x="7493876" y="2774731"/>
            <a:chExt cx="1481958" cy="894622"/>
          </a:xfrm>
        </p:grpSpPr>
        <p:sp>
          <p:nvSpPr>
            <p:cNvPr id="522" name="Freeform 521">
              <a:extLst>
                <a:ext uri="{FF2B5EF4-FFF2-40B4-BE49-F238E27FC236}">
                  <a16:creationId xmlns:a16="http://schemas.microsoft.com/office/drawing/2014/main" id="{DC9856E7-1969-524C-8F21-65D77697BD0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523" name="Oval 522">
              <a:extLst>
                <a:ext uri="{FF2B5EF4-FFF2-40B4-BE49-F238E27FC236}">
                  <a16:creationId xmlns:a16="http://schemas.microsoft.com/office/drawing/2014/main" id="{FFDA8F93-2C48-6A4A-9D27-9AECFC5B94B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524" name="Group 523">
              <a:extLst>
                <a:ext uri="{FF2B5EF4-FFF2-40B4-BE49-F238E27FC236}">
                  <a16:creationId xmlns:a16="http://schemas.microsoft.com/office/drawing/2014/main" id="{C7EC4B67-EB13-E647-A5CD-E91C5D1F4094}"/>
                </a:ext>
              </a:extLst>
            </p:cNvPr>
            <p:cNvGrpSpPr/>
            <p:nvPr/>
          </p:nvGrpSpPr>
          <p:grpSpPr>
            <a:xfrm>
              <a:off x="7713663" y="2848339"/>
              <a:ext cx="1042107" cy="425543"/>
              <a:chOff x="7786941" y="2884917"/>
              <a:chExt cx="897649" cy="353919"/>
            </a:xfrm>
          </p:grpSpPr>
          <p:sp>
            <p:nvSpPr>
              <p:cNvPr id="525" name="Freeform 524">
                <a:extLst>
                  <a:ext uri="{FF2B5EF4-FFF2-40B4-BE49-F238E27FC236}">
                    <a16:creationId xmlns:a16="http://schemas.microsoft.com/office/drawing/2014/main" id="{6145C3A8-D719-B744-9DC6-51E7FB72118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6" name="Freeform 525">
                <a:extLst>
                  <a:ext uri="{FF2B5EF4-FFF2-40B4-BE49-F238E27FC236}">
                    <a16:creationId xmlns:a16="http://schemas.microsoft.com/office/drawing/2014/main" id="{92F9C394-34C8-3D42-ACE0-014520ED0D5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7" name="Freeform 526">
                <a:extLst>
                  <a:ext uri="{FF2B5EF4-FFF2-40B4-BE49-F238E27FC236}">
                    <a16:creationId xmlns:a16="http://schemas.microsoft.com/office/drawing/2014/main" id="{3E34F096-DAE4-6D4F-9026-F07CB5FB9F7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28" name="Freeform 527">
                <a:extLst>
                  <a:ext uri="{FF2B5EF4-FFF2-40B4-BE49-F238E27FC236}">
                    <a16:creationId xmlns:a16="http://schemas.microsoft.com/office/drawing/2014/main" id="{3D175E3D-A4A7-3F4E-8C6B-A59321AD72E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502" name="Group 501">
            <a:extLst>
              <a:ext uri="{FF2B5EF4-FFF2-40B4-BE49-F238E27FC236}">
                <a16:creationId xmlns:a16="http://schemas.microsoft.com/office/drawing/2014/main" id="{B2C32989-94BE-1349-908C-1DF72CEEA243}"/>
              </a:ext>
            </a:extLst>
          </p:cNvPr>
          <p:cNvGrpSpPr/>
          <p:nvPr/>
        </p:nvGrpSpPr>
        <p:grpSpPr>
          <a:xfrm>
            <a:off x="8967576" y="4437217"/>
            <a:ext cx="889089" cy="466491"/>
            <a:chOff x="7493876" y="2774731"/>
            <a:chExt cx="1481958" cy="894622"/>
          </a:xfrm>
        </p:grpSpPr>
        <p:sp>
          <p:nvSpPr>
            <p:cNvPr id="511" name="Freeform 510">
              <a:extLst>
                <a:ext uri="{FF2B5EF4-FFF2-40B4-BE49-F238E27FC236}">
                  <a16:creationId xmlns:a16="http://schemas.microsoft.com/office/drawing/2014/main" id="{C2991A41-3005-6140-8488-3B5A28439BE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512" name="Oval 511">
              <a:extLst>
                <a:ext uri="{FF2B5EF4-FFF2-40B4-BE49-F238E27FC236}">
                  <a16:creationId xmlns:a16="http://schemas.microsoft.com/office/drawing/2014/main" id="{49B8AB88-8810-704D-9300-A83DE18C86C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513" name="Group 512">
              <a:extLst>
                <a:ext uri="{FF2B5EF4-FFF2-40B4-BE49-F238E27FC236}">
                  <a16:creationId xmlns:a16="http://schemas.microsoft.com/office/drawing/2014/main" id="{9DCFAF85-9D5F-BD4E-92DB-E7931A4466B4}"/>
                </a:ext>
              </a:extLst>
            </p:cNvPr>
            <p:cNvGrpSpPr/>
            <p:nvPr/>
          </p:nvGrpSpPr>
          <p:grpSpPr>
            <a:xfrm>
              <a:off x="7713663" y="2848339"/>
              <a:ext cx="1042107" cy="425543"/>
              <a:chOff x="7786941" y="2884917"/>
              <a:chExt cx="897649" cy="353919"/>
            </a:xfrm>
          </p:grpSpPr>
          <p:sp>
            <p:nvSpPr>
              <p:cNvPr id="514" name="Freeform 513">
                <a:extLst>
                  <a:ext uri="{FF2B5EF4-FFF2-40B4-BE49-F238E27FC236}">
                    <a16:creationId xmlns:a16="http://schemas.microsoft.com/office/drawing/2014/main" id="{EB001B67-F654-CF4C-934D-354F339EBA6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5" name="Freeform 514">
                <a:extLst>
                  <a:ext uri="{FF2B5EF4-FFF2-40B4-BE49-F238E27FC236}">
                    <a16:creationId xmlns:a16="http://schemas.microsoft.com/office/drawing/2014/main" id="{C0D4D273-34F9-9640-8CF6-6EF497AEF3E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6" name="Freeform 515">
                <a:extLst>
                  <a:ext uri="{FF2B5EF4-FFF2-40B4-BE49-F238E27FC236}">
                    <a16:creationId xmlns:a16="http://schemas.microsoft.com/office/drawing/2014/main" id="{14D9297A-8D94-304C-9142-46F6B69902F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17" name="Freeform 516">
                <a:extLst>
                  <a:ext uri="{FF2B5EF4-FFF2-40B4-BE49-F238E27FC236}">
                    <a16:creationId xmlns:a16="http://schemas.microsoft.com/office/drawing/2014/main" id="{18D26BD9-84B6-C74F-8936-105C5777B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8" name="Group 7">
            <a:extLst>
              <a:ext uri="{FF2B5EF4-FFF2-40B4-BE49-F238E27FC236}">
                <a16:creationId xmlns:a16="http://schemas.microsoft.com/office/drawing/2014/main" id="{C1B9D561-2CE1-E94C-A5B6-6D386991296C}"/>
              </a:ext>
            </a:extLst>
          </p:cNvPr>
          <p:cNvGrpSpPr/>
          <p:nvPr/>
        </p:nvGrpSpPr>
        <p:grpSpPr>
          <a:xfrm>
            <a:off x="9339961" y="4807753"/>
            <a:ext cx="811212" cy="1033463"/>
            <a:chOff x="9001301" y="5550914"/>
            <a:chExt cx="811212" cy="1033463"/>
          </a:xfrm>
        </p:grpSpPr>
        <p:sp>
          <p:nvSpPr>
            <p:cNvPr id="5" name="Oval 4">
              <a:extLst>
                <a:ext uri="{FF2B5EF4-FFF2-40B4-BE49-F238E27FC236}">
                  <a16:creationId xmlns:a16="http://schemas.microsoft.com/office/drawing/2014/main" id="{A298426B-04DE-A940-931E-BDC464270408}"/>
                </a:ext>
              </a:extLst>
            </p:cNvPr>
            <p:cNvSpPr/>
            <p:nvPr/>
          </p:nvSpPr>
          <p:spPr>
            <a:xfrm>
              <a:off x="9001301" y="5550914"/>
              <a:ext cx="811212" cy="1033463"/>
            </a:xfrm>
            <a:prstGeom prst="ellipse">
              <a:avLst/>
            </a:prstGeom>
            <a:solidFill>
              <a:srgbClr val="C00000">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7" name="Group 6">
              <a:extLst>
                <a:ext uri="{FF2B5EF4-FFF2-40B4-BE49-F238E27FC236}">
                  <a16:creationId xmlns:a16="http://schemas.microsoft.com/office/drawing/2014/main" id="{738995C0-BBC9-804D-85E8-324290F772D6}"/>
                </a:ext>
              </a:extLst>
            </p:cNvPr>
            <p:cNvGrpSpPr/>
            <p:nvPr/>
          </p:nvGrpSpPr>
          <p:grpSpPr>
            <a:xfrm>
              <a:off x="9256094" y="5631762"/>
              <a:ext cx="377825" cy="800176"/>
              <a:chOff x="10907888" y="5189290"/>
              <a:chExt cx="377825" cy="800176"/>
            </a:xfrm>
          </p:grpSpPr>
          <p:sp>
            <p:nvSpPr>
              <p:cNvPr id="266" name="Line 80">
                <a:extLst>
                  <a:ext uri="{FF2B5EF4-FFF2-40B4-BE49-F238E27FC236}">
                    <a16:creationId xmlns:a16="http://schemas.microsoft.com/office/drawing/2014/main" id="{DC2C9F57-B9EB-1941-A689-B13B8950BD5E}"/>
                  </a:ext>
                </a:extLst>
              </p:cNvPr>
              <p:cNvSpPr>
                <a:spLocks noChangeShapeType="1"/>
              </p:cNvSpPr>
              <p:nvPr/>
            </p:nvSpPr>
            <p:spPr bwMode="auto">
              <a:xfrm>
                <a:off x="10966625" y="5189290"/>
                <a:ext cx="76200" cy="32226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60" name="Group 307">
                <a:extLst>
                  <a:ext uri="{FF2B5EF4-FFF2-40B4-BE49-F238E27FC236}">
                    <a16:creationId xmlns:a16="http://schemas.microsoft.com/office/drawing/2014/main" id="{EBBCE30B-4C00-0843-BA56-FF3F98DF9C83}"/>
                  </a:ext>
                </a:extLst>
              </p:cNvPr>
              <p:cNvGrpSpPr>
                <a:grpSpLocks/>
              </p:cNvGrpSpPr>
              <p:nvPr/>
            </p:nvGrpSpPr>
            <p:grpSpPr bwMode="auto">
              <a:xfrm>
                <a:off x="10907888" y="5413204"/>
                <a:ext cx="377825" cy="576262"/>
                <a:chOff x="4140" y="429"/>
                <a:chExt cx="1425" cy="2396"/>
              </a:xfrm>
            </p:grpSpPr>
            <p:sp>
              <p:nvSpPr>
                <p:cNvPr id="461" name="Freeform 308">
                  <a:extLst>
                    <a:ext uri="{FF2B5EF4-FFF2-40B4-BE49-F238E27FC236}">
                      <a16:creationId xmlns:a16="http://schemas.microsoft.com/office/drawing/2014/main" id="{83748550-5535-714B-A011-5732D5AB9F86}"/>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2" name="Rectangle 309">
                  <a:extLst>
                    <a:ext uri="{FF2B5EF4-FFF2-40B4-BE49-F238E27FC236}">
                      <a16:creationId xmlns:a16="http://schemas.microsoft.com/office/drawing/2014/main" id="{9EDD97E5-06A3-F844-AC12-86FF0C988996}"/>
                    </a:ext>
                  </a:extLst>
                </p:cNvPr>
                <p:cNvSpPr>
                  <a:spLocks noChangeArrowheads="1"/>
                </p:cNvSpPr>
                <p:nvPr/>
              </p:nvSpPr>
              <p:spPr bwMode="auto">
                <a:xfrm>
                  <a:off x="4206" y="429"/>
                  <a:ext cx="1048"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3" name="Freeform 310">
                  <a:extLst>
                    <a:ext uri="{FF2B5EF4-FFF2-40B4-BE49-F238E27FC236}">
                      <a16:creationId xmlns:a16="http://schemas.microsoft.com/office/drawing/2014/main" id="{70945480-4E5A-4D4D-9CB5-2EE3B8B723DB}"/>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4" name="Freeform 311">
                  <a:extLst>
                    <a:ext uri="{FF2B5EF4-FFF2-40B4-BE49-F238E27FC236}">
                      <a16:creationId xmlns:a16="http://schemas.microsoft.com/office/drawing/2014/main" id="{2D50B6AC-633A-E648-9313-0B33331842D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65" name="Rectangle 312">
                  <a:extLst>
                    <a:ext uri="{FF2B5EF4-FFF2-40B4-BE49-F238E27FC236}">
                      <a16:creationId xmlns:a16="http://schemas.microsoft.com/office/drawing/2014/main" id="{47F72229-4C07-FF49-B907-A9D7C0379756}"/>
                    </a:ext>
                  </a:extLst>
                </p:cNvPr>
                <p:cNvSpPr>
                  <a:spLocks noChangeArrowheads="1"/>
                </p:cNvSpPr>
                <p:nvPr/>
              </p:nvSpPr>
              <p:spPr bwMode="auto">
                <a:xfrm>
                  <a:off x="4212" y="693"/>
                  <a:ext cx="599"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66" name="Group 313">
                  <a:extLst>
                    <a:ext uri="{FF2B5EF4-FFF2-40B4-BE49-F238E27FC236}">
                      <a16:creationId xmlns:a16="http://schemas.microsoft.com/office/drawing/2014/main" id="{A42FF10A-615B-304D-8C35-154C0E4C5787}"/>
                    </a:ext>
                  </a:extLst>
                </p:cNvPr>
                <p:cNvGrpSpPr>
                  <a:grpSpLocks/>
                </p:cNvGrpSpPr>
                <p:nvPr/>
              </p:nvGrpSpPr>
              <p:grpSpPr bwMode="auto">
                <a:xfrm>
                  <a:off x="4749" y="668"/>
                  <a:ext cx="581" cy="145"/>
                  <a:chOff x="614" y="2568"/>
                  <a:chExt cx="725" cy="139"/>
                </a:xfrm>
              </p:grpSpPr>
              <p:sp>
                <p:nvSpPr>
                  <p:cNvPr id="491" name="AutoShape 314">
                    <a:extLst>
                      <a:ext uri="{FF2B5EF4-FFF2-40B4-BE49-F238E27FC236}">
                        <a16:creationId xmlns:a16="http://schemas.microsoft.com/office/drawing/2014/main" id="{34A57301-3C4F-8449-804B-13CE58B4846F}"/>
                      </a:ext>
                    </a:extLst>
                  </p:cNvPr>
                  <p:cNvSpPr>
                    <a:spLocks noChangeArrowheads="1"/>
                  </p:cNvSpPr>
                  <p:nvPr/>
                </p:nvSpPr>
                <p:spPr bwMode="auto">
                  <a:xfrm>
                    <a:off x="616" y="2567"/>
                    <a:ext cx="725"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2" name="AutoShape 315">
                    <a:extLst>
                      <a:ext uri="{FF2B5EF4-FFF2-40B4-BE49-F238E27FC236}">
                        <a16:creationId xmlns:a16="http://schemas.microsoft.com/office/drawing/2014/main" id="{9A1FA8F9-C3C6-0F4F-92B5-0F88F3CADE81}"/>
                      </a:ext>
                    </a:extLst>
                  </p:cNvPr>
                  <p:cNvSpPr>
                    <a:spLocks noChangeArrowheads="1"/>
                  </p:cNvSpPr>
                  <p:nvPr/>
                </p:nvSpPr>
                <p:spPr bwMode="auto">
                  <a:xfrm>
                    <a:off x="631" y="2586"/>
                    <a:ext cx="695"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67" name="Rectangle 316">
                  <a:extLst>
                    <a:ext uri="{FF2B5EF4-FFF2-40B4-BE49-F238E27FC236}">
                      <a16:creationId xmlns:a16="http://schemas.microsoft.com/office/drawing/2014/main" id="{9C19D553-23E1-C642-BE27-380720AFE330}"/>
                    </a:ext>
                  </a:extLst>
                </p:cNvPr>
                <p:cNvSpPr>
                  <a:spLocks noChangeArrowheads="1"/>
                </p:cNvSpPr>
                <p:nvPr/>
              </p:nvSpPr>
              <p:spPr bwMode="auto">
                <a:xfrm>
                  <a:off x="4224" y="1016"/>
                  <a:ext cx="599" cy="53"/>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68" name="Group 317">
                  <a:extLst>
                    <a:ext uri="{FF2B5EF4-FFF2-40B4-BE49-F238E27FC236}">
                      <a16:creationId xmlns:a16="http://schemas.microsoft.com/office/drawing/2014/main" id="{BA84A45F-1D87-2D4A-ADC6-FBD0F07175D1}"/>
                    </a:ext>
                  </a:extLst>
                </p:cNvPr>
                <p:cNvGrpSpPr>
                  <a:grpSpLocks/>
                </p:cNvGrpSpPr>
                <p:nvPr/>
              </p:nvGrpSpPr>
              <p:grpSpPr bwMode="auto">
                <a:xfrm>
                  <a:off x="4747" y="994"/>
                  <a:ext cx="581" cy="134"/>
                  <a:chOff x="614" y="2568"/>
                  <a:chExt cx="725" cy="139"/>
                </a:xfrm>
              </p:grpSpPr>
              <p:sp>
                <p:nvSpPr>
                  <p:cNvPr id="489" name="AutoShape 318">
                    <a:extLst>
                      <a:ext uri="{FF2B5EF4-FFF2-40B4-BE49-F238E27FC236}">
                        <a16:creationId xmlns:a16="http://schemas.microsoft.com/office/drawing/2014/main" id="{9967BFD2-AF98-6C48-9664-709DAD7F645D}"/>
                      </a:ext>
                    </a:extLst>
                  </p:cNvPr>
                  <p:cNvSpPr>
                    <a:spLocks noChangeArrowheads="1"/>
                  </p:cNvSpPr>
                  <p:nvPr/>
                </p:nvSpPr>
                <p:spPr bwMode="auto">
                  <a:xfrm>
                    <a:off x="611" y="2571"/>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90" name="AutoShape 319">
                    <a:extLst>
                      <a:ext uri="{FF2B5EF4-FFF2-40B4-BE49-F238E27FC236}">
                        <a16:creationId xmlns:a16="http://schemas.microsoft.com/office/drawing/2014/main" id="{98F66D34-8A75-524A-85C0-CD7FBB230949}"/>
                      </a:ext>
                    </a:extLst>
                  </p:cNvPr>
                  <p:cNvSpPr>
                    <a:spLocks noChangeArrowheads="1"/>
                  </p:cNvSpPr>
                  <p:nvPr/>
                </p:nvSpPr>
                <p:spPr bwMode="auto">
                  <a:xfrm>
                    <a:off x="626" y="2584"/>
                    <a:ext cx="69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69" name="Rectangle 320">
                  <a:extLst>
                    <a:ext uri="{FF2B5EF4-FFF2-40B4-BE49-F238E27FC236}">
                      <a16:creationId xmlns:a16="http://schemas.microsoft.com/office/drawing/2014/main" id="{C6107AE3-3C09-A34C-964D-28157ABBDF99}"/>
                    </a:ext>
                  </a:extLst>
                </p:cNvPr>
                <p:cNvSpPr>
                  <a:spLocks noChangeArrowheads="1"/>
                </p:cNvSpPr>
                <p:nvPr/>
              </p:nvSpPr>
              <p:spPr bwMode="auto">
                <a:xfrm>
                  <a:off x="4218" y="1360"/>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0" name="Rectangle 321">
                  <a:extLst>
                    <a:ext uri="{FF2B5EF4-FFF2-40B4-BE49-F238E27FC236}">
                      <a16:creationId xmlns:a16="http://schemas.microsoft.com/office/drawing/2014/main" id="{737FBD85-26B2-914A-8B0D-606EB3EDB4CA}"/>
                    </a:ext>
                  </a:extLst>
                </p:cNvPr>
                <p:cNvSpPr>
                  <a:spLocks noChangeArrowheads="1"/>
                </p:cNvSpPr>
                <p:nvPr/>
              </p:nvSpPr>
              <p:spPr bwMode="auto">
                <a:xfrm>
                  <a:off x="4230" y="1657"/>
                  <a:ext cx="593" cy="46"/>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71" name="Group 322">
                  <a:extLst>
                    <a:ext uri="{FF2B5EF4-FFF2-40B4-BE49-F238E27FC236}">
                      <a16:creationId xmlns:a16="http://schemas.microsoft.com/office/drawing/2014/main" id="{E5A59E91-C5CD-894D-8213-3909A8CC3A4A}"/>
                    </a:ext>
                  </a:extLst>
                </p:cNvPr>
                <p:cNvGrpSpPr>
                  <a:grpSpLocks/>
                </p:cNvGrpSpPr>
                <p:nvPr/>
              </p:nvGrpSpPr>
              <p:grpSpPr bwMode="auto">
                <a:xfrm>
                  <a:off x="4735" y="1627"/>
                  <a:ext cx="582" cy="151"/>
                  <a:chOff x="614" y="2568"/>
                  <a:chExt cx="725" cy="139"/>
                </a:xfrm>
              </p:grpSpPr>
              <p:sp>
                <p:nvSpPr>
                  <p:cNvPr id="487" name="AutoShape 323">
                    <a:extLst>
                      <a:ext uri="{FF2B5EF4-FFF2-40B4-BE49-F238E27FC236}">
                        <a16:creationId xmlns:a16="http://schemas.microsoft.com/office/drawing/2014/main" id="{8962A917-2AE1-7242-B9FB-8E9263A51063}"/>
                      </a:ext>
                    </a:extLst>
                  </p:cNvPr>
                  <p:cNvSpPr>
                    <a:spLocks noChangeArrowheads="1"/>
                  </p:cNvSpPr>
                  <p:nvPr/>
                </p:nvSpPr>
                <p:spPr bwMode="auto">
                  <a:xfrm>
                    <a:off x="611" y="2571"/>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8" name="AutoShape 324">
                    <a:extLst>
                      <a:ext uri="{FF2B5EF4-FFF2-40B4-BE49-F238E27FC236}">
                        <a16:creationId xmlns:a16="http://schemas.microsoft.com/office/drawing/2014/main" id="{97C18552-37AD-CE49-8BBD-05E8608B6160}"/>
                      </a:ext>
                    </a:extLst>
                  </p:cNvPr>
                  <p:cNvSpPr>
                    <a:spLocks noChangeArrowheads="1"/>
                  </p:cNvSpPr>
                  <p:nvPr/>
                </p:nvSpPr>
                <p:spPr bwMode="auto">
                  <a:xfrm>
                    <a:off x="626" y="2589"/>
                    <a:ext cx="701" cy="9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72" name="Freeform 325">
                  <a:extLst>
                    <a:ext uri="{FF2B5EF4-FFF2-40B4-BE49-F238E27FC236}">
                      <a16:creationId xmlns:a16="http://schemas.microsoft.com/office/drawing/2014/main" id="{426DAACD-E1F3-7E44-9DC7-B1A44414FA45}"/>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473" name="Group 326">
                  <a:extLst>
                    <a:ext uri="{FF2B5EF4-FFF2-40B4-BE49-F238E27FC236}">
                      <a16:creationId xmlns:a16="http://schemas.microsoft.com/office/drawing/2014/main" id="{73D89D04-968E-6442-873B-B8D1778FD278}"/>
                    </a:ext>
                  </a:extLst>
                </p:cNvPr>
                <p:cNvGrpSpPr>
                  <a:grpSpLocks/>
                </p:cNvGrpSpPr>
                <p:nvPr/>
              </p:nvGrpSpPr>
              <p:grpSpPr bwMode="auto">
                <a:xfrm>
                  <a:off x="4739" y="1327"/>
                  <a:ext cx="582" cy="139"/>
                  <a:chOff x="614" y="2568"/>
                  <a:chExt cx="725" cy="139"/>
                </a:xfrm>
              </p:grpSpPr>
              <p:sp>
                <p:nvSpPr>
                  <p:cNvPr id="485" name="AutoShape 327">
                    <a:extLst>
                      <a:ext uri="{FF2B5EF4-FFF2-40B4-BE49-F238E27FC236}">
                        <a16:creationId xmlns:a16="http://schemas.microsoft.com/office/drawing/2014/main" id="{6065DB5E-95E8-8643-B0FE-6CB09E8FDB4A}"/>
                      </a:ext>
                    </a:extLst>
                  </p:cNvPr>
                  <p:cNvSpPr>
                    <a:spLocks noChangeArrowheads="1"/>
                  </p:cNvSpPr>
                  <p:nvPr/>
                </p:nvSpPr>
                <p:spPr bwMode="auto">
                  <a:xfrm>
                    <a:off x="614" y="2568"/>
                    <a:ext cx="723"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6" name="AutoShape 328">
                    <a:extLst>
                      <a:ext uri="{FF2B5EF4-FFF2-40B4-BE49-F238E27FC236}">
                        <a16:creationId xmlns:a16="http://schemas.microsoft.com/office/drawing/2014/main" id="{F973A90F-0F3C-F744-97ED-8AAC23F79D91}"/>
                      </a:ext>
                    </a:extLst>
                  </p:cNvPr>
                  <p:cNvSpPr>
                    <a:spLocks noChangeArrowheads="1"/>
                  </p:cNvSpPr>
                  <p:nvPr/>
                </p:nvSpPr>
                <p:spPr bwMode="auto">
                  <a:xfrm>
                    <a:off x="629" y="2581"/>
                    <a:ext cx="694"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474" name="Rectangle 329">
                  <a:extLst>
                    <a:ext uri="{FF2B5EF4-FFF2-40B4-BE49-F238E27FC236}">
                      <a16:creationId xmlns:a16="http://schemas.microsoft.com/office/drawing/2014/main" id="{F4ADD3E7-CF4E-ED4B-B276-1E6A7B9D4116}"/>
                    </a:ext>
                  </a:extLst>
                </p:cNvPr>
                <p:cNvSpPr>
                  <a:spLocks noChangeArrowheads="1"/>
                </p:cNvSpPr>
                <p:nvPr/>
              </p:nvSpPr>
              <p:spPr bwMode="auto">
                <a:xfrm>
                  <a:off x="5248" y="429"/>
                  <a:ext cx="72"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5" name="Freeform 330">
                  <a:extLst>
                    <a:ext uri="{FF2B5EF4-FFF2-40B4-BE49-F238E27FC236}">
                      <a16:creationId xmlns:a16="http://schemas.microsoft.com/office/drawing/2014/main" id="{1CEE161A-40E6-604E-B7AD-3830C72F6660}"/>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6" name="Freeform 331">
                  <a:extLst>
                    <a:ext uri="{FF2B5EF4-FFF2-40B4-BE49-F238E27FC236}">
                      <a16:creationId xmlns:a16="http://schemas.microsoft.com/office/drawing/2014/main" id="{40DF445E-B42A-CF43-806C-B86CD001760A}"/>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7" name="Oval 332">
                  <a:extLst>
                    <a:ext uri="{FF2B5EF4-FFF2-40B4-BE49-F238E27FC236}">
                      <a16:creationId xmlns:a16="http://schemas.microsoft.com/office/drawing/2014/main" id="{4AA850BD-AD7E-884D-BB50-C36880F437D7}"/>
                    </a:ext>
                  </a:extLst>
                </p:cNvPr>
                <p:cNvSpPr>
                  <a:spLocks noChangeArrowheads="1"/>
                </p:cNvSpPr>
                <p:nvPr/>
              </p:nvSpPr>
              <p:spPr bwMode="auto">
                <a:xfrm>
                  <a:off x="5517" y="2614"/>
                  <a:ext cx="48" cy="9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8" name="Freeform 333">
                  <a:extLst>
                    <a:ext uri="{FF2B5EF4-FFF2-40B4-BE49-F238E27FC236}">
                      <a16:creationId xmlns:a16="http://schemas.microsoft.com/office/drawing/2014/main" id="{04990E0C-FF14-0448-9208-F0CB93DA52DE}"/>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79" name="AutoShape 334">
                  <a:extLst>
                    <a:ext uri="{FF2B5EF4-FFF2-40B4-BE49-F238E27FC236}">
                      <a16:creationId xmlns:a16="http://schemas.microsoft.com/office/drawing/2014/main" id="{29F22CD1-333F-2444-8E27-DB06458666AB}"/>
                    </a:ext>
                  </a:extLst>
                </p:cNvPr>
                <p:cNvSpPr>
                  <a:spLocks noChangeArrowheads="1"/>
                </p:cNvSpPr>
                <p:nvPr/>
              </p:nvSpPr>
              <p:spPr bwMode="auto">
                <a:xfrm>
                  <a:off x="4140" y="2680"/>
                  <a:ext cx="1197" cy="145"/>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0" name="AutoShape 335">
                  <a:extLst>
                    <a:ext uri="{FF2B5EF4-FFF2-40B4-BE49-F238E27FC236}">
                      <a16:creationId xmlns:a16="http://schemas.microsoft.com/office/drawing/2014/main" id="{9522690A-CB4D-3F4F-855E-313DECF4F185}"/>
                    </a:ext>
                  </a:extLst>
                </p:cNvPr>
                <p:cNvSpPr>
                  <a:spLocks noChangeArrowheads="1"/>
                </p:cNvSpPr>
                <p:nvPr/>
              </p:nvSpPr>
              <p:spPr bwMode="auto">
                <a:xfrm>
                  <a:off x="4206" y="2713"/>
                  <a:ext cx="1072"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1" name="Oval 336">
                  <a:extLst>
                    <a:ext uri="{FF2B5EF4-FFF2-40B4-BE49-F238E27FC236}">
                      <a16:creationId xmlns:a16="http://schemas.microsoft.com/office/drawing/2014/main" id="{749723D7-4892-4246-90CC-F3A241CAD008}"/>
                    </a:ext>
                  </a:extLst>
                </p:cNvPr>
                <p:cNvSpPr>
                  <a:spLocks noChangeArrowheads="1"/>
                </p:cNvSpPr>
                <p:nvPr/>
              </p:nvSpPr>
              <p:spPr bwMode="auto">
                <a:xfrm>
                  <a:off x="4308" y="2383"/>
                  <a:ext cx="156"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2" name="Oval 337">
                  <a:extLst>
                    <a:ext uri="{FF2B5EF4-FFF2-40B4-BE49-F238E27FC236}">
                      <a16:creationId xmlns:a16="http://schemas.microsoft.com/office/drawing/2014/main" id="{B774EC24-F0E4-0846-B90E-1164E9332432}"/>
                    </a:ext>
                  </a:extLst>
                </p:cNvPr>
                <p:cNvSpPr>
                  <a:spLocks noChangeArrowheads="1"/>
                </p:cNvSpPr>
                <p:nvPr/>
              </p:nvSpPr>
              <p:spPr bwMode="auto">
                <a:xfrm>
                  <a:off x="4487" y="2383"/>
                  <a:ext cx="162"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483" name="Oval 338">
                  <a:extLst>
                    <a:ext uri="{FF2B5EF4-FFF2-40B4-BE49-F238E27FC236}">
                      <a16:creationId xmlns:a16="http://schemas.microsoft.com/office/drawing/2014/main" id="{2751493B-E933-8A4F-BE77-A10013F6A478}"/>
                    </a:ext>
                  </a:extLst>
                </p:cNvPr>
                <p:cNvSpPr>
                  <a:spLocks noChangeArrowheads="1"/>
                </p:cNvSpPr>
                <p:nvPr/>
              </p:nvSpPr>
              <p:spPr bwMode="auto">
                <a:xfrm>
                  <a:off x="4661" y="2383"/>
                  <a:ext cx="162"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84" name="Rectangle 339">
                  <a:extLst>
                    <a:ext uri="{FF2B5EF4-FFF2-40B4-BE49-F238E27FC236}">
                      <a16:creationId xmlns:a16="http://schemas.microsoft.com/office/drawing/2014/main" id="{635CA67E-C290-3742-9D2C-39D9B69DB583}"/>
                    </a:ext>
                  </a:extLst>
                </p:cNvPr>
                <p:cNvSpPr>
                  <a:spLocks noChangeArrowheads="1"/>
                </p:cNvSpPr>
                <p:nvPr/>
              </p:nvSpPr>
              <p:spPr bwMode="auto">
                <a:xfrm>
                  <a:off x="5062" y="1835"/>
                  <a:ext cx="84"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grpSp>
      <p:sp>
        <p:nvSpPr>
          <p:cNvPr id="251" name="Text Box 98">
            <a:extLst>
              <a:ext uri="{FF2B5EF4-FFF2-40B4-BE49-F238E27FC236}">
                <a16:creationId xmlns:a16="http://schemas.microsoft.com/office/drawing/2014/main" id="{40BB819D-0723-5748-B260-0AF0BBAC27EB}"/>
              </a:ext>
            </a:extLst>
          </p:cNvPr>
          <p:cNvSpPr txBox="1">
            <a:spLocks noChangeArrowheads="1"/>
          </p:cNvSpPr>
          <p:nvPr/>
        </p:nvSpPr>
        <p:spPr bwMode="auto">
          <a:xfrm>
            <a:off x="9443782" y="5793184"/>
            <a:ext cx="164179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local web cache</a:t>
            </a:r>
            <a:endParaRPr kumimoji="0" lang="en-US" altLang="en-US" sz="2400" b="0" i="0" u="none" strike="noStrike" kern="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endParaRPr>
          </a:p>
        </p:txBody>
      </p:sp>
      <p:sp>
        <p:nvSpPr>
          <p:cNvPr id="252" name="Rectangle 4">
            <a:extLst>
              <a:ext uri="{FF2B5EF4-FFF2-40B4-BE49-F238E27FC236}">
                <a16:creationId xmlns:a16="http://schemas.microsoft.com/office/drawing/2014/main" id="{5292EFEC-88AD-0B46-B2E3-643489D30B9D}"/>
              </a:ext>
            </a:extLst>
          </p:cNvPr>
          <p:cNvSpPr txBox="1">
            <a:spLocks noChangeArrowheads="1"/>
          </p:cNvSpPr>
          <p:nvPr/>
        </p:nvSpPr>
        <p:spPr>
          <a:xfrm>
            <a:off x="889002" y="1405471"/>
            <a:ext cx="6166171" cy="1744128"/>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110000"/>
              </a:lnSpc>
              <a:spcBef>
                <a:spcPts val="400"/>
              </a:spcBef>
              <a:spcAft>
                <a:spcPts val="0"/>
              </a:spcAft>
              <a:buClr>
                <a:srgbClr val="0000A3"/>
              </a:buClr>
              <a:buSzTx/>
              <a:buFont typeface="Wingdings" pitchFamily="2" charset="2"/>
              <a:buNone/>
              <a:tabLst>
                <a:tab pos="53975" algn="l"/>
                <a:tab pos="576263" algn="l"/>
              </a:tabLst>
              <a:defRPr/>
            </a:pPr>
            <a:r>
              <a:rPr kumimoji="0" lang="en-US" altLang="en-US" sz="3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suppose cache hit rate is 0.4:  </a:t>
            </a:r>
          </a:p>
          <a:p>
            <a:pPr marL="352425" marR="0" lvl="0" indent="-231775" algn="l" defTabSz="914400" rtl="0" eaLnBrk="1" fontAlgn="auto" latinLnBrk="0" hangingPunct="1">
              <a:lnSpc>
                <a:spcPct val="110000"/>
              </a:lnSpc>
              <a:spcBef>
                <a:spcPts val="400"/>
              </a:spcBef>
              <a:spcAft>
                <a:spcPts val="0"/>
              </a:spcAft>
              <a:buClr>
                <a:srgbClr val="0000A3"/>
              </a:buClr>
              <a:buSzTx/>
              <a:buFont typeface="Wingdings" pitchFamily="2" charset="2"/>
              <a:buChar char="§"/>
              <a:tabLst>
                <a:tab pos="53975" algn="l"/>
                <a:tab pos="576263" algn="l"/>
              </a:tabLst>
              <a:defRPr/>
            </a:pPr>
            <a:r>
              <a:rPr kumimoji="0" lang="en-US" altLang="en-US" sz="26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40% requests served by cache, with low (msec) delay </a:t>
            </a:r>
          </a:p>
          <a:p>
            <a:pPr marL="228600" marR="0" lvl="0" indent="-228600" algn="l" defTabSz="914400" rtl="0" eaLnBrk="1" fontAlgn="auto" latinLnBrk="0" hangingPunct="1">
              <a:lnSpc>
                <a:spcPct val="80000"/>
              </a:lnSpc>
              <a:spcBef>
                <a:spcPts val="1000"/>
              </a:spcBef>
              <a:spcAft>
                <a:spcPts val="0"/>
              </a:spcAft>
              <a:buClr>
                <a:srgbClr val="0000A3"/>
              </a:buClr>
              <a:buSzTx/>
              <a:buFont typeface="Wingdings" pitchFamily="2" charset="2"/>
              <a:buNone/>
              <a:tabLst>
                <a:tab pos="576263" algn="l"/>
              </a:tabLst>
              <a:defRPr/>
            </a:pPr>
            <a:r>
              <a:rPr kumimoji="0" lang="en-US" altLang="en-US" sz="26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t>
            </a:r>
          </a:p>
        </p:txBody>
      </p:sp>
      <p:sp>
        <p:nvSpPr>
          <p:cNvPr id="253" name="Rectangle 4">
            <a:extLst>
              <a:ext uri="{FF2B5EF4-FFF2-40B4-BE49-F238E27FC236}">
                <a16:creationId xmlns:a16="http://schemas.microsoft.com/office/drawing/2014/main" id="{0C139AEE-1F5A-A64B-9C16-223417C8CB7F}"/>
              </a:ext>
            </a:extLst>
          </p:cNvPr>
          <p:cNvSpPr>
            <a:spLocks noChangeArrowheads="1"/>
          </p:cNvSpPr>
          <p:nvPr/>
        </p:nvSpPr>
        <p:spPr bwMode="auto">
          <a:xfrm>
            <a:off x="1010219" y="2685374"/>
            <a:ext cx="6168360" cy="15700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231775" marR="0" lvl="0" indent="-231775" algn="l" defTabSz="914400" rtl="0" eaLnBrk="1" fontAlgn="auto" latinLnBrk="0" hangingPunct="1">
              <a:lnSpc>
                <a:spcPct val="90000"/>
              </a:lnSpc>
              <a:spcBef>
                <a:spcPts val="400"/>
              </a:spcBef>
              <a:spcAft>
                <a:spcPts val="0"/>
              </a:spcAft>
              <a:buClr>
                <a:srgbClr val="000099"/>
              </a:buClr>
              <a:buSzPct val="100000"/>
              <a:buFont typeface="Wingdings" charset="2"/>
              <a:buChar char="§"/>
              <a:tabLst>
                <a:tab pos="576263" algn="l"/>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60% requests satisfied at origin </a:t>
            </a:r>
          </a:p>
          <a:p>
            <a:pPr marL="406400" marR="0" lvl="1" indent="-169863" algn="l" defTabSz="914400" rtl="0" eaLnBrk="1" fontAlgn="auto" latinLnBrk="0" hangingPunct="1">
              <a:lnSpc>
                <a:spcPct val="90000"/>
              </a:lnSpc>
              <a:spcBef>
                <a:spcPts val="400"/>
              </a:spcBef>
              <a:spcAft>
                <a:spcPts val="0"/>
              </a:spcAft>
              <a:buClr>
                <a:srgbClr val="000099"/>
              </a:buClr>
              <a:buSzPct val="100000"/>
              <a:buFont typeface="Arial" panose="020B0604020202020204" pitchFamily="34" charset="0"/>
              <a:buChar char="•"/>
              <a:tabLst>
                <a:tab pos="457200" algn="l"/>
              </a:tabLst>
              <a:defRPr/>
            </a:pPr>
            <a:r>
              <a:rPr kumimoji="0" lang="en-US" sz="2400" b="0" i="0" u="none" strike="noStrike" kern="1200" cap="none" spc="0" normalizeH="0" baseline="0" noProof="0" dirty="0">
                <a:ln>
                  <a:noFill/>
                </a:ln>
                <a:solidFill>
                  <a:prstClr val="black"/>
                </a:solidFill>
                <a:effectLst/>
                <a:uLnTx/>
                <a:uFillTx/>
                <a:latin typeface="Calibri"/>
                <a:ea typeface="ＭＳ Ｐゴシック" charset="0"/>
                <a:cs typeface="ＭＳ Ｐゴシック" charset="0"/>
              </a:rPr>
              <a:t> rate to browsers over access link </a:t>
            </a:r>
          </a:p>
          <a:p>
            <a:pPr marL="457200" marR="0" lvl="1" indent="0" algn="l" defTabSz="914400" rtl="0" eaLnBrk="1" fontAlgn="auto" latinLnBrk="0" hangingPunct="1">
              <a:lnSpc>
                <a:spcPct val="90000"/>
              </a:lnSpc>
              <a:spcBef>
                <a:spcPts val="400"/>
              </a:spcBef>
              <a:spcAft>
                <a:spcPts val="0"/>
              </a:spcAft>
              <a:buClr>
                <a:srgbClr val="000099"/>
              </a:buClr>
              <a:buSzPct val="65000"/>
              <a:buFont typeface="ZapfDingbats" charset="0"/>
              <a:buNone/>
              <a:tabLst>
                <a:tab pos="576263" algn="l"/>
              </a:tabLst>
              <a:defRPr/>
            </a:pPr>
            <a:r>
              <a:rPr kumimoji="0" lang="en-US" sz="2400" b="0" i="0" u="none" strike="noStrike" kern="1200" cap="none" spc="0" normalizeH="0" baseline="0" noProof="0" dirty="0">
                <a:ln>
                  <a:noFill/>
                </a:ln>
                <a:solidFill>
                  <a:prstClr val="black"/>
                </a:solidFill>
                <a:effectLst/>
                <a:uLnTx/>
                <a:uFillTx/>
                <a:latin typeface="Calibri"/>
                <a:ea typeface="ＭＳ Ｐゴシック" charset="0"/>
                <a:cs typeface="ＭＳ Ｐゴシック" charset="0"/>
              </a:rPr>
              <a:t>       = 0.6 * 1.50 Mbps  =  .9 Mbps </a:t>
            </a:r>
          </a:p>
          <a:p>
            <a:pPr marL="473075" marR="0" lvl="1" indent="-287338" algn="l" defTabSz="914400" rtl="0" eaLnBrk="1" fontAlgn="auto" latinLnBrk="0" hangingPunct="1">
              <a:lnSpc>
                <a:spcPct val="90000"/>
              </a:lnSpc>
              <a:spcBef>
                <a:spcPts val="400"/>
              </a:spcBef>
              <a:spcAft>
                <a:spcPts val="0"/>
              </a:spcAft>
              <a:buClr>
                <a:srgbClr val="0000A3"/>
              </a:buClr>
              <a:buSzPct val="100000"/>
              <a:buFont typeface="Arial" panose="020B0604020202020204" pitchFamily="34" charset="0"/>
              <a:buChar char="•"/>
              <a:tabLst>
                <a:tab pos="576263" algn="l"/>
              </a:tabLst>
              <a:defRPr/>
            </a:pPr>
            <a:r>
              <a:rPr kumimoji="0" lang="en-US" sz="2400" b="0" i="0" u="none" strike="noStrike" kern="1200" cap="none" spc="0" normalizeH="0" baseline="0" noProof="0" dirty="0">
                <a:ln>
                  <a:noFill/>
                </a:ln>
                <a:solidFill>
                  <a:prstClr val="black"/>
                </a:solidFill>
                <a:effectLst/>
                <a:uLnTx/>
                <a:uFillTx/>
                <a:latin typeface="Calibri"/>
                <a:ea typeface="ＭＳ Ｐゴシック" charset="0"/>
                <a:cs typeface="ＭＳ Ｐゴシック" charset="0"/>
              </a:rPr>
              <a:t>access link utilization = 0.9/1.54 = .58 means low (msec) queueing delay at access link</a:t>
            </a:r>
          </a:p>
        </p:txBody>
      </p:sp>
      <p:sp>
        <p:nvSpPr>
          <p:cNvPr id="271" name="Rectangle 4">
            <a:extLst>
              <a:ext uri="{FF2B5EF4-FFF2-40B4-BE49-F238E27FC236}">
                <a16:creationId xmlns:a16="http://schemas.microsoft.com/office/drawing/2014/main" id="{D2059C01-2D9C-6C48-A831-71AE55D0D07E}"/>
              </a:ext>
            </a:extLst>
          </p:cNvPr>
          <p:cNvSpPr>
            <a:spLocks noChangeArrowheads="1"/>
          </p:cNvSpPr>
          <p:nvPr/>
        </p:nvSpPr>
        <p:spPr bwMode="auto">
          <a:xfrm>
            <a:off x="949326" y="4570944"/>
            <a:ext cx="6438281" cy="1492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285750" marR="0" lvl="0" indent="-220663" algn="l" defTabSz="914400" rtl="0" eaLnBrk="1" fontAlgn="auto" latinLnBrk="0" hangingPunct="1">
              <a:lnSpc>
                <a:spcPct val="85000"/>
              </a:lnSpc>
              <a:spcBef>
                <a:spcPts val="0"/>
              </a:spcBef>
              <a:spcAft>
                <a:spcPts val="0"/>
              </a:spcAft>
              <a:buClr>
                <a:srgbClr val="000099"/>
              </a:buClr>
              <a:buSzPct val="100000"/>
              <a:buFont typeface="Wingdings" charset="2"/>
              <a:buChar char="§"/>
              <a:tabLst>
                <a:tab pos="576263" algn="l"/>
              </a:tabLst>
              <a:defRPr/>
            </a:pPr>
            <a:r>
              <a:rPr kumimoji="0" lang="en-US" sz="2400" b="0" i="0" u="none" strike="noStrike" kern="1200" cap="none" spc="0" normalizeH="0" baseline="0" noProof="0" dirty="0">
                <a:ln>
                  <a:noFill/>
                </a:ln>
                <a:solidFill>
                  <a:prstClr val="black"/>
                </a:solidFill>
                <a:effectLst/>
                <a:uLnTx/>
                <a:uFillTx/>
                <a:latin typeface="Calibri"/>
                <a:ea typeface="ＭＳ Ｐゴシック" charset="0"/>
                <a:cs typeface="ＭＳ Ｐゴシック" charset="0"/>
              </a:rPr>
              <a:t>average end-end delay:</a:t>
            </a:r>
          </a:p>
          <a:p>
            <a:pPr marL="342900" marR="0" lvl="1" indent="0" algn="l" defTabSz="914400" rtl="0" eaLnBrk="1" fontAlgn="auto" latinLnBrk="0" hangingPunct="1">
              <a:lnSpc>
                <a:spcPct val="90000"/>
              </a:lnSpc>
              <a:spcBef>
                <a:spcPts val="400"/>
              </a:spcBef>
              <a:spcAft>
                <a:spcPts val="0"/>
              </a:spcAft>
              <a:buClr>
                <a:srgbClr val="000099"/>
              </a:buClr>
              <a:buSzTx/>
              <a:buFontTx/>
              <a:buNone/>
              <a:tabLst>
                <a:tab pos="576263" algn="l"/>
              </a:tabLst>
              <a:defRPr/>
            </a:pPr>
            <a:r>
              <a:rPr kumimoji="0" lang="en-US" sz="2400" b="0" i="0" u="none" strike="noStrike" kern="1200" cap="none" spc="0" normalizeH="0" baseline="0" noProof="0" dirty="0">
                <a:ln>
                  <a:noFill/>
                </a:ln>
                <a:solidFill>
                  <a:prstClr val="black"/>
                </a:solidFill>
                <a:effectLst/>
                <a:uLnTx/>
                <a:uFillTx/>
                <a:latin typeface="Calibri"/>
                <a:ea typeface="ＭＳ Ｐゴシック" charset="0"/>
                <a:cs typeface="ＭＳ Ｐゴシック" charset="0"/>
              </a:rPr>
              <a:t>=</a:t>
            </a:r>
            <a:r>
              <a:rPr kumimoji="0" lang="en-US" sz="2400" b="0" i="0" u="none" strike="noStrike" kern="1200" cap="none" spc="0" normalizeH="0" baseline="0" noProof="0" dirty="0">
                <a:ln>
                  <a:noFill/>
                </a:ln>
                <a:solidFill>
                  <a:srgbClr val="C00000"/>
                </a:solidFill>
                <a:effectLst/>
                <a:uLnTx/>
                <a:uFillTx/>
                <a:latin typeface="Calibri"/>
                <a:ea typeface="ＭＳ Ｐゴシック" charset="0"/>
                <a:cs typeface="ＭＳ Ｐゴシック" charset="0"/>
              </a:rPr>
              <a:t> 0.6 </a:t>
            </a:r>
            <a:r>
              <a:rPr kumimoji="0" lang="en-US" sz="2400" b="0" i="0" u="none" strike="noStrike" kern="1200" cap="none" spc="0" normalizeH="0" baseline="0" noProof="0" dirty="0">
                <a:ln>
                  <a:noFill/>
                </a:ln>
                <a:solidFill>
                  <a:prstClr val="black"/>
                </a:solidFill>
                <a:effectLst/>
                <a:uLnTx/>
                <a:uFillTx/>
                <a:latin typeface="Calibri"/>
                <a:ea typeface="ＭＳ Ｐゴシック" charset="0"/>
                <a:cs typeface="ＭＳ Ｐゴシック" charset="0"/>
              </a:rPr>
              <a:t>* (delay from origin servers)</a:t>
            </a:r>
          </a:p>
          <a:p>
            <a:pPr marL="342900" marR="0" lvl="1" indent="0" algn="l" defTabSz="914400" rtl="0" eaLnBrk="1" fontAlgn="auto" latinLnBrk="0" hangingPunct="1">
              <a:lnSpc>
                <a:spcPct val="90000"/>
              </a:lnSpc>
              <a:spcBef>
                <a:spcPts val="400"/>
              </a:spcBef>
              <a:spcAft>
                <a:spcPts val="0"/>
              </a:spcAft>
              <a:buClr>
                <a:srgbClr val="000099"/>
              </a:buClr>
              <a:buSzTx/>
              <a:buFontTx/>
              <a:buNone/>
              <a:tabLst>
                <a:tab pos="576263" algn="l"/>
              </a:tabLst>
              <a:defRPr/>
            </a:pPr>
            <a:r>
              <a:rPr kumimoji="0" lang="en-US" sz="2400" b="0" i="0" u="none" strike="noStrike" kern="1200" cap="none" spc="0" normalizeH="0" baseline="0" noProof="0" dirty="0">
                <a:ln>
                  <a:noFill/>
                </a:ln>
                <a:solidFill>
                  <a:prstClr val="black"/>
                </a:solidFill>
                <a:effectLst/>
                <a:uLnTx/>
                <a:uFillTx/>
                <a:latin typeface="Calibri"/>
                <a:ea typeface="ＭＳ Ｐゴシック" charset="0"/>
                <a:cs typeface="ＭＳ Ｐゴシック" charset="0"/>
              </a:rPr>
              <a:t>           +</a:t>
            </a:r>
            <a:r>
              <a:rPr kumimoji="0" lang="en-US" sz="2400" b="0" i="0" u="none" strike="noStrike" kern="1200" cap="none" spc="0" normalizeH="0" baseline="0" noProof="0" dirty="0">
                <a:ln>
                  <a:noFill/>
                </a:ln>
                <a:solidFill>
                  <a:srgbClr val="C00000"/>
                </a:solidFill>
                <a:effectLst/>
                <a:uLnTx/>
                <a:uFillTx/>
                <a:latin typeface="Calibri"/>
                <a:ea typeface="ＭＳ Ｐゴシック" charset="0"/>
                <a:cs typeface="ＭＳ Ｐゴシック" charset="0"/>
              </a:rPr>
              <a:t> 0.4 </a:t>
            </a:r>
            <a:r>
              <a:rPr kumimoji="0" lang="en-US" sz="2400" b="0" i="0" u="none" strike="noStrike" kern="1200" cap="none" spc="0" normalizeH="0" baseline="0" noProof="0" dirty="0">
                <a:ln>
                  <a:noFill/>
                </a:ln>
                <a:solidFill>
                  <a:prstClr val="black"/>
                </a:solidFill>
                <a:effectLst/>
                <a:uLnTx/>
                <a:uFillTx/>
                <a:latin typeface="Calibri"/>
                <a:ea typeface="ＭＳ Ｐゴシック" charset="0"/>
                <a:cs typeface="ＭＳ Ｐゴシック" charset="0"/>
              </a:rPr>
              <a:t>* (delay when satisfied at cache)</a:t>
            </a:r>
          </a:p>
          <a:p>
            <a:pPr marL="342900" marR="0" lvl="1" indent="0" algn="l" defTabSz="914400" rtl="0" eaLnBrk="1" fontAlgn="auto" latinLnBrk="0" hangingPunct="1">
              <a:lnSpc>
                <a:spcPct val="90000"/>
              </a:lnSpc>
              <a:spcBef>
                <a:spcPts val="400"/>
              </a:spcBef>
              <a:spcAft>
                <a:spcPts val="0"/>
              </a:spcAft>
              <a:buClr>
                <a:srgbClr val="000099"/>
              </a:buClr>
              <a:buSzTx/>
              <a:buFontTx/>
              <a:buNone/>
              <a:tabLst>
                <a:tab pos="576263" algn="l"/>
              </a:tabLst>
              <a:defRPr/>
            </a:pPr>
            <a:r>
              <a:rPr kumimoji="0" lang="en-US" sz="2400" b="0" i="0" u="none" strike="noStrike" kern="1200" cap="none" spc="0" normalizeH="0" baseline="0" noProof="0" dirty="0">
                <a:ln>
                  <a:noFill/>
                </a:ln>
                <a:solidFill>
                  <a:prstClr val="black"/>
                </a:solidFill>
                <a:effectLst/>
                <a:uLnTx/>
                <a:uFillTx/>
                <a:latin typeface="Calibri"/>
                <a:ea typeface="ＭＳ Ｐゴシック" charset="0"/>
                <a:cs typeface="ＭＳ Ｐゴシック" charset="0"/>
              </a:rPr>
              <a:t>= 0.6 (2.01) + 0.4 (~msecs) = ~ 1.2 secs</a:t>
            </a:r>
          </a:p>
          <a:p>
            <a:pPr marL="228600" marR="0" lvl="0" indent="-228600" algn="l" defTabSz="914400" rtl="0" eaLnBrk="1" fontAlgn="auto" latinLnBrk="0" hangingPunct="1">
              <a:lnSpc>
                <a:spcPct val="80000"/>
              </a:lnSpc>
              <a:spcBef>
                <a:spcPts val="0"/>
              </a:spcBef>
              <a:spcAft>
                <a:spcPts val="0"/>
              </a:spcAft>
              <a:buClr>
                <a:srgbClr val="000099"/>
              </a:buClr>
              <a:buSzPct val="65000"/>
              <a:buFont typeface="Wingdings" charset="0"/>
              <a:buNone/>
              <a:tabLst>
                <a:tab pos="576263" algn="l"/>
              </a:tabLst>
              <a:defRPr/>
            </a:pPr>
            <a:r>
              <a:rPr kumimoji="0" lang="en-US" sz="2400" b="0" i="0" u="none" strike="noStrike" kern="1200" cap="none" spc="0" normalizeH="0" baseline="0" noProof="0" dirty="0">
                <a:ln>
                  <a:noFill/>
                </a:ln>
                <a:solidFill>
                  <a:prstClr val="black"/>
                </a:solidFill>
                <a:effectLst/>
                <a:uLnTx/>
                <a:uFillTx/>
                <a:latin typeface="Gill Sans MT" charset="0"/>
                <a:ea typeface="ＭＳ Ｐゴシック" charset="0"/>
                <a:cs typeface="ＭＳ Ｐゴシック" charset="0"/>
              </a:rPr>
              <a:t>  </a:t>
            </a:r>
          </a:p>
        </p:txBody>
      </p:sp>
      <p:sp>
        <p:nvSpPr>
          <p:cNvPr id="2" name="TextBox 1">
            <a:extLst>
              <a:ext uri="{FF2B5EF4-FFF2-40B4-BE49-F238E27FC236}">
                <a16:creationId xmlns:a16="http://schemas.microsoft.com/office/drawing/2014/main" id="{F3ABE105-9733-D741-944B-F6DC771B29F2}"/>
              </a:ext>
            </a:extLst>
          </p:cNvPr>
          <p:cNvSpPr txBox="1"/>
          <p:nvPr/>
        </p:nvSpPr>
        <p:spPr>
          <a:xfrm>
            <a:off x="990600" y="6119336"/>
            <a:ext cx="9274975" cy="73866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srgbClr val="C00000"/>
                </a:solidFill>
                <a:effectLst/>
                <a:uLnTx/>
                <a:uFillTx/>
                <a:latin typeface="Calibri"/>
                <a:ea typeface="ＭＳ Ｐゴシック" charset="0"/>
                <a:cs typeface="ＭＳ Ｐゴシック" charset="0"/>
              </a:rPr>
              <a:t>lower average end-end delay than with 154 Mbps link (and cheaper too!)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272" name="Slide Number Placeholder 2">
            <a:extLst>
              <a:ext uri="{FF2B5EF4-FFF2-40B4-BE49-F238E27FC236}">
                <a16:creationId xmlns:a16="http://schemas.microsoft.com/office/drawing/2014/main" id="{14DEAC98-1261-9342-BC5F-A639A0695D7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49</a:t>
            </a:fld>
            <a:endParaRPr lang="en-US" dirty="0"/>
          </a:p>
        </p:txBody>
      </p:sp>
    </p:spTree>
    <p:extLst>
      <p:ext uri="{BB962C8B-B14F-4D97-AF65-F5344CB8AC3E}">
        <p14:creationId xmlns:p14="http://schemas.microsoft.com/office/powerpoint/2010/main" val="864577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3"/>
                                        </p:tgtEl>
                                        <p:attrNameLst>
                                          <p:attrName>style.visibility</p:attrName>
                                        </p:attrNameLst>
                                      </p:cBhvr>
                                      <p:to>
                                        <p:strVal val="visible"/>
                                      </p:to>
                                    </p:set>
                                    <p:animEffect transition="in" filter="dissolve">
                                      <p:cBhvr>
                                        <p:cTn id="7" dur="500"/>
                                        <p:tgtEl>
                                          <p:spTgt spid="25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71"/>
                                        </p:tgtEl>
                                        <p:attrNameLst>
                                          <p:attrName>style.visibility</p:attrName>
                                        </p:attrNameLst>
                                      </p:cBhvr>
                                      <p:to>
                                        <p:strVal val="visible"/>
                                      </p:to>
                                    </p:set>
                                    <p:animEffect transition="in" filter="dissolve">
                                      <p:cBhvr>
                                        <p:cTn id="12" dur="500"/>
                                        <p:tgtEl>
                                          <p:spTgt spid="27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dissolve">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3" grpId="0"/>
      <p:bldP spid="271" grpId="0"/>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Freeform 370">
            <a:extLst>
              <a:ext uri="{FF2B5EF4-FFF2-40B4-BE49-F238E27FC236}">
                <a16:creationId xmlns:a16="http://schemas.microsoft.com/office/drawing/2014/main" id="{21662630-62BB-AE4A-A779-AEACD21E6D7C}"/>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417">
            <a:extLst>
              <a:ext uri="{FF2B5EF4-FFF2-40B4-BE49-F238E27FC236}">
                <a16:creationId xmlns:a16="http://schemas.microsoft.com/office/drawing/2014/main" id="{22352293-C7A6-4C41-9DD8-CAA48CB29154}"/>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4" name="Group 418">
            <a:extLst>
              <a:ext uri="{FF2B5EF4-FFF2-40B4-BE49-F238E27FC236}">
                <a16:creationId xmlns:a16="http://schemas.microsoft.com/office/drawing/2014/main" id="{BE0D451A-5CE4-4C4B-B3DF-A408288EDA0C}"/>
              </a:ext>
            </a:extLst>
          </p:cNvPr>
          <p:cNvGrpSpPr>
            <a:grpSpLocks/>
          </p:cNvGrpSpPr>
          <p:nvPr/>
        </p:nvGrpSpPr>
        <p:grpSpPr bwMode="auto">
          <a:xfrm>
            <a:off x="7205350" y="3289251"/>
            <a:ext cx="1458912" cy="933450"/>
            <a:chOff x="2889" y="1631"/>
            <a:chExt cx="980" cy="743"/>
          </a:xfrm>
        </p:grpSpPr>
        <p:sp>
          <p:nvSpPr>
            <p:cNvPr id="369" name="Rectangle 419">
              <a:extLst>
                <a:ext uri="{FF2B5EF4-FFF2-40B4-BE49-F238E27FC236}">
                  <a16:creationId xmlns:a16="http://schemas.microsoft.com/office/drawing/2014/main" id="{F39DA03D-3BDA-2344-B3D3-3A95FB5EEDF5}"/>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70" name="AutoShape 420">
              <a:extLst>
                <a:ext uri="{FF2B5EF4-FFF2-40B4-BE49-F238E27FC236}">
                  <a16:creationId xmlns:a16="http://schemas.microsoft.com/office/drawing/2014/main" id="{579866B0-F884-A84A-B74A-EFEA50EBF84C}"/>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 name="Freeform 427">
            <a:extLst>
              <a:ext uri="{FF2B5EF4-FFF2-40B4-BE49-F238E27FC236}">
                <a16:creationId xmlns:a16="http://schemas.microsoft.com/office/drawing/2014/main" id="{3F97D486-CCD5-C043-940C-EC1740EC7BA0}"/>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Text Box 580">
            <a:extLst>
              <a:ext uri="{FF2B5EF4-FFF2-40B4-BE49-F238E27FC236}">
                <a16:creationId xmlns:a16="http://schemas.microsoft.com/office/drawing/2014/main" id="{16C4E384-62E0-DC41-883F-EB2C4C99F8DB}"/>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69" name="Text Box 580">
            <a:extLst>
              <a:ext uri="{FF2B5EF4-FFF2-40B4-BE49-F238E27FC236}">
                <a16:creationId xmlns:a16="http://schemas.microsoft.com/office/drawing/2014/main" id="{9AC056F8-729E-D344-BD7D-917810217933}"/>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home network</a:t>
            </a:r>
          </a:p>
        </p:txBody>
      </p:sp>
      <p:sp>
        <p:nvSpPr>
          <p:cNvPr id="70" name="Text Box 580">
            <a:extLst>
              <a:ext uri="{FF2B5EF4-FFF2-40B4-BE49-F238E27FC236}">
                <a16:creationId xmlns:a16="http://schemas.microsoft.com/office/drawing/2014/main" id="{8A1A4F41-0243-4946-9F02-F301CBD596B6}"/>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372" name="Freeform 371">
            <a:extLst>
              <a:ext uri="{FF2B5EF4-FFF2-40B4-BE49-F238E27FC236}">
                <a16:creationId xmlns:a16="http://schemas.microsoft.com/office/drawing/2014/main" id="{C89E7C56-1DE4-7143-8EEB-E5965035CC42}"/>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74" name="Group 373">
            <a:extLst>
              <a:ext uri="{FF2B5EF4-FFF2-40B4-BE49-F238E27FC236}">
                <a16:creationId xmlns:a16="http://schemas.microsoft.com/office/drawing/2014/main" id="{96BCCD85-1D07-EF4E-A878-EC23CD23096A}"/>
              </a:ext>
            </a:extLst>
          </p:cNvPr>
          <p:cNvGrpSpPr/>
          <p:nvPr/>
        </p:nvGrpSpPr>
        <p:grpSpPr>
          <a:xfrm>
            <a:off x="10837700" y="3928050"/>
            <a:ext cx="687393" cy="721548"/>
            <a:chOff x="5203089" y="1751190"/>
            <a:chExt cx="858331" cy="662414"/>
          </a:xfrm>
        </p:grpSpPr>
        <p:sp>
          <p:nvSpPr>
            <p:cNvPr id="382" name="Freeform 381">
              <a:extLst>
                <a:ext uri="{FF2B5EF4-FFF2-40B4-BE49-F238E27FC236}">
                  <a16:creationId xmlns:a16="http://schemas.microsoft.com/office/drawing/2014/main" id="{D6FAD5AB-6E93-5E47-BE32-4993FD767B8F}"/>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3" name="Freeform 382">
              <a:extLst>
                <a:ext uri="{FF2B5EF4-FFF2-40B4-BE49-F238E27FC236}">
                  <a16:creationId xmlns:a16="http://schemas.microsoft.com/office/drawing/2014/main" id="{2A115C8B-7EC0-084D-A3CF-7AEF0487F301}"/>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84" name="Straight Connector 383">
              <a:extLst>
                <a:ext uri="{FF2B5EF4-FFF2-40B4-BE49-F238E27FC236}">
                  <a16:creationId xmlns:a16="http://schemas.microsoft.com/office/drawing/2014/main" id="{16F8043F-8502-904C-9632-B3658D71B8BE}"/>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5" name="Straight Connector 384">
              <a:extLst>
                <a:ext uri="{FF2B5EF4-FFF2-40B4-BE49-F238E27FC236}">
                  <a16:creationId xmlns:a16="http://schemas.microsoft.com/office/drawing/2014/main" id="{B4B3A6DE-2E70-F74C-8CA1-13247C912682}"/>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6" name="Straight Connector 385">
              <a:extLst>
                <a:ext uri="{FF2B5EF4-FFF2-40B4-BE49-F238E27FC236}">
                  <a16:creationId xmlns:a16="http://schemas.microsoft.com/office/drawing/2014/main" id="{4B9DB078-BD58-F64A-B873-E1187205EB94}"/>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7" name="Straight Connector 386">
              <a:extLst>
                <a:ext uri="{FF2B5EF4-FFF2-40B4-BE49-F238E27FC236}">
                  <a16:creationId xmlns:a16="http://schemas.microsoft.com/office/drawing/2014/main" id="{D321DD82-9D22-0B49-ADF9-8BE310E97E71}"/>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8" name="Straight Connector 387">
              <a:extLst>
                <a:ext uri="{FF2B5EF4-FFF2-40B4-BE49-F238E27FC236}">
                  <a16:creationId xmlns:a16="http://schemas.microsoft.com/office/drawing/2014/main" id="{18A2FB0C-53B9-5248-AA65-9BA9B429FC4C}"/>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9" name="Straight Connector 388">
              <a:extLst>
                <a:ext uri="{FF2B5EF4-FFF2-40B4-BE49-F238E27FC236}">
                  <a16:creationId xmlns:a16="http://schemas.microsoft.com/office/drawing/2014/main" id="{44FBB965-69F3-F546-AE9F-4AD14078F37E}"/>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91" name="Group 390">
            <a:extLst>
              <a:ext uri="{FF2B5EF4-FFF2-40B4-BE49-F238E27FC236}">
                <a16:creationId xmlns:a16="http://schemas.microsoft.com/office/drawing/2014/main" id="{BDA3EF41-5873-7D4B-8A04-F8D62DFD2DB6}"/>
              </a:ext>
            </a:extLst>
          </p:cNvPr>
          <p:cNvGrpSpPr/>
          <p:nvPr/>
        </p:nvGrpSpPr>
        <p:grpSpPr>
          <a:xfrm>
            <a:off x="10771171" y="3194171"/>
            <a:ext cx="594613" cy="648336"/>
            <a:chOff x="5203089" y="1751190"/>
            <a:chExt cx="858331" cy="662414"/>
          </a:xfrm>
        </p:grpSpPr>
        <p:sp>
          <p:nvSpPr>
            <p:cNvPr id="399" name="Freeform 398">
              <a:extLst>
                <a:ext uri="{FF2B5EF4-FFF2-40B4-BE49-F238E27FC236}">
                  <a16:creationId xmlns:a16="http://schemas.microsoft.com/office/drawing/2014/main" id="{325473B9-6F55-684D-B22D-FF70325540CE}"/>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0" name="Freeform 399">
              <a:extLst>
                <a:ext uri="{FF2B5EF4-FFF2-40B4-BE49-F238E27FC236}">
                  <a16:creationId xmlns:a16="http://schemas.microsoft.com/office/drawing/2014/main" id="{06CE85F7-18B2-3947-975F-CEA32EE2FBA7}"/>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01" name="Straight Connector 400">
              <a:extLst>
                <a:ext uri="{FF2B5EF4-FFF2-40B4-BE49-F238E27FC236}">
                  <a16:creationId xmlns:a16="http://schemas.microsoft.com/office/drawing/2014/main" id="{F3F3D0FA-374D-9147-8047-2B7B3AAF05DF}"/>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2" name="Straight Connector 401">
              <a:extLst>
                <a:ext uri="{FF2B5EF4-FFF2-40B4-BE49-F238E27FC236}">
                  <a16:creationId xmlns:a16="http://schemas.microsoft.com/office/drawing/2014/main" id="{AFF00F79-7128-E243-BBD5-A97200EABABC}"/>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3" name="Straight Connector 402">
              <a:extLst>
                <a:ext uri="{FF2B5EF4-FFF2-40B4-BE49-F238E27FC236}">
                  <a16:creationId xmlns:a16="http://schemas.microsoft.com/office/drawing/2014/main" id="{729D9C8D-B396-A049-9B7A-BE878812629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4" name="Straight Connector 403">
              <a:extLst>
                <a:ext uri="{FF2B5EF4-FFF2-40B4-BE49-F238E27FC236}">
                  <a16:creationId xmlns:a16="http://schemas.microsoft.com/office/drawing/2014/main" id="{4B32C41F-58E3-CC4F-9625-B6688BEB2140}"/>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5" name="Straight Connector 404">
              <a:extLst>
                <a:ext uri="{FF2B5EF4-FFF2-40B4-BE49-F238E27FC236}">
                  <a16:creationId xmlns:a16="http://schemas.microsoft.com/office/drawing/2014/main" id="{58933865-B1C6-3244-A0F5-136E4C6DD92E}"/>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406" name="Straight Connector 405">
              <a:extLst>
                <a:ext uri="{FF2B5EF4-FFF2-40B4-BE49-F238E27FC236}">
                  <a16:creationId xmlns:a16="http://schemas.microsoft.com/office/drawing/2014/main" id="{76C939A7-C3F0-5A45-B81D-4E775CF1C92C}"/>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562" name="Freeform 561">
            <a:extLst>
              <a:ext uri="{FF2B5EF4-FFF2-40B4-BE49-F238E27FC236}">
                <a16:creationId xmlns:a16="http://schemas.microsoft.com/office/drawing/2014/main" id="{BE088278-C41B-3E4A-87CE-FD65749FA13D}"/>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3" name="TextBox 572">
            <a:extLst>
              <a:ext uri="{FF2B5EF4-FFF2-40B4-BE49-F238E27FC236}">
                <a16:creationId xmlns:a16="http://schemas.microsoft.com/office/drawing/2014/main" id="{59DB778E-F23D-6C41-8A2D-8F08BD46CBCB}"/>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655" name="Rectangle 654">
            <a:extLst>
              <a:ext uri="{FF2B5EF4-FFF2-40B4-BE49-F238E27FC236}">
                <a16:creationId xmlns:a16="http://schemas.microsoft.com/office/drawing/2014/main" id="{2DCB9395-41DC-D844-A0B1-59B5BDD3151F}"/>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3" name="TextBox 652">
            <a:extLst>
              <a:ext uri="{FF2B5EF4-FFF2-40B4-BE49-F238E27FC236}">
                <a16:creationId xmlns:a16="http://schemas.microsoft.com/office/drawing/2014/main" id="{C34CA97E-4007-3540-925A-3C739C254049}"/>
              </a:ext>
            </a:extLst>
          </p:cNvPr>
          <p:cNvSpPr txBox="1"/>
          <p:nvPr/>
        </p:nvSpPr>
        <p:spPr>
          <a:xfrm>
            <a:off x="8766162" y="3447919"/>
            <a:ext cx="1040639" cy="4801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local or regional ISP</a:t>
            </a:r>
          </a:p>
        </p:txBody>
      </p:sp>
      <p:sp>
        <p:nvSpPr>
          <p:cNvPr id="657" name="TextBox 656">
            <a:extLst>
              <a:ext uri="{FF2B5EF4-FFF2-40B4-BE49-F238E27FC236}">
                <a16:creationId xmlns:a16="http://schemas.microsoft.com/office/drawing/2014/main" id="{7DCF99E9-1DFC-0241-B2E7-471998268663}"/>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sp>
        <p:nvSpPr>
          <p:cNvPr id="658" name="TextBox 657">
            <a:extLst>
              <a:ext uri="{FF2B5EF4-FFF2-40B4-BE49-F238E27FC236}">
                <a16:creationId xmlns:a16="http://schemas.microsoft.com/office/drawing/2014/main" id="{173BD163-3F4D-944E-B86B-3275B779D5A8}"/>
              </a:ext>
            </a:extLst>
          </p:cNvPr>
          <p:cNvSpPr txBox="1"/>
          <p:nvPr/>
        </p:nvSpPr>
        <p:spPr>
          <a:xfrm>
            <a:off x="10063018" y="4228248"/>
            <a:ext cx="843051" cy="6740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content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provider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830" name="Straight Connector 829">
            <a:extLst>
              <a:ext uri="{FF2B5EF4-FFF2-40B4-BE49-F238E27FC236}">
                <a16:creationId xmlns:a16="http://schemas.microsoft.com/office/drawing/2014/main" id="{B163CA8C-EB1E-A14C-9A66-BC297C1207E6}"/>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a:extLst>
              <a:ext uri="{FF2B5EF4-FFF2-40B4-BE49-F238E27FC236}">
                <a16:creationId xmlns:a16="http://schemas.microsoft.com/office/drawing/2014/main" id="{5423E50E-9196-7E41-B2E3-7EFFBB807850}"/>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a:extLst>
              <a:ext uri="{FF2B5EF4-FFF2-40B4-BE49-F238E27FC236}">
                <a16:creationId xmlns:a16="http://schemas.microsoft.com/office/drawing/2014/main" id="{D736E0FF-D607-3B4C-A87A-D415301D67BE}"/>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a:extLst>
              <a:ext uri="{FF2B5EF4-FFF2-40B4-BE49-F238E27FC236}">
                <a16:creationId xmlns:a16="http://schemas.microsoft.com/office/drawing/2014/main" id="{412118DA-F614-8A42-80A7-8D427CB9D063}"/>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a:extLst>
              <a:ext uri="{FF2B5EF4-FFF2-40B4-BE49-F238E27FC236}">
                <a16:creationId xmlns:a16="http://schemas.microsoft.com/office/drawing/2014/main" id="{1F000A1C-019C-AC40-8B26-99394BC90A3F}"/>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a:extLst>
              <a:ext uri="{FF2B5EF4-FFF2-40B4-BE49-F238E27FC236}">
                <a16:creationId xmlns:a16="http://schemas.microsoft.com/office/drawing/2014/main" id="{E581177E-ADBB-324A-BE56-FFA64730F33D}"/>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a:extLst>
              <a:ext uri="{FF2B5EF4-FFF2-40B4-BE49-F238E27FC236}">
                <a16:creationId xmlns:a16="http://schemas.microsoft.com/office/drawing/2014/main" id="{D0BFF2F4-0B07-CF45-A69B-7B91FA12DE36}"/>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a:extLst>
              <a:ext uri="{FF2B5EF4-FFF2-40B4-BE49-F238E27FC236}">
                <a16:creationId xmlns:a16="http://schemas.microsoft.com/office/drawing/2014/main" id="{E3568D00-797E-F542-B47B-DC40257A1AF2}"/>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a:extLst>
              <a:ext uri="{FF2B5EF4-FFF2-40B4-BE49-F238E27FC236}">
                <a16:creationId xmlns:a16="http://schemas.microsoft.com/office/drawing/2014/main" id="{B5D2DFB3-E4DE-3C49-8F72-DC09F553A5F3}"/>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a:extLst>
              <a:ext uri="{FF2B5EF4-FFF2-40B4-BE49-F238E27FC236}">
                <a16:creationId xmlns:a16="http://schemas.microsoft.com/office/drawing/2014/main" id="{F9A85AAA-3DAA-6946-B559-D97F731B61D5}"/>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a:extLst>
              <a:ext uri="{FF2B5EF4-FFF2-40B4-BE49-F238E27FC236}">
                <a16:creationId xmlns:a16="http://schemas.microsoft.com/office/drawing/2014/main" id="{12CE73BA-DDE8-5741-9E5E-64CA353BA98C}"/>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803" name="Group 802">
            <a:extLst>
              <a:ext uri="{FF2B5EF4-FFF2-40B4-BE49-F238E27FC236}">
                <a16:creationId xmlns:a16="http://schemas.microsoft.com/office/drawing/2014/main" id="{4429D23B-C424-D54E-A99F-D3FC646B3D08}"/>
              </a:ext>
            </a:extLst>
          </p:cNvPr>
          <p:cNvGrpSpPr/>
          <p:nvPr/>
        </p:nvGrpSpPr>
        <p:grpSpPr>
          <a:xfrm>
            <a:off x="7562238" y="2127325"/>
            <a:ext cx="3578867" cy="3640283"/>
            <a:chOff x="7562238" y="2127325"/>
            <a:chExt cx="3578867" cy="3640283"/>
          </a:xfrm>
        </p:grpSpPr>
        <p:grpSp>
          <p:nvGrpSpPr>
            <p:cNvPr id="800" name="Group 799">
              <a:extLst>
                <a:ext uri="{FF2B5EF4-FFF2-40B4-BE49-F238E27FC236}">
                  <a16:creationId xmlns:a16="http://schemas.microsoft.com/office/drawing/2014/main" id="{C0FB38C4-8D4E-FD46-8BA5-A01F983C9AF5}"/>
                </a:ext>
              </a:extLst>
            </p:cNvPr>
            <p:cNvGrpSpPr/>
            <p:nvPr/>
          </p:nvGrpSpPr>
          <p:grpSpPr>
            <a:xfrm>
              <a:off x="7857253" y="2127325"/>
              <a:ext cx="3283852" cy="3640283"/>
              <a:chOff x="7881336" y="2104198"/>
              <a:chExt cx="3283852" cy="3640283"/>
            </a:xfrm>
          </p:grpSpPr>
          <p:sp>
            <p:nvSpPr>
              <p:cNvPr id="22" name="Line 428">
                <a:extLst>
                  <a:ext uri="{FF2B5EF4-FFF2-40B4-BE49-F238E27FC236}">
                    <a16:creationId xmlns:a16="http://schemas.microsoft.com/office/drawing/2014/main" id="{28DDE19D-11FD-214B-B68A-9F6AAEA3AAEC}"/>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430">
                <a:extLst>
                  <a:ext uri="{FF2B5EF4-FFF2-40B4-BE49-F238E27FC236}">
                    <a16:creationId xmlns:a16="http://schemas.microsoft.com/office/drawing/2014/main" id="{3188928B-5976-7142-B509-B67C32631B1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431">
                <a:extLst>
                  <a:ext uri="{FF2B5EF4-FFF2-40B4-BE49-F238E27FC236}">
                    <a16:creationId xmlns:a16="http://schemas.microsoft.com/office/drawing/2014/main" id="{B61C3274-819B-1A4B-9892-BC7A0AB4BF5E}"/>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432">
                <a:extLst>
                  <a:ext uri="{FF2B5EF4-FFF2-40B4-BE49-F238E27FC236}">
                    <a16:creationId xmlns:a16="http://schemas.microsoft.com/office/drawing/2014/main" id="{6434324A-C183-F645-84E8-7170D215D0C6}"/>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433">
                <a:extLst>
                  <a:ext uri="{FF2B5EF4-FFF2-40B4-BE49-F238E27FC236}">
                    <a16:creationId xmlns:a16="http://schemas.microsoft.com/office/drawing/2014/main" id="{4326369B-7050-F54A-9B61-51FBE9831653}"/>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435">
                <a:extLst>
                  <a:ext uri="{FF2B5EF4-FFF2-40B4-BE49-F238E27FC236}">
                    <a16:creationId xmlns:a16="http://schemas.microsoft.com/office/drawing/2014/main" id="{D2EFF5DE-9380-7D46-847C-7986E80C63F3}"/>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Line 436">
                <a:extLst>
                  <a:ext uri="{FF2B5EF4-FFF2-40B4-BE49-F238E27FC236}">
                    <a16:creationId xmlns:a16="http://schemas.microsoft.com/office/drawing/2014/main" id="{CAD2281A-59A4-DA4C-A9DC-E37CA4991998}"/>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Line 439">
                <a:extLst>
                  <a:ext uri="{FF2B5EF4-FFF2-40B4-BE49-F238E27FC236}">
                    <a16:creationId xmlns:a16="http://schemas.microsoft.com/office/drawing/2014/main" id="{59746900-72D7-BF46-8B59-62F2A5D479C9}"/>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Line 440">
                <a:extLst>
                  <a:ext uri="{FF2B5EF4-FFF2-40B4-BE49-F238E27FC236}">
                    <a16:creationId xmlns:a16="http://schemas.microsoft.com/office/drawing/2014/main" id="{76AA107C-4028-5D4D-B986-E7C4D7058C29}"/>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Line 441">
                <a:extLst>
                  <a:ext uri="{FF2B5EF4-FFF2-40B4-BE49-F238E27FC236}">
                    <a16:creationId xmlns:a16="http://schemas.microsoft.com/office/drawing/2014/main" id="{AF797424-05E8-8345-847C-94DA81395AD4}"/>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Line 443">
                <a:extLst>
                  <a:ext uri="{FF2B5EF4-FFF2-40B4-BE49-F238E27FC236}">
                    <a16:creationId xmlns:a16="http://schemas.microsoft.com/office/drawing/2014/main" id="{BCDF073B-F330-A345-A512-B85DFD399D1F}"/>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Line 449">
                <a:extLst>
                  <a:ext uri="{FF2B5EF4-FFF2-40B4-BE49-F238E27FC236}">
                    <a16:creationId xmlns:a16="http://schemas.microsoft.com/office/drawing/2014/main" id="{53CD988A-3515-7242-9C29-87AF281086FD}"/>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8" name="Line 428">
                <a:extLst>
                  <a:ext uri="{FF2B5EF4-FFF2-40B4-BE49-F238E27FC236}">
                    <a16:creationId xmlns:a16="http://schemas.microsoft.com/office/drawing/2014/main" id="{538963BA-E603-D94F-A908-92C50EC393BD}"/>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7" name="Line 440">
                <a:extLst>
                  <a:ext uri="{FF2B5EF4-FFF2-40B4-BE49-F238E27FC236}">
                    <a16:creationId xmlns:a16="http://schemas.microsoft.com/office/drawing/2014/main" id="{E3BCB46D-EF32-8C42-A43A-1B0DAF759B6E}"/>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564" name="Straight Connector 563">
                <a:extLst>
                  <a:ext uri="{FF2B5EF4-FFF2-40B4-BE49-F238E27FC236}">
                    <a16:creationId xmlns:a16="http://schemas.microsoft.com/office/drawing/2014/main" id="{CE6E1140-BC2F-9947-9B51-91DC5079ABB1}"/>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5" name="Straight Connector 564">
                <a:extLst>
                  <a:ext uri="{FF2B5EF4-FFF2-40B4-BE49-F238E27FC236}">
                    <a16:creationId xmlns:a16="http://schemas.microsoft.com/office/drawing/2014/main" id="{9EF5B4FA-3960-F54C-936B-C64147078447}"/>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6" name="Straight Connector 565">
                <a:extLst>
                  <a:ext uri="{FF2B5EF4-FFF2-40B4-BE49-F238E27FC236}">
                    <a16:creationId xmlns:a16="http://schemas.microsoft.com/office/drawing/2014/main" id="{691B45AC-C5E3-D24E-9C63-05D00B08C71D}"/>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7" name="Straight Connector 566">
                <a:extLst>
                  <a:ext uri="{FF2B5EF4-FFF2-40B4-BE49-F238E27FC236}">
                    <a16:creationId xmlns:a16="http://schemas.microsoft.com/office/drawing/2014/main" id="{59EB46BB-F3EA-4248-B631-AC80BEB74EF0}"/>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8" name="Straight Connector 567">
                <a:extLst>
                  <a:ext uri="{FF2B5EF4-FFF2-40B4-BE49-F238E27FC236}">
                    <a16:creationId xmlns:a16="http://schemas.microsoft.com/office/drawing/2014/main" id="{C562C7DD-3FD1-0E4C-B308-744C6C87FC79}"/>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9" name="Straight Connector 568">
                <a:extLst>
                  <a:ext uri="{FF2B5EF4-FFF2-40B4-BE49-F238E27FC236}">
                    <a16:creationId xmlns:a16="http://schemas.microsoft.com/office/drawing/2014/main" id="{6793D61B-AD50-A246-A5C0-38DF48C17738}"/>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0" name="Straight Connector 569">
                <a:extLst>
                  <a:ext uri="{FF2B5EF4-FFF2-40B4-BE49-F238E27FC236}">
                    <a16:creationId xmlns:a16="http://schemas.microsoft.com/office/drawing/2014/main" id="{EDD09B84-3AA8-0948-AB6C-1D5CBFFC5293}"/>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4" name="Straight Connector 573">
                <a:extLst>
                  <a:ext uri="{FF2B5EF4-FFF2-40B4-BE49-F238E27FC236}">
                    <a16:creationId xmlns:a16="http://schemas.microsoft.com/office/drawing/2014/main" id="{C777BA08-17B1-254B-BCB6-583E10254EC6}"/>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3" name="Line 541">
                <a:extLst>
                  <a:ext uri="{FF2B5EF4-FFF2-40B4-BE49-F238E27FC236}">
                    <a16:creationId xmlns:a16="http://schemas.microsoft.com/office/drawing/2014/main" id="{C44ADC96-78DA-C64F-AF97-4FFA68D2ED1C}"/>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Line 424">
                <a:extLst>
                  <a:ext uri="{FF2B5EF4-FFF2-40B4-BE49-F238E27FC236}">
                    <a16:creationId xmlns:a16="http://schemas.microsoft.com/office/drawing/2014/main" id="{845B46BE-685D-2D4E-AD26-5684794D19D9}"/>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262" name="Picture 778" descr="antenna_radiation_stylized">
              <a:extLst>
                <a:ext uri="{FF2B5EF4-FFF2-40B4-BE49-F238E27FC236}">
                  <a16:creationId xmlns:a16="http://schemas.microsoft.com/office/drawing/2014/main" id="{B73E5F98-BC74-DB47-BA02-5F29DC67572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0" name="Picture 781" descr="antenna_radiation_stylized">
              <a:extLst>
                <a:ext uri="{FF2B5EF4-FFF2-40B4-BE49-F238E27FC236}">
                  <a16:creationId xmlns:a16="http://schemas.microsoft.com/office/drawing/2014/main" id="{5F858A2F-D0F0-7E47-8EF1-4C37898F9C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2" name="Picture 799" descr="cell_tower_radiation copy">
              <a:extLst>
                <a:ext uri="{FF2B5EF4-FFF2-40B4-BE49-F238E27FC236}">
                  <a16:creationId xmlns:a16="http://schemas.microsoft.com/office/drawing/2014/main" id="{B5B28CD6-3076-384D-8180-86543C59B6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3" name="Oval 800">
              <a:extLst>
                <a:ext uri="{FF2B5EF4-FFF2-40B4-BE49-F238E27FC236}">
                  <a16:creationId xmlns:a16="http://schemas.microsoft.com/office/drawing/2014/main" id="{271D03F6-D85B-EC41-803D-EFAA96DAE87E}"/>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39" name="Line 426">
            <a:extLst>
              <a:ext uri="{FF2B5EF4-FFF2-40B4-BE49-F238E27FC236}">
                <a16:creationId xmlns:a16="http://schemas.microsoft.com/office/drawing/2014/main" id="{DDAEB50C-98DD-DA43-B9C4-9AB7F9ED5BFD}"/>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41" name="Group 783">
            <a:extLst>
              <a:ext uri="{FF2B5EF4-FFF2-40B4-BE49-F238E27FC236}">
                <a16:creationId xmlns:a16="http://schemas.microsoft.com/office/drawing/2014/main" id="{02FEAFB4-9831-B64A-9F54-92C532E8F36E}"/>
              </a:ext>
            </a:extLst>
          </p:cNvPr>
          <p:cNvGrpSpPr>
            <a:grpSpLocks/>
          </p:cNvGrpSpPr>
          <p:nvPr/>
        </p:nvGrpSpPr>
        <p:grpSpPr bwMode="auto">
          <a:xfrm>
            <a:off x="8050698" y="2309376"/>
            <a:ext cx="298450" cy="464008"/>
            <a:chOff x="3130" y="3288"/>
            <a:chExt cx="410" cy="742"/>
          </a:xfrm>
        </p:grpSpPr>
        <p:sp>
          <p:nvSpPr>
            <p:cNvPr id="244" name="Line 270">
              <a:extLst>
                <a:ext uri="{FF2B5EF4-FFF2-40B4-BE49-F238E27FC236}">
                  <a16:creationId xmlns:a16="http://schemas.microsoft.com/office/drawing/2014/main" id="{A9300902-94F3-8949-9A54-8B95986ACBE5}"/>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5" name="Line 271">
              <a:extLst>
                <a:ext uri="{FF2B5EF4-FFF2-40B4-BE49-F238E27FC236}">
                  <a16:creationId xmlns:a16="http://schemas.microsoft.com/office/drawing/2014/main" id="{B93F32E3-8690-BD4B-B848-94E1FAAB5E88}"/>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6" name="Line 272">
              <a:extLst>
                <a:ext uri="{FF2B5EF4-FFF2-40B4-BE49-F238E27FC236}">
                  <a16:creationId xmlns:a16="http://schemas.microsoft.com/office/drawing/2014/main" id="{AB0BEDC3-F0F0-4E42-A55F-57AC0548D591}"/>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7" name="Line 273">
              <a:extLst>
                <a:ext uri="{FF2B5EF4-FFF2-40B4-BE49-F238E27FC236}">
                  <a16:creationId xmlns:a16="http://schemas.microsoft.com/office/drawing/2014/main" id="{3AF299DE-8F54-D84C-B398-5B3B44C53A96}"/>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8" name="Line 274">
              <a:extLst>
                <a:ext uri="{FF2B5EF4-FFF2-40B4-BE49-F238E27FC236}">
                  <a16:creationId xmlns:a16="http://schemas.microsoft.com/office/drawing/2014/main" id="{C2005C3C-C4BA-FD44-A127-E5C4FE594D94}"/>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9" name="Line 275">
              <a:extLst>
                <a:ext uri="{FF2B5EF4-FFF2-40B4-BE49-F238E27FC236}">
                  <a16:creationId xmlns:a16="http://schemas.microsoft.com/office/drawing/2014/main" id="{948DF918-9246-AF45-A55F-C5B7436635B2}"/>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0" name="Line 276">
              <a:extLst>
                <a:ext uri="{FF2B5EF4-FFF2-40B4-BE49-F238E27FC236}">
                  <a16:creationId xmlns:a16="http://schemas.microsoft.com/office/drawing/2014/main" id="{3D1534AB-9253-A140-B4C5-81F085C4528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1" name="Line 277">
              <a:extLst>
                <a:ext uri="{FF2B5EF4-FFF2-40B4-BE49-F238E27FC236}">
                  <a16:creationId xmlns:a16="http://schemas.microsoft.com/office/drawing/2014/main" id="{3BA377A2-6A51-F64B-AA8B-4FB90FAA7D33}"/>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2" name="Line 278">
              <a:extLst>
                <a:ext uri="{FF2B5EF4-FFF2-40B4-BE49-F238E27FC236}">
                  <a16:creationId xmlns:a16="http://schemas.microsoft.com/office/drawing/2014/main" id="{FA310FA6-4B1E-0047-8066-8AF44673F2B8}"/>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3" name="Line 279">
              <a:extLst>
                <a:ext uri="{FF2B5EF4-FFF2-40B4-BE49-F238E27FC236}">
                  <a16:creationId xmlns:a16="http://schemas.microsoft.com/office/drawing/2014/main" id="{254B094E-F3D3-0F46-BF4E-A226644B01D8}"/>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4" name="Line 280">
              <a:extLst>
                <a:ext uri="{FF2B5EF4-FFF2-40B4-BE49-F238E27FC236}">
                  <a16:creationId xmlns:a16="http://schemas.microsoft.com/office/drawing/2014/main" id="{9805319A-9CA5-7340-811A-8DBCB5A2BAC3}"/>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Line 281">
              <a:extLst>
                <a:ext uri="{FF2B5EF4-FFF2-40B4-BE49-F238E27FC236}">
                  <a16:creationId xmlns:a16="http://schemas.microsoft.com/office/drawing/2014/main" id="{6042C4DF-7427-904B-A064-26708AF48089}"/>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Line 282">
              <a:extLst>
                <a:ext uri="{FF2B5EF4-FFF2-40B4-BE49-F238E27FC236}">
                  <a16:creationId xmlns:a16="http://schemas.microsoft.com/office/drawing/2014/main" id="{21FF36A4-E56F-C94A-8E67-9A6E4DA844B2}"/>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Line 283">
              <a:extLst>
                <a:ext uri="{FF2B5EF4-FFF2-40B4-BE49-F238E27FC236}">
                  <a16:creationId xmlns:a16="http://schemas.microsoft.com/office/drawing/2014/main" id="{C6A0831D-FA2C-E744-8FE0-FDFDDB5FDD0D}"/>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Line 284">
              <a:extLst>
                <a:ext uri="{FF2B5EF4-FFF2-40B4-BE49-F238E27FC236}">
                  <a16:creationId xmlns:a16="http://schemas.microsoft.com/office/drawing/2014/main" id="{65548550-729A-4849-9DC4-127F8FE86B26}"/>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261" name="Picture 777" descr="access_point_stylized_small">
            <a:extLst>
              <a:ext uri="{FF2B5EF4-FFF2-40B4-BE49-F238E27FC236}">
                <a16:creationId xmlns:a16="http://schemas.microsoft.com/office/drawing/2014/main" id="{FA9A412B-D725-D449-8707-A3626DCB481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9" name="Picture 780" descr="access_point_stylized_small">
            <a:extLst>
              <a:ext uri="{FF2B5EF4-FFF2-40B4-BE49-F238E27FC236}">
                <a16:creationId xmlns:a16="http://schemas.microsoft.com/office/drawing/2014/main" id="{AC22920E-0555-BA45-9B6A-B76172153C8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71" name="Group 470">
            <a:extLst>
              <a:ext uri="{FF2B5EF4-FFF2-40B4-BE49-F238E27FC236}">
                <a16:creationId xmlns:a16="http://schemas.microsoft.com/office/drawing/2014/main" id="{DE035BC7-2762-3044-BE80-C91EC827E65C}"/>
              </a:ext>
            </a:extLst>
          </p:cNvPr>
          <p:cNvGrpSpPr/>
          <p:nvPr/>
        </p:nvGrpSpPr>
        <p:grpSpPr>
          <a:xfrm>
            <a:off x="9783558" y="4989983"/>
            <a:ext cx="393760" cy="218578"/>
            <a:chOff x="7493876" y="2774731"/>
            <a:chExt cx="1481958" cy="894622"/>
          </a:xfrm>
        </p:grpSpPr>
        <p:sp>
          <p:nvSpPr>
            <p:cNvPr id="472" name="Freeform 471">
              <a:extLst>
                <a:ext uri="{FF2B5EF4-FFF2-40B4-BE49-F238E27FC236}">
                  <a16:creationId xmlns:a16="http://schemas.microsoft.com/office/drawing/2014/main" id="{BEE06200-7AF9-4A43-9447-2349DCBFF94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73" name="Oval 472">
              <a:extLst>
                <a:ext uri="{FF2B5EF4-FFF2-40B4-BE49-F238E27FC236}">
                  <a16:creationId xmlns:a16="http://schemas.microsoft.com/office/drawing/2014/main" id="{3340A80C-5091-6D49-89E5-375F02E9486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74" name="Group 473">
              <a:extLst>
                <a:ext uri="{FF2B5EF4-FFF2-40B4-BE49-F238E27FC236}">
                  <a16:creationId xmlns:a16="http://schemas.microsoft.com/office/drawing/2014/main" id="{B2821126-95C5-B044-AEBC-BA333FAF6B2D}"/>
                </a:ext>
              </a:extLst>
            </p:cNvPr>
            <p:cNvGrpSpPr/>
            <p:nvPr/>
          </p:nvGrpSpPr>
          <p:grpSpPr>
            <a:xfrm>
              <a:off x="7713663" y="2848339"/>
              <a:ext cx="1042107" cy="425543"/>
              <a:chOff x="7786941" y="2884917"/>
              <a:chExt cx="897649" cy="353919"/>
            </a:xfrm>
          </p:grpSpPr>
          <p:sp>
            <p:nvSpPr>
              <p:cNvPr id="475" name="Freeform 474">
                <a:extLst>
                  <a:ext uri="{FF2B5EF4-FFF2-40B4-BE49-F238E27FC236}">
                    <a16:creationId xmlns:a16="http://schemas.microsoft.com/office/drawing/2014/main" id="{B76A81D4-5DC8-C241-B209-B819BC6D74F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6" name="Freeform 475">
                <a:extLst>
                  <a:ext uri="{FF2B5EF4-FFF2-40B4-BE49-F238E27FC236}">
                    <a16:creationId xmlns:a16="http://schemas.microsoft.com/office/drawing/2014/main" id="{6F6ED06A-086C-754C-BE82-59E2830CF0D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7" name="Freeform 476">
                <a:extLst>
                  <a:ext uri="{FF2B5EF4-FFF2-40B4-BE49-F238E27FC236}">
                    <a16:creationId xmlns:a16="http://schemas.microsoft.com/office/drawing/2014/main" id="{A32340AB-4CC3-5442-987B-A47EF2040F1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8" name="Freeform 477">
                <a:extLst>
                  <a:ext uri="{FF2B5EF4-FFF2-40B4-BE49-F238E27FC236}">
                    <a16:creationId xmlns:a16="http://schemas.microsoft.com/office/drawing/2014/main" id="{AC0AB71B-FD2B-9C4A-AE22-B586FC33568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20" name="Group 519">
            <a:extLst>
              <a:ext uri="{FF2B5EF4-FFF2-40B4-BE49-F238E27FC236}">
                <a16:creationId xmlns:a16="http://schemas.microsoft.com/office/drawing/2014/main" id="{60B6F784-668B-5D4B-A622-66CCE6350B84}"/>
              </a:ext>
            </a:extLst>
          </p:cNvPr>
          <p:cNvGrpSpPr/>
          <p:nvPr/>
        </p:nvGrpSpPr>
        <p:grpSpPr>
          <a:xfrm>
            <a:off x="9849365" y="5339037"/>
            <a:ext cx="309740" cy="190838"/>
            <a:chOff x="3668110" y="2448910"/>
            <a:chExt cx="3794234" cy="2165130"/>
          </a:xfrm>
        </p:grpSpPr>
        <p:sp>
          <p:nvSpPr>
            <p:cNvPr id="521" name="Rectangle 520">
              <a:extLst>
                <a:ext uri="{FF2B5EF4-FFF2-40B4-BE49-F238E27FC236}">
                  <a16:creationId xmlns:a16="http://schemas.microsoft.com/office/drawing/2014/main" id="{275B9F34-60F1-4A43-AAD4-D58802DAAC8F}"/>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2" name="Freeform 521">
              <a:extLst>
                <a:ext uri="{FF2B5EF4-FFF2-40B4-BE49-F238E27FC236}">
                  <a16:creationId xmlns:a16="http://schemas.microsoft.com/office/drawing/2014/main" id="{778A1510-2C69-F848-B6B3-6C73FF163690}"/>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23" name="Group 522">
              <a:extLst>
                <a:ext uri="{FF2B5EF4-FFF2-40B4-BE49-F238E27FC236}">
                  <a16:creationId xmlns:a16="http://schemas.microsoft.com/office/drawing/2014/main" id="{85BFF772-B3A6-F548-BDE0-8AEB95F33FBE}"/>
                </a:ext>
              </a:extLst>
            </p:cNvPr>
            <p:cNvGrpSpPr/>
            <p:nvPr/>
          </p:nvGrpSpPr>
          <p:grpSpPr>
            <a:xfrm>
              <a:off x="3941378" y="2603243"/>
              <a:ext cx="3202061" cy="1066110"/>
              <a:chOff x="7939341" y="3037317"/>
              <a:chExt cx="897649" cy="353919"/>
            </a:xfrm>
          </p:grpSpPr>
          <p:sp>
            <p:nvSpPr>
              <p:cNvPr id="524" name="Freeform 523">
                <a:extLst>
                  <a:ext uri="{FF2B5EF4-FFF2-40B4-BE49-F238E27FC236}">
                    <a16:creationId xmlns:a16="http://schemas.microsoft.com/office/drawing/2014/main" id="{B37A32DB-8119-5447-A58C-87AD1FDF0EB7}"/>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5" name="Freeform 524">
                <a:extLst>
                  <a:ext uri="{FF2B5EF4-FFF2-40B4-BE49-F238E27FC236}">
                    <a16:creationId xmlns:a16="http://schemas.microsoft.com/office/drawing/2014/main" id="{58EF4D92-6D83-864D-92A9-A12640536887}"/>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6" name="Freeform 525">
                <a:extLst>
                  <a:ext uri="{FF2B5EF4-FFF2-40B4-BE49-F238E27FC236}">
                    <a16:creationId xmlns:a16="http://schemas.microsoft.com/office/drawing/2014/main" id="{79E03014-7882-0546-B7FE-50715AB53593}"/>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7" name="Freeform 526">
                <a:extLst>
                  <a:ext uri="{FF2B5EF4-FFF2-40B4-BE49-F238E27FC236}">
                    <a16:creationId xmlns:a16="http://schemas.microsoft.com/office/drawing/2014/main" id="{530508B2-B7B9-B347-8151-5F7967C6BEDA}"/>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79" name="Group 478">
            <a:extLst>
              <a:ext uri="{FF2B5EF4-FFF2-40B4-BE49-F238E27FC236}">
                <a16:creationId xmlns:a16="http://schemas.microsoft.com/office/drawing/2014/main" id="{11A03BFE-097D-3B42-AA2B-11FFEA70FF5B}"/>
              </a:ext>
            </a:extLst>
          </p:cNvPr>
          <p:cNvGrpSpPr/>
          <p:nvPr/>
        </p:nvGrpSpPr>
        <p:grpSpPr>
          <a:xfrm>
            <a:off x="8676619" y="4967420"/>
            <a:ext cx="393760" cy="218578"/>
            <a:chOff x="7493876" y="2774731"/>
            <a:chExt cx="1481958" cy="894622"/>
          </a:xfrm>
        </p:grpSpPr>
        <p:sp>
          <p:nvSpPr>
            <p:cNvPr id="480" name="Freeform 479">
              <a:extLst>
                <a:ext uri="{FF2B5EF4-FFF2-40B4-BE49-F238E27FC236}">
                  <a16:creationId xmlns:a16="http://schemas.microsoft.com/office/drawing/2014/main" id="{89B10910-D4AF-3246-860A-25F1D908938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81" name="Oval 480">
              <a:extLst>
                <a:ext uri="{FF2B5EF4-FFF2-40B4-BE49-F238E27FC236}">
                  <a16:creationId xmlns:a16="http://schemas.microsoft.com/office/drawing/2014/main" id="{F9BAB47F-DDD3-BE44-9A9E-FC2F6705193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82" name="Group 481">
              <a:extLst>
                <a:ext uri="{FF2B5EF4-FFF2-40B4-BE49-F238E27FC236}">
                  <a16:creationId xmlns:a16="http://schemas.microsoft.com/office/drawing/2014/main" id="{753018A5-48AB-6D40-BB99-E6281192F8DD}"/>
                </a:ext>
              </a:extLst>
            </p:cNvPr>
            <p:cNvGrpSpPr/>
            <p:nvPr/>
          </p:nvGrpSpPr>
          <p:grpSpPr>
            <a:xfrm>
              <a:off x="7713663" y="2848339"/>
              <a:ext cx="1042107" cy="425543"/>
              <a:chOff x="7786941" y="2884917"/>
              <a:chExt cx="897649" cy="353919"/>
            </a:xfrm>
          </p:grpSpPr>
          <p:sp>
            <p:nvSpPr>
              <p:cNvPr id="483" name="Freeform 482">
                <a:extLst>
                  <a:ext uri="{FF2B5EF4-FFF2-40B4-BE49-F238E27FC236}">
                    <a16:creationId xmlns:a16="http://schemas.microsoft.com/office/drawing/2014/main" id="{BD7DB5A0-40AC-504F-93F8-89A5617E2AE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4" name="Freeform 483">
                <a:extLst>
                  <a:ext uri="{FF2B5EF4-FFF2-40B4-BE49-F238E27FC236}">
                    <a16:creationId xmlns:a16="http://schemas.microsoft.com/office/drawing/2014/main" id="{DBEBB83D-40BF-8849-BAAA-59AB22EA085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5" name="Freeform 484">
                <a:extLst>
                  <a:ext uri="{FF2B5EF4-FFF2-40B4-BE49-F238E27FC236}">
                    <a16:creationId xmlns:a16="http://schemas.microsoft.com/office/drawing/2014/main" id="{18930CC0-2525-0C49-9555-463122A4FBB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6" name="Freeform 485">
                <a:extLst>
                  <a:ext uri="{FF2B5EF4-FFF2-40B4-BE49-F238E27FC236}">
                    <a16:creationId xmlns:a16="http://schemas.microsoft.com/office/drawing/2014/main" id="{0C651989-7B8A-F043-A1B6-F47D8764FCE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29" name="Group 528">
            <a:extLst>
              <a:ext uri="{FF2B5EF4-FFF2-40B4-BE49-F238E27FC236}">
                <a16:creationId xmlns:a16="http://schemas.microsoft.com/office/drawing/2014/main" id="{DE45D3AB-47E3-364E-81D6-324D69CE101C}"/>
              </a:ext>
            </a:extLst>
          </p:cNvPr>
          <p:cNvGrpSpPr/>
          <p:nvPr/>
        </p:nvGrpSpPr>
        <p:grpSpPr>
          <a:xfrm>
            <a:off x="8311520" y="5194433"/>
            <a:ext cx="309740" cy="190838"/>
            <a:chOff x="3668110" y="2448910"/>
            <a:chExt cx="3794234" cy="2165130"/>
          </a:xfrm>
        </p:grpSpPr>
        <p:sp>
          <p:nvSpPr>
            <p:cNvPr id="530" name="Rectangle 529">
              <a:extLst>
                <a:ext uri="{FF2B5EF4-FFF2-40B4-BE49-F238E27FC236}">
                  <a16:creationId xmlns:a16="http://schemas.microsoft.com/office/drawing/2014/main" id="{72425686-3D93-0646-A923-6ADF75485CDC}"/>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1" name="Freeform 530">
              <a:extLst>
                <a:ext uri="{FF2B5EF4-FFF2-40B4-BE49-F238E27FC236}">
                  <a16:creationId xmlns:a16="http://schemas.microsoft.com/office/drawing/2014/main" id="{6ADFF160-CF04-7049-A6D4-1C789FDD39AE}"/>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32" name="Group 531">
              <a:extLst>
                <a:ext uri="{FF2B5EF4-FFF2-40B4-BE49-F238E27FC236}">
                  <a16:creationId xmlns:a16="http://schemas.microsoft.com/office/drawing/2014/main" id="{AFDD9D33-8D17-F840-A9A5-3807DD3BA314}"/>
                </a:ext>
              </a:extLst>
            </p:cNvPr>
            <p:cNvGrpSpPr/>
            <p:nvPr/>
          </p:nvGrpSpPr>
          <p:grpSpPr>
            <a:xfrm>
              <a:off x="3941378" y="2603243"/>
              <a:ext cx="3202061" cy="1066110"/>
              <a:chOff x="7939341" y="3037317"/>
              <a:chExt cx="897649" cy="353919"/>
            </a:xfrm>
          </p:grpSpPr>
          <p:sp>
            <p:nvSpPr>
              <p:cNvPr id="533" name="Freeform 532">
                <a:extLst>
                  <a:ext uri="{FF2B5EF4-FFF2-40B4-BE49-F238E27FC236}">
                    <a16:creationId xmlns:a16="http://schemas.microsoft.com/office/drawing/2014/main" id="{3AF3452D-972F-6944-8123-ECA4288786DF}"/>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4" name="Freeform 533">
                <a:extLst>
                  <a:ext uri="{FF2B5EF4-FFF2-40B4-BE49-F238E27FC236}">
                    <a16:creationId xmlns:a16="http://schemas.microsoft.com/office/drawing/2014/main" id="{BA43E42C-CD9B-1744-BEEC-9E664114AC8E}"/>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5" name="Freeform 534">
                <a:extLst>
                  <a:ext uri="{FF2B5EF4-FFF2-40B4-BE49-F238E27FC236}">
                    <a16:creationId xmlns:a16="http://schemas.microsoft.com/office/drawing/2014/main" id="{42EF7BB0-4257-F646-805E-AFBA92B62F9D}"/>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6" name="Freeform 535">
                <a:extLst>
                  <a:ext uri="{FF2B5EF4-FFF2-40B4-BE49-F238E27FC236}">
                    <a16:creationId xmlns:a16="http://schemas.microsoft.com/office/drawing/2014/main" id="{95AEC175-56C0-C14B-9DC5-693400B124AB}"/>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07" name="Group 406">
            <a:extLst>
              <a:ext uri="{FF2B5EF4-FFF2-40B4-BE49-F238E27FC236}">
                <a16:creationId xmlns:a16="http://schemas.microsoft.com/office/drawing/2014/main" id="{CBD7A282-C22D-714A-88F1-C7D4EDD107F8}"/>
              </a:ext>
            </a:extLst>
          </p:cNvPr>
          <p:cNvGrpSpPr/>
          <p:nvPr/>
        </p:nvGrpSpPr>
        <p:grpSpPr>
          <a:xfrm>
            <a:off x="8439827" y="2812309"/>
            <a:ext cx="353678" cy="168275"/>
            <a:chOff x="7493876" y="2774731"/>
            <a:chExt cx="1481958" cy="894622"/>
          </a:xfrm>
        </p:grpSpPr>
        <p:sp>
          <p:nvSpPr>
            <p:cNvPr id="408" name="Freeform 407">
              <a:extLst>
                <a:ext uri="{FF2B5EF4-FFF2-40B4-BE49-F238E27FC236}">
                  <a16:creationId xmlns:a16="http://schemas.microsoft.com/office/drawing/2014/main" id="{3C206862-9269-EE48-877D-EE261101A44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09" name="Oval 408">
              <a:extLst>
                <a:ext uri="{FF2B5EF4-FFF2-40B4-BE49-F238E27FC236}">
                  <a16:creationId xmlns:a16="http://schemas.microsoft.com/office/drawing/2014/main" id="{9B69A2C6-F31C-E749-B77A-1818B15E1B3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10" name="Group 409">
              <a:extLst>
                <a:ext uri="{FF2B5EF4-FFF2-40B4-BE49-F238E27FC236}">
                  <a16:creationId xmlns:a16="http://schemas.microsoft.com/office/drawing/2014/main" id="{08BE9AB8-F5DA-4D4A-9621-9AB05D691F0C}"/>
                </a:ext>
              </a:extLst>
            </p:cNvPr>
            <p:cNvGrpSpPr/>
            <p:nvPr/>
          </p:nvGrpSpPr>
          <p:grpSpPr>
            <a:xfrm>
              <a:off x="7713663" y="2848339"/>
              <a:ext cx="1042107" cy="425543"/>
              <a:chOff x="7786941" y="2884917"/>
              <a:chExt cx="897649" cy="353919"/>
            </a:xfrm>
          </p:grpSpPr>
          <p:sp>
            <p:nvSpPr>
              <p:cNvPr id="411" name="Freeform 410">
                <a:extLst>
                  <a:ext uri="{FF2B5EF4-FFF2-40B4-BE49-F238E27FC236}">
                    <a16:creationId xmlns:a16="http://schemas.microsoft.com/office/drawing/2014/main" id="{56E730F0-5BB3-6446-9D5B-82D51B9EDAF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2" name="Freeform 411">
                <a:extLst>
                  <a:ext uri="{FF2B5EF4-FFF2-40B4-BE49-F238E27FC236}">
                    <a16:creationId xmlns:a16="http://schemas.microsoft.com/office/drawing/2014/main" id="{5BA37E27-2FC6-BA43-8A97-14171CB51FD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3" name="Freeform 412">
                <a:extLst>
                  <a:ext uri="{FF2B5EF4-FFF2-40B4-BE49-F238E27FC236}">
                    <a16:creationId xmlns:a16="http://schemas.microsoft.com/office/drawing/2014/main" id="{CCB37CB3-304F-6144-85D0-8B420BDD088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4" name="Freeform 413">
                <a:extLst>
                  <a:ext uri="{FF2B5EF4-FFF2-40B4-BE49-F238E27FC236}">
                    <a16:creationId xmlns:a16="http://schemas.microsoft.com/office/drawing/2014/main" id="{BD0CA8E5-A033-834A-A402-E2EFB2FBBFC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15" name="Group 414">
            <a:extLst>
              <a:ext uri="{FF2B5EF4-FFF2-40B4-BE49-F238E27FC236}">
                <a16:creationId xmlns:a16="http://schemas.microsoft.com/office/drawing/2014/main" id="{F0DE4078-0801-A244-9A82-F7502B8B24A0}"/>
              </a:ext>
            </a:extLst>
          </p:cNvPr>
          <p:cNvGrpSpPr/>
          <p:nvPr/>
        </p:nvGrpSpPr>
        <p:grpSpPr>
          <a:xfrm>
            <a:off x="8050070" y="3965994"/>
            <a:ext cx="354986" cy="175668"/>
            <a:chOff x="7493876" y="2774731"/>
            <a:chExt cx="1481958" cy="894622"/>
          </a:xfrm>
        </p:grpSpPr>
        <p:sp>
          <p:nvSpPr>
            <p:cNvPr id="416" name="Freeform 415">
              <a:extLst>
                <a:ext uri="{FF2B5EF4-FFF2-40B4-BE49-F238E27FC236}">
                  <a16:creationId xmlns:a16="http://schemas.microsoft.com/office/drawing/2014/main" id="{EA784F43-D793-4342-92F3-EBC3632212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17" name="Oval 416">
              <a:extLst>
                <a:ext uri="{FF2B5EF4-FFF2-40B4-BE49-F238E27FC236}">
                  <a16:creationId xmlns:a16="http://schemas.microsoft.com/office/drawing/2014/main" id="{75841943-4184-5D4E-AAD4-8FEAC9D7330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18" name="Group 417">
              <a:extLst>
                <a:ext uri="{FF2B5EF4-FFF2-40B4-BE49-F238E27FC236}">
                  <a16:creationId xmlns:a16="http://schemas.microsoft.com/office/drawing/2014/main" id="{23FBC748-DCBA-AA41-A6F7-895374D50CDF}"/>
                </a:ext>
              </a:extLst>
            </p:cNvPr>
            <p:cNvGrpSpPr/>
            <p:nvPr/>
          </p:nvGrpSpPr>
          <p:grpSpPr>
            <a:xfrm>
              <a:off x="7713663" y="2848339"/>
              <a:ext cx="1042107" cy="425543"/>
              <a:chOff x="7786941" y="2884917"/>
              <a:chExt cx="897649" cy="353919"/>
            </a:xfrm>
          </p:grpSpPr>
          <p:sp>
            <p:nvSpPr>
              <p:cNvPr id="419" name="Freeform 418">
                <a:extLst>
                  <a:ext uri="{FF2B5EF4-FFF2-40B4-BE49-F238E27FC236}">
                    <a16:creationId xmlns:a16="http://schemas.microsoft.com/office/drawing/2014/main" id="{96DA1F2B-2063-8C40-BF46-086C20D317A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0" name="Freeform 419">
                <a:extLst>
                  <a:ext uri="{FF2B5EF4-FFF2-40B4-BE49-F238E27FC236}">
                    <a16:creationId xmlns:a16="http://schemas.microsoft.com/office/drawing/2014/main" id="{8A1EF987-02EE-DA4D-8224-02537D5034D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1" name="Freeform 420">
                <a:extLst>
                  <a:ext uri="{FF2B5EF4-FFF2-40B4-BE49-F238E27FC236}">
                    <a16:creationId xmlns:a16="http://schemas.microsoft.com/office/drawing/2014/main" id="{1FC5854A-AF8F-6841-92AD-B18DDAF1E99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2" name="Freeform 421">
                <a:extLst>
                  <a:ext uri="{FF2B5EF4-FFF2-40B4-BE49-F238E27FC236}">
                    <a16:creationId xmlns:a16="http://schemas.microsoft.com/office/drawing/2014/main" id="{A510FA68-BEB6-B54A-A1D4-984168F8571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55" name="Group 454">
            <a:extLst>
              <a:ext uri="{FF2B5EF4-FFF2-40B4-BE49-F238E27FC236}">
                <a16:creationId xmlns:a16="http://schemas.microsoft.com/office/drawing/2014/main" id="{52B7B73B-1125-084D-8669-C68CC371DDC6}"/>
              </a:ext>
            </a:extLst>
          </p:cNvPr>
          <p:cNvGrpSpPr/>
          <p:nvPr/>
        </p:nvGrpSpPr>
        <p:grpSpPr>
          <a:xfrm>
            <a:off x="10884085" y="3601365"/>
            <a:ext cx="170989" cy="97052"/>
            <a:chOff x="7493876" y="2774731"/>
            <a:chExt cx="1481958" cy="894622"/>
          </a:xfrm>
        </p:grpSpPr>
        <p:sp>
          <p:nvSpPr>
            <p:cNvPr id="456" name="Freeform 455">
              <a:extLst>
                <a:ext uri="{FF2B5EF4-FFF2-40B4-BE49-F238E27FC236}">
                  <a16:creationId xmlns:a16="http://schemas.microsoft.com/office/drawing/2014/main" id="{3196A4F9-B139-4D4B-B210-0318216604F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57" name="Oval 456">
              <a:extLst>
                <a:ext uri="{FF2B5EF4-FFF2-40B4-BE49-F238E27FC236}">
                  <a16:creationId xmlns:a16="http://schemas.microsoft.com/office/drawing/2014/main" id="{1D1C7F3A-BE45-014B-AF9C-58CA77DA029D}"/>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8" name="Group 457">
              <a:extLst>
                <a:ext uri="{FF2B5EF4-FFF2-40B4-BE49-F238E27FC236}">
                  <a16:creationId xmlns:a16="http://schemas.microsoft.com/office/drawing/2014/main" id="{83DFFE47-64E8-F54C-8ABC-E896DA957F0D}"/>
                </a:ext>
              </a:extLst>
            </p:cNvPr>
            <p:cNvGrpSpPr/>
            <p:nvPr/>
          </p:nvGrpSpPr>
          <p:grpSpPr>
            <a:xfrm>
              <a:off x="7713663" y="2848339"/>
              <a:ext cx="1042107" cy="425543"/>
              <a:chOff x="7786941" y="2884917"/>
              <a:chExt cx="897649" cy="353919"/>
            </a:xfrm>
          </p:grpSpPr>
          <p:sp>
            <p:nvSpPr>
              <p:cNvPr id="459" name="Freeform 458">
                <a:extLst>
                  <a:ext uri="{FF2B5EF4-FFF2-40B4-BE49-F238E27FC236}">
                    <a16:creationId xmlns:a16="http://schemas.microsoft.com/office/drawing/2014/main" id="{2A9F0EE2-8F99-EB4D-9331-7AE3BDCBE9C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0" name="Freeform 459">
                <a:extLst>
                  <a:ext uri="{FF2B5EF4-FFF2-40B4-BE49-F238E27FC236}">
                    <a16:creationId xmlns:a16="http://schemas.microsoft.com/office/drawing/2014/main" id="{2E314A90-8DB8-2A49-8BB6-D51C2DAE9CF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1" name="Freeform 460">
                <a:extLst>
                  <a:ext uri="{FF2B5EF4-FFF2-40B4-BE49-F238E27FC236}">
                    <a16:creationId xmlns:a16="http://schemas.microsoft.com/office/drawing/2014/main" id="{7D8C0277-204E-2B4D-B954-94739B9DE72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2" name="Freeform 461">
                <a:extLst>
                  <a:ext uri="{FF2B5EF4-FFF2-40B4-BE49-F238E27FC236}">
                    <a16:creationId xmlns:a16="http://schemas.microsoft.com/office/drawing/2014/main" id="{69955D3C-6D1B-EA40-8228-73DF015641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15" name="Group 614">
            <a:extLst>
              <a:ext uri="{FF2B5EF4-FFF2-40B4-BE49-F238E27FC236}">
                <a16:creationId xmlns:a16="http://schemas.microsoft.com/office/drawing/2014/main" id="{E166183D-5423-4E4A-AD63-A361EDE184C0}"/>
              </a:ext>
            </a:extLst>
          </p:cNvPr>
          <p:cNvGrpSpPr/>
          <p:nvPr/>
        </p:nvGrpSpPr>
        <p:grpSpPr>
          <a:xfrm>
            <a:off x="10410609" y="3496138"/>
            <a:ext cx="353678" cy="198344"/>
            <a:chOff x="7493876" y="2774731"/>
            <a:chExt cx="1481958" cy="894622"/>
          </a:xfrm>
        </p:grpSpPr>
        <p:sp>
          <p:nvSpPr>
            <p:cNvPr id="616" name="Freeform 615">
              <a:extLst>
                <a:ext uri="{FF2B5EF4-FFF2-40B4-BE49-F238E27FC236}">
                  <a16:creationId xmlns:a16="http://schemas.microsoft.com/office/drawing/2014/main" id="{8470D159-2329-7F46-9191-000B96A32C7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17" name="Oval 616">
              <a:extLst>
                <a:ext uri="{FF2B5EF4-FFF2-40B4-BE49-F238E27FC236}">
                  <a16:creationId xmlns:a16="http://schemas.microsoft.com/office/drawing/2014/main" id="{825BDAE5-F4DB-9148-9BC8-0F6F2D1E653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18" name="Group 617">
              <a:extLst>
                <a:ext uri="{FF2B5EF4-FFF2-40B4-BE49-F238E27FC236}">
                  <a16:creationId xmlns:a16="http://schemas.microsoft.com/office/drawing/2014/main" id="{237F0420-A845-064A-97A2-458F63D673CA}"/>
                </a:ext>
              </a:extLst>
            </p:cNvPr>
            <p:cNvGrpSpPr/>
            <p:nvPr/>
          </p:nvGrpSpPr>
          <p:grpSpPr>
            <a:xfrm>
              <a:off x="7713663" y="2848339"/>
              <a:ext cx="1042107" cy="425543"/>
              <a:chOff x="7786941" y="2884917"/>
              <a:chExt cx="897649" cy="353919"/>
            </a:xfrm>
          </p:grpSpPr>
          <p:sp>
            <p:nvSpPr>
              <p:cNvPr id="619" name="Freeform 618">
                <a:extLst>
                  <a:ext uri="{FF2B5EF4-FFF2-40B4-BE49-F238E27FC236}">
                    <a16:creationId xmlns:a16="http://schemas.microsoft.com/office/drawing/2014/main" id="{D11109B9-8A56-A945-BA04-5A564B10300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0" name="Freeform 619">
                <a:extLst>
                  <a:ext uri="{FF2B5EF4-FFF2-40B4-BE49-F238E27FC236}">
                    <a16:creationId xmlns:a16="http://schemas.microsoft.com/office/drawing/2014/main" id="{170AB2AC-06DB-034E-A5C4-0C8F62E3BE4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1" name="Freeform 620">
                <a:extLst>
                  <a:ext uri="{FF2B5EF4-FFF2-40B4-BE49-F238E27FC236}">
                    <a16:creationId xmlns:a16="http://schemas.microsoft.com/office/drawing/2014/main" id="{E41AEAC2-F85C-4A4E-B0B9-D5C02217D60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2" name="Freeform 621">
                <a:extLst>
                  <a:ext uri="{FF2B5EF4-FFF2-40B4-BE49-F238E27FC236}">
                    <a16:creationId xmlns:a16="http://schemas.microsoft.com/office/drawing/2014/main" id="{7955A7EE-741F-9740-8344-A2BC817675A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77" name="Group 576">
            <a:extLst>
              <a:ext uri="{FF2B5EF4-FFF2-40B4-BE49-F238E27FC236}">
                <a16:creationId xmlns:a16="http://schemas.microsoft.com/office/drawing/2014/main" id="{C471E59B-7A0B-AE4F-95D6-F76514D2D55A}"/>
              </a:ext>
            </a:extLst>
          </p:cNvPr>
          <p:cNvGrpSpPr/>
          <p:nvPr/>
        </p:nvGrpSpPr>
        <p:grpSpPr>
          <a:xfrm>
            <a:off x="9948724" y="2202292"/>
            <a:ext cx="353678" cy="198344"/>
            <a:chOff x="7493876" y="2774731"/>
            <a:chExt cx="1481958" cy="894622"/>
          </a:xfrm>
        </p:grpSpPr>
        <p:sp>
          <p:nvSpPr>
            <p:cNvPr id="578" name="Freeform 577">
              <a:extLst>
                <a:ext uri="{FF2B5EF4-FFF2-40B4-BE49-F238E27FC236}">
                  <a16:creationId xmlns:a16="http://schemas.microsoft.com/office/drawing/2014/main" id="{8CD016E7-5480-8E4E-94F7-201A1C6046D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79" name="Oval 578">
              <a:extLst>
                <a:ext uri="{FF2B5EF4-FFF2-40B4-BE49-F238E27FC236}">
                  <a16:creationId xmlns:a16="http://schemas.microsoft.com/office/drawing/2014/main" id="{593A573C-B6D6-684E-BA73-8F7F7FA8D57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80" name="Group 579">
              <a:extLst>
                <a:ext uri="{FF2B5EF4-FFF2-40B4-BE49-F238E27FC236}">
                  <a16:creationId xmlns:a16="http://schemas.microsoft.com/office/drawing/2014/main" id="{2C09AC60-D16C-A948-B25E-01CF60EAAD7B}"/>
                </a:ext>
              </a:extLst>
            </p:cNvPr>
            <p:cNvGrpSpPr/>
            <p:nvPr/>
          </p:nvGrpSpPr>
          <p:grpSpPr>
            <a:xfrm>
              <a:off x="7713663" y="2848339"/>
              <a:ext cx="1042107" cy="425543"/>
              <a:chOff x="7786941" y="2884917"/>
              <a:chExt cx="897649" cy="353919"/>
            </a:xfrm>
          </p:grpSpPr>
          <p:sp>
            <p:nvSpPr>
              <p:cNvPr id="581" name="Freeform 580">
                <a:extLst>
                  <a:ext uri="{FF2B5EF4-FFF2-40B4-BE49-F238E27FC236}">
                    <a16:creationId xmlns:a16="http://schemas.microsoft.com/office/drawing/2014/main" id="{D9A85682-B6A6-2344-B24D-66A792630B3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2" name="Freeform 581">
                <a:extLst>
                  <a:ext uri="{FF2B5EF4-FFF2-40B4-BE49-F238E27FC236}">
                    <a16:creationId xmlns:a16="http://schemas.microsoft.com/office/drawing/2014/main" id="{52EBCF47-0621-B64C-B884-20683D14D92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3" name="Freeform 582">
                <a:extLst>
                  <a:ext uri="{FF2B5EF4-FFF2-40B4-BE49-F238E27FC236}">
                    <a16:creationId xmlns:a16="http://schemas.microsoft.com/office/drawing/2014/main" id="{83AAD1CC-D818-A245-9CF9-C4877A62A5D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4" name="Freeform 583">
                <a:extLst>
                  <a:ext uri="{FF2B5EF4-FFF2-40B4-BE49-F238E27FC236}">
                    <a16:creationId xmlns:a16="http://schemas.microsoft.com/office/drawing/2014/main" id="{51F55DD1-3A8F-0242-A470-690BE99AC68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93" name="Group 592">
            <a:extLst>
              <a:ext uri="{FF2B5EF4-FFF2-40B4-BE49-F238E27FC236}">
                <a16:creationId xmlns:a16="http://schemas.microsoft.com/office/drawing/2014/main" id="{7BF36121-B4F6-2447-9F5B-F29B627F3B2A}"/>
              </a:ext>
            </a:extLst>
          </p:cNvPr>
          <p:cNvGrpSpPr/>
          <p:nvPr/>
        </p:nvGrpSpPr>
        <p:grpSpPr>
          <a:xfrm>
            <a:off x="10527214" y="2613367"/>
            <a:ext cx="353678" cy="198344"/>
            <a:chOff x="7493876" y="2774731"/>
            <a:chExt cx="1481958" cy="894622"/>
          </a:xfrm>
        </p:grpSpPr>
        <p:sp>
          <p:nvSpPr>
            <p:cNvPr id="594" name="Freeform 593">
              <a:extLst>
                <a:ext uri="{FF2B5EF4-FFF2-40B4-BE49-F238E27FC236}">
                  <a16:creationId xmlns:a16="http://schemas.microsoft.com/office/drawing/2014/main" id="{D13949CD-BE6A-5744-98EE-61BE5EE60D4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95" name="Oval 594">
              <a:extLst>
                <a:ext uri="{FF2B5EF4-FFF2-40B4-BE49-F238E27FC236}">
                  <a16:creationId xmlns:a16="http://schemas.microsoft.com/office/drawing/2014/main" id="{F3651F16-DD17-4D47-9A8D-8EFA601C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96" name="Group 595">
              <a:extLst>
                <a:ext uri="{FF2B5EF4-FFF2-40B4-BE49-F238E27FC236}">
                  <a16:creationId xmlns:a16="http://schemas.microsoft.com/office/drawing/2014/main" id="{10CA9012-91B2-A449-8A2E-65BA6061B48F}"/>
                </a:ext>
              </a:extLst>
            </p:cNvPr>
            <p:cNvGrpSpPr/>
            <p:nvPr/>
          </p:nvGrpSpPr>
          <p:grpSpPr>
            <a:xfrm>
              <a:off x="7713663" y="2848339"/>
              <a:ext cx="1042107" cy="425543"/>
              <a:chOff x="7786941" y="2884917"/>
              <a:chExt cx="897649" cy="353919"/>
            </a:xfrm>
          </p:grpSpPr>
          <p:sp>
            <p:nvSpPr>
              <p:cNvPr id="597" name="Freeform 596">
                <a:extLst>
                  <a:ext uri="{FF2B5EF4-FFF2-40B4-BE49-F238E27FC236}">
                    <a16:creationId xmlns:a16="http://schemas.microsoft.com/office/drawing/2014/main" id="{964BBEA0-D220-6747-850B-459388ABF25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8" name="Freeform 597">
                <a:extLst>
                  <a:ext uri="{FF2B5EF4-FFF2-40B4-BE49-F238E27FC236}">
                    <a16:creationId xmlns:a16="http://schemas.microsoft.com/office/drawing/2014/main" id="{ADEC5ED7-ED4C-584D-AB78-AA02A93E946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9" name="Freeform 598">
                <a:extLst>
                  <a:ext uri="{FF2B5EF4-FFF2-40B4-BE49-F238E27FC236}">
                    <a16:creationId xmlns:a16="http://schemas.microsoft.com/office/drawing/2014/main" id="{F45598BF-44BC-354D-9020-97A874C585B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0" name="Freeform 599">
                <a:extLst>
                  <a:ext uri="{FF2B5EF4-FFF2-40B4-BE49-F238E27FC236}">
                    <a16:creationId xmlns:a16="http://schemas.microsoft.com/office/drawing/2014/main" id="{3A2BDF5D-2CA0-2145-8059-D8F121D4D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01" name="Group 600">
            <a:extLst>
              <a:ext uri="{FF2B5EF4-FFF2-40B4-BE49-F238E27FC236}">
                <a16:creationId xmlns:a16="http://schemas.microsoft.com/office/drawing/2014/main" id="{187A607B-CA61-BE46-8032-8E34596E7689}"/>
              </a:ext>
            </a:extLst>
          </p:cNvPr>
          <p:cNvGrpSpPr/>
          <p:nvPr/>
        </p:nvGrpSpPr>
        <p:grpSpPr>
          <a:xfrm>
            <a:off x="10643825" y="2107963"/>
            <a:ext cx="353678" cy="198344"/>
            <a:chOff x="7493876" y="2774731"/>
            <a:chExt cx="1481958" cy="894622"/>
          </a:xfrm>
        </p:grpSpPr>
        <p:sp>
          <p:nvSpPr>
            <p:cNvPr id="602" name="Freeform 601">
              <a:extLst>
                <a:ext uri="{FF2B5EF4-FFF2-40B4-BE49-F238E27FC236}">
                  <a16:creationId xmlns:a16="http://schemas.microsoft.com/office/drawing/2014/main" id="{EB8C3753-6F83-F64B-9439-656B124AA3B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03" name="Oval 602">
              <a:extLst>
                <a:ext uri="{FF2B5EF4-FFF2-40B4-BE49-F238E27FC236}">
                  <a16:creationId xmlns:a16="http://schemas.microsoft.com/office/drawing/2014/main" id="{F476EE06-2893-8D4D-AF54-92697A0FE8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04" name="Group 603">
              <a:extLst>
                <a:ext uri="{FF2B5EF4-FFF2-40B4-BE49-F238E27FC236}">
                  <a16:creationId xmlns:a16="http://schemas.microsoft.com/office/drawing/2014/main" id="{5DED3EC9-29B0-8D48-BC37-13731DFE683F}"/>
                </a:ext>
              </a:extLst>
            </p:cNvPr>
            <p:cNvGrpSpPr/>
            <p:nvPr/>
          </p:nvGrpSpPr>
          <p:grpSpPr>
            <a:xfrm>
              <a:off x="7713663" y="2848339"/>
              <a:ext cx="1042107" cy="425543"/>
              <a:chOff x="7786941" y="2884917"/>
              <a:chExt cx="897649" cy="353919"/>
            </a:xfrm>
          </p:grpSpPr>
          <p:sp>
            <p:nvSpPr>
              <p:cNvPr id="605" name="Freeform 604">
                <a:extLst>
                  <a:ext uri="{FF2B5EF4-FFF2-40B4-BE49-F238E27FC236}">
                    <a16:creationId xmlns:a16="http://schemas.microsoft.com/office/drawing/2014/main" id="{D08D678C-613A-3543-B832-EE51616C693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6" name="Freeform 605">
                <a:extLst>
                  <a:ext uri="{FF2B5EF4-FFF2-40B4-BE49-F238E27FC236}">
                    <a16:creationId xmlns:a16="http://schemas.microsoft.com/office/drawing/2014/main" id="{9EB7819C-4684-3347-AA14-421D743ECB9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7" name="Freeform 606">
                <a:extLst>
                  <a:ext uri="{FF2B5EF4-FFF2-40B4-BE49-F238E27FC236}">
                    <a16:creationId xmlns:a16="http://schemas.microsoft.com/office/drawing/2014/main" id="{F23E654E-4CEA-E346-A508-15310ABC704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8" name="Freeform 607">
                <a:extLst>
                  <a:ext uri="{FF2B5EF4-FFF2-40B4-BE49-F238E27FC236}">
                    <a16:creationId xmlns:a16="http://schemas.microsoft.com/office/drawing/2014/main" id="{EF443A10-9F41-BB4D-8E65-E94AEE09BDA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54" name="Group 553">
            <a:extLst>
              <a:ext uri="{FF2B5EF4-FFF2-40B4-BE49-F238E27FC236}">
                <a16:creationId xmlns:a16="http://schemas.microsoft.com/office/drawing/2014/main" id="{7CCD8656-0FD3-B844-BC6C-33CE0577598D}"/>
              </a:ext>
            </a:extLst>
          </p:cNvPr>
          <p:cNvGrpSpPr/>
          <p:nvPr/>
        </p:nvGrpSpPr>
        <p:grpSpPr>
          <a:xfrm>
            <a:off x="9098788" y="3956624"/>
            <a:ext cx="367224" cy="240304"/>
            <a:chOff x="7493876" y="2774731"/>
            <a:chExt cx="1481958" cy="894622"/>
          </a:xfrm>
        </p:grpSpPr>
        <p:sp>
          <p:nvSpPr>
            <p:cNvPr id="555" name="Freeform 554">
              <a:extLst>
                <a:ext uri="{FF2B5EF4-FFF2-40B4-BE49-F238E27FC236}">
                  <a16:creationId xmlns:a16="http://schemas.microsoft.com/office/drawing/2014/main" id="{7CF4B187-63BE-654E-852A-09C69503C97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56" name="Oval 555">
              <a:extLst>
                <a:ext uri="{FF2B5EF4-FFF2-40B4-BE49-F238E27FC236}">
                  <a16:creationId xmlns:a16="http://schemas.microsoft.com/office/drawing/2014/main" id="{3B5270E4-3067-1643-B96C-CE5CEE09747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57" name="Group 556">
              <a:extLst>
                <a:ext uri="{FF2B5EF4-FFF2-40B4-BE49-F238E27FC236}">
                  <a16:creationId xmlns:a16="http://schemas.microsoft.com/office/drawing/2014/main" id="{3BECC0F9-CE1F-254B-B04F-1EAA89C59C97}"/>
                </a:ext>
              </a:extLst>
            </p:cNvPr>
            <p:cNvGrpSpPr/>
            <p:nvPr/>
          </p:nvGrpSpPr>
          <p:grpSpPr>
            <a:xfrm>
              <a:off x="7713663" y="2848339"/>
              <a:ext cx="1042107" cy="425543"/>
              <a:chOff x="7786941" y="2884917"/>
              <a:chExt cx="897649" cy="353919"/>
            </a:xfrm>
          </p:grpSpPr>
          <p:sp>
            <p:nvSpPr>
              <p:cNvPr id="558" name="Freeform 557">
                <a:extLst>
                  <a:ext uri="{FF2B5EF4-FFF2-40B4-BE49-F238E27FC236}">
                    <a16:creationId xmlns:a16="http://schemas.microsoft.com/office/drawing/2014/main" id="{7C55C6EE-4672-4F4F-A2F8-2821804F594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9" name="Freeform 558">
                <a:extLst>
                  <a:ext uri="{FF2B5EF4-FFF2-40B4-BE49-F238E27FC236}">
                    <a16:creationId xmlns:a16="http://schemas.microsoft.com/office/drawing/2014/main" id="{C3B242E2-FAA3-F340-B7F0-35D87BB6BAA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0" name="Freeform 559">
                <a:extLst>
                  <a:ext uri="{FF2B5EF4-FFF2-40B4-BE49-F238E27FC236}">
                    <a16:creationId xmlns:a16="http://schemas.microsoft.com/office/drawing/2014/main" id="{87ED7762-177B-454C-AA37-EB518D75B66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1" name="Freeform 560">
                <a:extLst>
                  <a:ext uri="{FF2B5EF4-FFF2-40B4-BE49-F238E27FC236}">
                    <a16:creationId xmlns:a16="http://schemas.microsoft.com/office/drawing/2014/main" id="{AD88A8A1-4E2B-154E-845D-5419478A1D2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85" name="Group 584">
            <a:extLst>
              <a:ext uri="{FF2B5EF4-FFF2-40B4-BE49-F238E27FC236}">
                <a16:creationId xmlns:a16="http://schemas.microsoft.com/office/drawing/2014/main" id="{1A0C1583-3B4A-E44D-BB19-B20517502EBD}"/>
              </a:ext>
            </a:extLst>
          </p:cNvPr>
          <p:cNvGrpSpPr/>
          <p:nvPr/>
        </p:nvGrpSpPr>
        <p:grpSpPr>
          <a:xfrm>
            <a:off x="9980126" y="2661565"/>
            <a:ext cx="353678" cy="198344"/>
            <a:chOff x="7493876" y="2774731"/>
            <a:chExt cx="1481958" cy="894622"/>
          </a:xfrm>
        </p:grpSpPr>
        <p:sp>
          <p:nvSpPr>
            <p:cNvPr id="586" name="Freeform 585">
              <a:extLst>
                <a:ext uri="{FF2B5EF4-FFF2-40B4-BE49-F238E27FC236}">
                  <a16:creationId xmlns:a16="http://schemas.microsoft.com/office/drawing/2014/main" id="{196997C3-A7DB-5041-AC08-10F980FB77E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87" name="Oval 586">
              <a:extLst>
                <a:ext uri="{FF2B5EF4-FFF2-40B4-BE49-F238E27FC236}">
                  <a16:creationId xmlns:a16="http://schemas.microsoft.com/office/drawing/2014/main" id="{5F84A336-003F-D045-8717-1066774A69E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88" name="Group 587">
              <a:extLst>
                <a:ext uri="{FF2B5EF4-FFF2-40B4-BE49-F238E27FC236}">
                  <a16:creationId xmlns:a16="http://schemas.microsoft.com/office/drawing/2014/main" id="{FF876992-AF96-3545-9CEA-A02174E11510}"/>
                </a:ext>
              </a:extLst>
            </p:cNvPr>
            <p:cNvGrpSpPr/>
            <p:nvPr/>
          </p:nvGrpSpPr>
          <p:grpSpPr>
            <a:xfrm>
              <a:off x="7713663" y="2848339"/>
              <a:ext cx="1042107" cy="425543"/>
              <a:chOff x="7786941" y="2884917"/>
              <a:chExt cx="897649" cy="353919"/>
            </a:xfrm>
          </p:grpSpPr>
          <p:sp>
            <p:nvSpPr>
              <p:cNvPr id="589" name="Freeform 588">
                <a:extLst>
                  <a:ext uri="{FF2B5EF4-FFF2-40B4-BE49-F238E27FC236}">
                    <a16:creationId xmlns:a16="http://schemas.microsoft.com/office/drawing/2014/main" id="{668E6E88-4A46-6C47-A59A-CB9D07441C1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0" name="Freeform 589">
                <a:extLst>
                  <a:ext uri="{FF2B5EF4-FFF2-40B4-BE49-F238E27FC236}">
                    <a16:creationId xmlns:a16="http://schemas.microsoft.com/office/drawing/2014/main" id="{C179B4BA-1D8B-E542-8032-CCB2C08DB97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1" name="Freeform 590">
                <a:extLst>
                  <a:ext uri="{FF2B5EF4-FFF2-40B4-BE49-F238E27FC236}">
                    <a16:creationId xmlns:a16="http://schemas.microsoft.com/office/drawing/2014/main" id="{DCACB29E-ABE8-BA42-AD55-DAF519C17BE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2" name="Freeform 591">
                <a:extLst>
                  <a:ext uri="{FF2B5EF4-FFF2-40B4-BE49-F238E27FC236}">
                    <a16:creationId xmlns:a16="http://schemas.microsoft.com/office/drawing/2014/main" id="{FD35A0ED-997C-6D46-9D96-FA8D4339826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38" name="Group 537">
            <a:extLst>
              <a:ext uri="{FF2B5EF4-FFF2-40B4-BE49-F238E27FC236}">
                <a16:creationId xmlns:a16="http://schemas.microsoft.com/office/drawing/2014/main" id="{158E5A4C-7065-8643-BDC2-3A235B56FEA4}"/>
              </a:ext>
            </a:extLst>
          </p:cNvPr>
          <p:cNvGrpSpPr/>
          <p:nvPr/>
        </p:nvGrpSpPr>
        <p:grpSpPr>
          <a:xfrm>
            <a:off x="9497138" y="3394032"/>
            <a:ext cx="367224" cy="240304"/>
            <a:chOff x="7493876" y="2774731"/>
            <a:chExt cx="1481958" cy="894622"/>
          </a:xfrm>
        </p:grpSpPr>
        <p:sp>
          <p:nvSpPr>
            <p:cNvPr id="539" name="Freeform 538">
              <a:extLst>
                <a:ext uri="{FF2B5EF4-FFF2-40B4-BE49-F238E27FC236}">
                  <a16:creationId xmlns:a16="http://schemas.microsoft.com/office/drawing/2014/main" id="{CA8EFAEE-3EA1-2A49-A68E-588F301B692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40" name="Oval 539">
              <a:extLst>
                <a:ext uri="{FF2B5EF4-FFF2-40B4-BE49-F238E27FC236}">
                  <a16:creationId xmlns:a16="http://schemas.microsoft.com/office/drawing/2014/main" id="{7A05A3F9-D6B9-D14C-83C8-6C79F0B6B2C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41" name="Group 540">
              <a:extLst>
                <a:ext uri="{FF2B5EF4-FFF2-40B4-BE49-F238E27FC236}">
                  <a16:creationId xmlns:a16="http://schemas.microsoft.com/office/drawing/2014/main" id="{8AAC1FAD-B7BA-744A-8599-5670C6B0E776}"/>
                </a:ext>
              </a:extLst>
            </p:cNvPr>
            <p:cNvGrpSpPr/>
            <p:nvPr/>
          </p:nvGrpSpPr>
          <p:grpSpPr>
            <a:xfrm>
              <a:off x="7713663" y="2848339"/>
              <a:ext cx="1042107" cy="425543"/>
              <a:chOff x="7786941" y="2884917"/>
              <a:chExt cx="897649" cy="353919"/>
            </a:xfrm>
          </p:grpSpPr>
          <p:sp>
            <p:nvSpPr>
              <p:cNvPr id="542" name="Freeform 541">
                <a:extLst>
                  <a:ext uri="{FF2B5EF4-FFF2-40B4-BE49-F238E27FC236}">
                    <a16:creationId xmlns:a16="http://schemas.microsoft.com/office/drawing/2014/main" id="{A016DA82-50DC-224C-84FF-C492EDE01BC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3" name="Freeform 542">
                <a:extLst>
                  <a:ext uri="{FF2B5EF4-FFF2-40B4-BE49-F238E27FC236}">
                    <a16:creationId xmlns:a16="http://schemas.microsoft.com/office/drawing/2014/main" id="{3D2D51D6-0AC0-9D43-A55C-E94B7DCA77F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4" name="Freeform 543">
                <a:extLst>
                  <a:ext uri="{FF2B5EF4-FFF2-40B4-BE49-F238E27FC236}">
                    <a16:creationId xmlns:a16="http://schemas.microsoft.com/office/drawing/2014/main" id="{76C27F31-4CE4-1242-9801-166D4F66B5E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5" name="Freeform 544">
                <a:extLst>
                  <a:ext uri="{FF2B5EF4-FFF2-40B4-BE49-F238E27FC236}">
                    <a16:creationId xmlns:a16="http://schemas.microsoft.com/office/drawing/2014/main" id="{9BC7E87F-2555-8D4C-80CB-0E2F5F4BB0F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46" name="Group 545">
            <a:extLst>
              <a:ext uri="{FF2B5EF4-FFF2-40B4-BE49-F238E27FC236}">
                <a16:creationId xmlns:a16="http://schemas.microsoft.com/office/drawing/2014/main" id="{4DAC2AB4-F1E4-D740-A4AF-07EE55303854}"/>
              </a:ext>
            </a:extLst>
          </p:cNvPr>
          <p:cNvGrpSpPr/>
          <p:nvPr/>
        </p:nvGrpSpPr>
        <p:grpSpPr>
          <a:xfrm>
            <a:off x="9601554" y="3999763"/>
            <a:ext cx="367224" cy="240304"/>
            <a:chOff x="7493876" y="2774731"/>
            <a:chExt cx="1481958" cy="894622"/>
          </a:xfrm>
        </p:grpSpPr>
        <p:sp>
          <p:nvSpPr>
            <p:cNvPr id="547" name="Freeform 546">
              <a:extLst>
                <a:ext uri="{FF2B5EF4-FFF2-40B4-BE49-F238E27FC236}">
                  <a16:creationId xmlns:a16="http://schemas.microsoft.com/office/drawing/2014/main" id="{23E59006-14B9-C64E-A05E-0BD7C00C4A6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48" name="Oval 547">
              <a:extLst>
                <a:ext uri="{FF2B5EF4-FFF2-40B4-BE49-F238E27FC236}">
                  <a16:creationId xmlns:a16="http://schemas.microsoft.com/office/drawing/2014/main" id="{2AD17789-C54D-4948-95E6-741F42B1FB2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49" name="Group 548">
              <a:extLst>
                <a:ext uri="{FF2B5EF4-FFF2-40B4-BE49-F238E27FC236}">
                  <a16:creationId xmlns:a16="http://schemas.microsoft.com/office/drawing/2014/main" id="{278D7FE0-D307-E941-967D-E4145732CEEA}"/>
                </a:ext>
              </a:extLst>
            </p:cNvPr>
            <p:cNvGrpSpPr/>
            <p:nvPr/>
          </p:nvGrpSpPr>
          <p:grpSpPr>
            <a:xfrm>
              <a:off x="7713663" y="2848339"/>
              <a:ext cx="1042107" cy="425543"/>
              <a:chOff x="7786941" y="2884917"/>
              <a:chExt cx="897649" cy="353919"/>
            </a:xfrm>
          </p:grpSpPr>
          <p:sp>
            <p:nvSpPr>
              <p:cNvPr id="550" name="Freeform 549">
                <a:extLst>
                  <a:ext uri="{FF2B5EF4-FFF2-40B4-BE49-F238E27FC236}">
                    <a16:creationId xmlns:a16="http://schemas.microsoft.com/office/drawing/2014/main" id="{1ADC6420-4AC2-F544-B940-D0A18615CA5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1" name="Freeform 550">
                <a:extLst>
                  <a:ext uri="{FF2B5EF4-FFF2-40B4-BE49-F238E27FC236}">
                    <a16:creationId xmlns:a16="http://schemas.microsoft.com/office/drawing/2014/main" id="{223E40C5-E2E3-3B42-A86A-26D2D130B73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2" name="Freeform 551">
                <a:extLst>
                  <a:ext uri="{FF2B5EF4-FFF2-40B4-BE49-F238E27FC236}">
                    <a16:creationId xmlns:a16="http://schemas.microsoft.com/office/drawing/2014/main" id="{C6AA2152-8609-214A-AE62-E7DFD1A9E72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3" name="Freeform 552">
                <a:extLst>
                  <a:ext uri="{FF2B5EF4-FFF2-40B4-BE49-F238E27FC236}">
                    <a16:creationId xmlns:a16="http://schemas.microsoft.com/office/drawing/2014/main" id="{7CB5E54A-6719-9747-80B7-8D19331BE78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23" name="Group 622">
            <a:extLst>
              <a:ext uri="{FF2B5EF4-FFF2-40B4-BE49-F238E27FC236}">
                <a16:creationId xmlns:a16="http://schemas.microsoft.com/office/drawing/2014/main" id="{EA34A94C-D92D-084C-BFEA-F4C8DF0AD275}"/>
              </a:ext>
            </a:extLst>
          </p:cNvPr>
          <p:cNvGrpSpPr/>
          <p:nvPr/>
        </p:nvGrpSpPr>
        <p:grpSpPr>
          <a:xfrm>
            <a:off x="10375259" y="3992325"/>
            <a:ext cx="353678" cy="198344"/>
            <a:chOff x="7493876" y="2774731"/>
            <a:chExt cx="1481958" cy="894622"/>
          </a:xfrm>
        </p:grpSpPr>
        <p:sp>
          <p:nvSpPr>
            <p:cNvPr id="624" name="Freeform 623">
              <a:extLst>
                <a:ext uri="{FF2B5EF4-FFF2-40B4-BE49-F238E27FC236}">
                  <a16:creationId xmlns:a16="http://schemas.microsoft.com/office/drawing/2014/main" id="{E1E1C6E8-4D60-7F43-BB0E-6D883F10D4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25" name="Oval 624">
              <a:extLst>
                <a:ext uri="{FF2B5EF4-FFF2-40B4-BE49-F238E27FC236}">
                  <a16:creationId xmlns:a16="http://schemas.microsoft.com/office/drawing/2014/main" id="{50975E36-0C2A-6844-A407-23F033DB4BD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26" name="Group 625">
              <a:extLst>
                <a:ext uri="{FF2B5EF4-FFF2-40B4-BE49-F238E27FC236}">
                  <a16:creationId xmlns:a16="http://schemas.microsoft.com/office/drawing/2014/main" id="{3F7EBA29-30EF-C741-94EE-735398C6CFA2}"/>
                </a:ext>
              </a:extLst>
            </p:cNvPr>
            <p:cNvGrpSpPr/>
            <p:nvPr/>
          </p:nvGrpSpPr>
          <p:grpSpPr>
            <a:xfrm>
              <a:off x="7713663" y="2848339"/>
              <a:ext cx="1042107" cy="425543"/>
              <a:chOff x="7786941" y="2884917"/>
              <a:chExt cx="897649" cy="353919"/>
            </a:xfrm>
          </p:grpSpPr>
          <p:sp>
            <p:nvSpPr>
              <p:cNvPr id="627" name="Freeform 626">
                <a:extLst>
                  <a:ext uri="{FF2B5EF4-FFF2-40B4-BE49-F238E27FC236}">
                    <a16:creationId xmlns:a16="http://schemas.microsoft.com/office/drawing/2014/main" id="{B3AD45B5-1F4B-FF4A-843D-9D062939267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8" name="Freeform 627">
                <a:extLst>
                  <a:ext uri="{FF2B5EF4-FFF2-40B4-BE49-F238E27FC236}">
                    <a16:creationId xmlns:a16="http://schemas.microsoft.com/office/drawing/2014/main" id="{A6F160FF-CBBD-9147-8D0B-92A36BEBF8A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9" name="Freeform 628">
                <a:extLst>
                  <a:ext uri="{FF2B5EF4-FFF2-40B4-BE49-F238E27FC236}">
                    <a16:creationId xmlns:a16="http://schemas.microsoft.com/office/drawing/2014/main" id="{421F3589-EC70-074A-903F-D618ED6F789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0" name="Freeform 629">
                <a:extLst>
                  <a:ext uri="{FF2B5EF4-FFF2-40B4-BE49-F238E27FC236}">
                    <a16:creationId xmlns:a16="http://schemas.microsoft.com/office/drawing/2014/main" id="{CEC8DEB8-8E24-2948-9AF6-0F3EF908CD4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63" name="Group 462">
            <a:extLst>
              <a:ext uri="{FF2B5EF4-FFF2-40B4-BE49-F238E27FC236}">
                <a16:creationId xmlns:a16="http://schemas.microsoft.com/office/drawing/2014/main" id="{A8C4B740-B92E-8942-8EF4-347710C32F2C}"/>
              </a:ext>
            </a:extLst>
          </p:cNvPr>
          <p:cNvGrpSpPr/>
          <p:nvPr/>
        </p:nvGrpSpPr>
        <p:grpSpPr>
          <a:xfrm>
            <a:off x="9247893" y="4775686"/>
            <a:ext cx="393760" cy="218578"/>
            <a:chOff x="7493876" y="2774731"/>
            <a:chExt cx="1481958" cy="894622"/>
          </a:xfrm>
        </p:grpSpPr>
        <p:sp>
          <p:nvSpPr>
            <p:cNvPr id="464" name="Freeform 463">
              <a:extLst>
                <a:ext uri="{FF2B5EF4-FFF2-40B4-BE49-F238E27FC236}">
                  <a16:creationId xmlns:a16="http://schemas.microsoft.com/office/drawing/2014/main" id="{71A9C1C2-E4A0-D74C-8C05-2AD307E7B3E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65" name="Oval 464">
              <a:extLst>
                <a:ext uri="{FF2B5EF4-FFF2-40B4-BE49-F238E27FC236}">
                  <a16:creationId xmlns:a16="http://schemas.microsoft.com/office/drawing/2014/main" id="{0F366A03-D9E7-9F45-99D3-1CAC10EE2C7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66" name="Group 465">
              <a:extLst>
                <a:ext uri="{FF2B5EF4-FFF2-40B4-BE49-F238E27FC236}">
                  <a16:creationId xmlns:a16="http://schemas.microsoft.com/office/drawing/2014/main" id="{10CB8A50-A713-2549-9F44-B792D2C30CA4}"/>
                </a:ext>
              </a:extLst>
            </p:cNvPr>
            <p:cNvGrpSpPr/>
            <p:nvPr/>
          </p:nvGrpSpPr>
          <p:grpSpPr>
            <a:xfrm>
              <a:off x="7713663" y="2848339"/>
              <a:ext cx="1042107" cy="425543"/>
              <a:chOff x="7786941" y="2884917"/>
              <a:chExt cx="897649" cy="353919"/>
            </a:xfrm>
          </p:grpSpPr>
          <p:sp>
            <p:nvSpPr>
              <p:cNvPr id="467" name="Freeform 466">
                <a:extLst>
                  <a:ext uri="{FF2B5EF4-FFF2-40B4-BE49-F238E27FC236}">
                    <a16:creationId xmlns:a16="http://schemas.microsoft.com/office/drawing/2014/main" id="{DC4E3153-8354-1145-82FC-C287EF5FE6C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8" name="Freeform 467">
                <a:extLst>
                  <a:ext uri="{FF2B5EF4-FFF2-40B4-BE49-F238E27FC236}">
                    <a16:creationId xmlns:a16="http://schemas.microsoft.com/office/drawing/2014/main" id="{99B3C81B-87BA-1A4F-BCAD-DF0EF9C582C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9" name="Freeform 468">
                <a:extLst>
                  <a:ext uri="{FF2B5EF4-FFF2-40B4-BE49-F238E27FC236}">
                    <a16:creationId xmlns:a16="http://schemas.microsoft.com/office/drawing/2014/main" id="{DEEA64E4-A29A-E742-B32E-C111E6BF422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0" name="Freeform 469">
                <a:extLst>
                  <a:ext uri="{FF2B5EF4-FFF2-40B4-BE49-F238E27FC236}">
                    <a16:creationId xmlns:a16="http://schemas.microsoft.com/office/drawing/2014/main" id="{43676372-2E7B-9445-80AD-B31686FE67E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47" name="Group 446">
            <a:extLst>
              <a:ext uri="{FF2B5EF4-FFF2-40B4-BE49-F238E27FC236}">
                <a16:creationId xmlns:a16="http://schemas.microsoft.com/office/drawing/2014/main" id="{314E0C43-2359-9440-BEF9-9E1924BED605}"/>
              </a:ext>
            </a:extLst>
          </p:cNvPr>
          <p:cNvGrpSpPr/>
          <p:nvPr/>
        </p:nvGrpSpPr>
        <p:grpSpPr>
          <a:xfrm>
            <a:off x="10925982" y="4369125"/>
            <a:ext cx="228295" cy="120400"/>
            <a:chOff x="7493876" y="2774731"/>
            <a:chExt cx="1481958" cy="894622"/>
          </a:xfrm>
        </p:grpSpPr>
        <p:sp>
          <p:nvSpPr>
            <p:cNvPr id="448" name="Freeform 447">
              <a:extLst>
                <a:ext uri="{FF2B5EF4-FFF2-40B4-BE49-F238E27FC236}">
                  <a16:creationId xmlns:a16="http://schemas.microsoft.com/office/drawing/2014/main" id="{9737FFD7-2DCB-A148-A405-977351501C2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49" name="Oval 448">
              <a:extLst>
                <a:ext uri="{FF2B5EF4-FFF2-40B4-BE49-F238E27FC236}">
                  <a16:creationId xmlns:a16="http://schemas.microsoft.com/office/drawing/2014/main" id="{9739DB09-38E5-A347-93BF-13C80AD84539}"/>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0" name="Group 449">
              <a:extLst>
                <a:ext uri="{FF2B5EF4-FFF2-40B4-BE49-F238E27FC236}">
                  <a16:creationId xmlns:a16="http://schemas.microsoft.com/office/drawing/2014/main" id="{04079280-378E-384D-9681-BF41B82BF6CB}"/>
                </a:ext>
              </a:extLst>
            </p:cNvPr>
            <p:cNvGrpSpPr/>
            <p:nvPr/>
          </p:nvGrpSpPr>
          <p:grpSpPr>
            <a:xfrm>
              <a:off x="7713663" y="2848339"/>
              <a:ext cx="1042107" cy="425543"/>
              <a:chOff x="7786941" y="2884917"/>
              <a:chExt cx="897649" cy="353919"/>
            </a:xfrm>
          </p:grpSpPr>
          <p:sp>
            <p:nvSpPr>
              <p:cNvPr id="451" name="Freeform 450">
                <a:extLst>
                  <a:ext uri="{FF2B5EF4-FFF2-40B4-BE49-F238E27FC236}">
                    <a16:creationId xmlns:a16="http://schemas.microsoft.com/office/drawing/2014/main" id="{914AA044-3657-1448-A5E9-2F003DC03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2" name="Freeform 451">
                <a:extLst>
                  <a:ext uri="{FF2B5EF4-FFF2-40B4-BE49-F238E27FC236}">
                    <a16:creationId xmlns:a16="http://schemas.microsoft.com/office/drawing/2014/main" id="{29FDF0B8-7E9A-1F4D-8C99-CE1C68A134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3" name="Freeform 452">
                <a:extLst>
                  <a:ext uri="{FF2B5EF4-FFF2-40B4-BE49-F238E27FC236}">
                    <a16:creationId xmlns:a16="http://schemas.microsoft.com/office/drawing/2014/main" id="{49A96193-2E73-4C43-843C-2C8C4DCEE47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4" name="Freeform 453">
                <a:extLst>
                  <a:ext uri="{FF2B5EF4-FFF2-40B4-BE49-F238E27FC236}">
                    <a16:creationId xmlns:a16="http://schemas.microsoft.com/office/drawing/2014/main" id="{F5358318-953E-E249-9021-E0B5DF66E3B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785" name="Group 784">
            <a:extLst>
              <a:ext uri="{FF2B5EF4-FFF2-40B4-BE49-F238E27FC236}">
                <a16:creationId xmlns:a16="http://schemas.microsoft.com/office/drawing/2014/main" id="{91E02B81-5B35-4545-A954-B7E923AB7286}"/>
              </a:ext>
            </a:extLst>
          </p:cNvPr>
          <p:cNvGrpSpPr/>
          <p:nvPr/>
        </p:nvGrpSpPr>
        <p:grpSpPr>
          <a:xfrm>
            <a:off x="7439074" y="2356613"/>
            <a:ext cx="534987" cy="407988"/>
            <a:chOff x="7432700" y="2327293"/>
            <a:chExt cx="534987" cy="407988"/>
          </a:xfrm>
        </p:grpSpPr>
        <p:pic>
          <p:nvPicPr>
            <p:cNvPr id="73" name="Picture 1017" descr="antenna_stylized">
              <a:extLst>
                <a:ext uri="{FF2B5EF4-FFF2-40B4-BE49-F238E27FC236}">
                  <a16:creationId xmlns:a16="http://schemas.microsoft.com/office/drawing/2014/main" id="{27A537F5-5D99-BF4C-9B11-E9782673F1AA}"/>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 name="Picture 1018" descr="laptop_keyboard">
              <a:extLst>
                <a:ext uri="{FF2B5EF4-FFF2-40B4-BE49-F238E27FC236}">
                  <a16:creationId xmlns:a16="http://schemas.microsoft.com/office/drawing/2014/main" id="{7087B8D0-FFCB-0746-A889-28909002C2F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 name="Freeform 1019">
              <a:extLst>
                <a:ext uri="{FF2B5EF4-FFF2-40B4-BE49-F238E27FC236}">
                  <a16:creationId xmlns:a16="http://schemas.microsoft.com/office/drawing/2014/main" id="{7C75BC30-0808-D44D-AF7A-A72B4A529E54}"/>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76" name="Picture 1020" descr="screen">
              <a:extLst>
                <a:ext uri="{FF2B5EF4-FFF2-40B4-BE49-F238E27FC236}">
                  <a16:creationId xmlns:a16="http://schemas.microsoft.com/office/drawing/2014/main" id="{2D732B7A-74CB-D547-ADB5-C721526D5E99}"/>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 name="Freeform 1021">
              <a:extLst>
                <a:ext uri="{FF2B5EF4-FFF2-40B4-BE49-F238E27FC236}">
                  <a16:creationId xmlns:a16="http://schemas.microsoft.com/office/drawing/2014/main" id="{FBD1A429-9B8F-F940-AD09-4638CC3167E7}"/>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Freeform 1022">
              <a:extLst>
                <a:ext uri="{FF2B5EF4-FFF2-40B4-BE49-F238E27FC236}">
                  <a16:creationId xmlns:a16="http://schemas.microsoft.com/office/drawing/2014/main" id="{376C8B48-3441-F643-B92D-5DC759EDA1B5}"/>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Freeform 1023">
              <a:extLst>
                <a:ext uri="{FF2B5EF4-FFF2-40B4-BE49-F238E27FC236}">
                  <a16:creationId xmlns:a16="http://schemas.microsoft.com/office/drawing/2014/main" id="{4DFECD03-4AF0-1342-8138-6CEC8249A2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1024">
              <a:extLst>
                <a:ext uri="{FF2B5EF4-FFF2-40B4-BE49-F238E27FC236}">
                  <a16:creationId xmlns:a16="http://schemas.microsoft.com/office/drawing/2014/main" id="{8AA57D4B-3E9B-994B-AF13-DB646178BD1D}"/>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Freeform 1025">
              <a:extLst>
                <a:ext uri="{FF2B5EF4-FFF2-40B4-BE49-F238E27FC236}">
                  <a16:creationId xmlns:a16="http://schemas.microsoft.com/office/drawing/2014/main" id="{59DA24E7-1981-0E44-8060-2B7CE58EBF80}"/>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Freeform 1026">
              <a:extLst>
                <a:ext uri="{FF2B5EF4-FFF2-40B4-BE49-F238E27FC236}">
                  <a16:creationId xmlns:a16="http://schemas.microsoft.com/office/drawing/2014/main" id="{DB3D3129-2B70-5643-96C2-83638DE57FF8}"/>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3" name="Group 1027">
              <a:extLst>
                <a:ext uri="{FF2B5EF4-FFF2-40B4-BE49-F238E27FC236}">
                  <a16:creationId xmlns:a16="http://schemas.microsoft.com/office/drawing/2014/main" id="{8C6DEC60-5C97-D546-9977-EBD182221DD2}"/>
                </a:ext>
              </a:extLst>
            </p:cNvPr>
            <p:cNvGrpSpPr>
              <a:grpSpLocks/>
            </p:cNvGrpSpPr>
            <p:nvPr/>
          </p:nvGrpSpPr>
          <p:grpSpPr bwMode="auto">
            <a:xfrm>
              <a:off x="7594735" y="2642220"/>
              <a:ext cx="98740" cy="36846"/>
              <a:chOff x="1740" y="2642"/>
              <a:chExt cx="752" cy="327"/>
            </a:xfrm>
          </p:grpSpPr>
          <p:sp>
            <p:nvSpPr>
              <p:cNvPr id="169" name="Freeform 1028">
                <a:extLst>
                  <a:ext uri="{FF2B5EF4-FFF2-40B4-BE49-F238E27FC236}">
                    <a16:creationId xmlns:a16="http://schemas.microsoft.com/office/drawing/2014/main" id="{5D16627E-DE34-BC4F-9513-7A7D4707F7C6}"/>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0" name="Freeform 1029">
                <a:extLst>
                  <a:ext uri="{FF2B5EF4-FFF2-40B4-BE49-F238E27FC236}">
                    <a16:creationId xmlns:a16="http://schemas.microsoft.com/office/drawing/2014/main" id="{D8D65D68-18A4-E54D-8916-1DEF36844C9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1" name="Freeform 1030">
                <a:extLst>
                  <a:ext uri="{FF2B5EF4-FFF2-40B4-BE49-F238E27FC236}">
                    <a16:creationId xmlns:a16="http://schemas.microsoft.com/office/drawing/2014/main" id="{3C79D147-9974-F341-96E9-F9AD19F1404B}"/>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2" name="Freeform 1031">
                <a:extLst>
                  <a:ext uri="{FF2B5EF4-FFF2-40B4-BE49-F238E27FC236}">
                    <a16:creationId xmlns:a16="http://schemas.microsoft.com/office/drawing/2014/main" id="{5E0CE9D2-21FD-2644-9691-743CC3E130FC}"/>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3" name="Freeform 1032">
                <a:extLst>
                  <a:ext uri="{FF2B5EF4-FFF2-40B4-BE49-F238E27FC236}">
                    <a16:creationId xmlns:a16="http://schemas.microsoft.com/office/drawing/2014/main" id="{5691098F-1432-0D44-8573-312C3A566A2D}"/>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 name="Freeform 1033">
                <a:extLst>
                  <a:ext uri="{FF2B5EF4-FFF2-40B4-BE49-F238E27FC236}">
                    <a16:creationId xmlns:a16="http://schemas.microsoft.com/office/drawing/2014/main" id="{2D4A77A2-D0F1-164A-A67D-A509543869CD}"/>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4" name="Freeform 1034">
              <a:extLst>
                <a:ext uri="{FF2B5EF4-FFF2-40B4-BE49-F238E27FC236}">
                  <a16:creationId xmlns:a16="http://schemas.microsoft.com/office/drawing/2014/main" id="{A283BD8E-0AD2-B743-8237-483C3A6A6CD3}"/>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Freeform 1035">
              <a:extLst>
                <a:ext uri="{FF2B5EF4-FFF2-40B4-BE49-F238E27FC236}">
                  <a16:creationId xmlns:a16="http://schemas.microsoft.com/office/drawing/2014/main" id="{AA215C2D-4069-DE48-884E-A1816F7D4D0B}"/>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Freeform 1036">
              <a:extLst>
                <a:ext uri="{FF2B5EF4-FFF2-40B4-BE49-F238E27FC236}">
                  <a16:creationId xmlns:a16="http://schemas.microsoft.com/office/drawing/2014/main" id="{421821F5-5AD5-4D4E-A4F9-5D46E41A4ECC}"/>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Freeform 1037">
              <a:extLst>
                <a:ext uri="{FF2B5EF4-FFF2-40B4-BE49-F238E27FC236}">
                  <a16:creationId xmlns:a16="http://schemas.microsoft.com/office/drawing/2014/main" id="{499D2FC7-7022-A944-98B2-E74E9B2E5256}"/>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1038">
              <a:extLst>
                <a:ext uri="{FF2B5EF4-FFF2-40B4-BE49-F238E27FC236}">
                  <a16:creationId xmlns:a16="http://schemas.microsoft.com/office/drawing/2014/main" id="{37918171-6E71-A846-A2B5-7C65DD7456B5}"/>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Freeform 1039">
              <a:extLst>
                <a:ext uri="{FF2B5EF4-FFF2-40B4-BE49-F238E27FC236}">
                  <a16:creationId xmlns:a16="http://schemas.microsoft.com/office/drawing/2014/main" id="{68ECFF60-AA48-2D4C-9A67-90DB18F81D47}"/>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40" name="Group 739">
            <a:extLst>
              <a:ext uri="{FF2B5EF4-FFF2-40B4-BE49-F238E27FC236}">
                <a16:creationId xmlns:a16="http://schemas.microsoft.com/office/drawing/2014/main" id="{504BAA5F-BBD8-8242-BC48-7D0E761F340A}"/>
              </a:ext>
            </a:extLst>
          </p:cNvPr>
          <p:cNvGrpSpPr/>
          <p:nvPr/>
        </p:nvGrpSpPr>
        <p:grpSpPr>
          <a:xfrm>
            <a:off x="8637781" y="2319727"/>
            <a:ext cx="530702" cy="478009"/>
            <a:chOff x="8631407" y="2290407"/>
            <a:chExt cx="530702" cy="478009"/>
          </a:xfrm>
        </p:grpSpPr>
        <p:pic>
          <p:nvPicPr>
            <p:cNvPr id="110" name="Picture 568" descr="light2.png">
              <a:extLst>
                <a:ext uri="{FF2B5EF4-FFF2-40B4-BE49-F238E27FC236}">
                  <a16:creationId xmlns:a16="http://schemas.microsoft.com/office/drawing/2014/main" id="{D96B693D-26FC-E443-A112-C4AFFE90DC3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1" name="Picture 1017" descr="antenna_stylized">
              <a:extLst>
                <a:ext uri="{FF2B5EF4-FFF2-40B4-BE49-F238E27FC236}">
                  <a16:creationId xmlns:a16="http://schemas.microsoft.com/office/drawing/2014/main" id="{F4E4C4C0-89A6-D74D-B25C-228CE5BC1DB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86" name="Group 785">
            <a:extLst>
              <a:ext uri="{FF2B5EF4-FFF2-40B4-BE49-F238E27FC236}">
                <a16:creationId xmlns:a16="http://schemas.microsoft.com/office/drawing/2014/main" id="{46F998A3-3B85-214A-927A-3BF067B7C2A0}"/>
              </a:ext>
            </a:extLst>
          </p:cNvPr>
          <p:cNvGrpSpPr/>
          <p:nvPr/>
        </p:nvGrpSpPr>
        <p:grpSpPr>
          <a:xfrm>
            <a:off x="8499539" y="2059124"/>
            <a:ext cx="849312" cy="226109"/>
            <a:chOff x="8493165" y="2029804"/>
            <a:chExt cx="849312" cy="226109"/>
          </a:xfrm>
        </p:grpSpPr>
        <p:pic>
          <p:nvPicPr>
            <p:cNvPr id="48" name="Picture 603" descr="car_icon_small">
              <a:extLst>
                <a:ext uri="{FF2B5EF4-FFF2-40B4-BE49-F238E27FC236}">
                  <a16:creationId xmlns:a16="http://schemas.microsoft.com/office/drawing/2014/main" id="{147E2796-D425-6645-93B3-B97E69B1461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 name="Picture 1017" descr="antenna_stylized">
              <a:extLst>
                <a:ext uri="{FF2B5EF4-FFF2-40B4-BE49-F238E27FC236}">
                  <a16:creationId xmlns:a16="http://schemas.microsoft.com/office/drawing/2014/main" id="{F0886BE8-9B0B-F046-92AA-1AC818378EAB}"/>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93" name="Group 792">
            <a:extLst>
              <a:ext uri="{FF2B5EF4-FFF2-40B4-BE49-F238E27FC236}">
                <a16:creationId xmlns:a16="http://schemas.microsoft.com/office/drawing/2014/main" id="{93351559-0D4C-F04C-928E-5CDA57B5EB47}"/>
              </a:ext>
            </a:extLst>
          </p:cNvPr>
          <p:cNvGrpSpPr/>
          <p:nvPr/>
        </p:nvGrpSpPr>
        <p:grpSpPr>
          <a:xfrm>
            <a:off x="7493518" y="3325424"/>
            <a:ext cx="857739" cy="583764"/>
            <a:chOff x="7487144" y="3296104"/>
            <a:chExt cx="857739" cy="583764"/>
          </a:xfrm>
        </p:grpSpPr>
        <p:grpSp>
          <p:nvGrpSpPr>
            <p:cNvPr id="792" name="Group 791">
              <a:extLst>
                <a:ext uri="{FF2B5EF4-FFF2-40B4-BE49-F238E27FC236}">
                  <a16:creationId xmlns:a16="http://schemas.microsoft.com/office/drawing/2014/main" id="{084B6293-559E-5D43-AF2B-4CB5E09EC6C5}"/>
                </a:ext>
              </a:extLst>
            </p:cNvPr>
            <p:cNvGrpSpPr/>
            <p:nvPr/>
          </p:nvGrpSpPr>
          <p:grpSpPr>
            <a:xfrm>
              <a:off x="7487144" y="3389820"/>
              <a:ext cx="350807" cy="305517"/>
              <a:chOff x="7487144" y="3389820"/>
              <a:chExt cx="350807" cy="305517"/>
            </a:xfrm>
          </p:grpSpPr>
          <p:pic>
            <p:nvPicPr>
              <p:cNvPr id="91" name="Picture 1115" descr="antenna_stylized">
                <a:extLst>
                  <a:ext uri="{FF2B5EF4-FFF2-40B4-BE49-F238E27FC236}">
                    <a16:creationId xmlns:a16="http://schemas.microsoft.com/office/drawing/2014/main" id="{1821BC3E-6137-D844-92B9-4BA4CFF41F6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 name="Picture 1116" descr="laptop_keyboard">
                <a:extLst>
                  <a:ext uri="{FF2B5EF4-FFF2-40B4-BE49-F238E27FC236}">
                    <a16:creationId xmlns:a16="http://schemas.microsoft.com/office/drawing/2014/main" id="{7F05CE3B-E67B-1B40-9D5B-2914F0B9BFBF}"/>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 name="Freeform 1117">
                <a:extLst>
                  <a:ext uri="{FF2B5EF4-FFF2-40B4-BE49-F238E27FC236}">
                    <a16:creationId xmlns:a16="http://schemas.microsoft.com/office/drawing/2014/main" id="{B52A07C5-D801-5B41-BD20-C20958925D05}"/>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4" name="Picture 1118" descr="screen">
                <a:extLst>
                  <a:ext uri="{FF2B5EF4-FFF2-40B4-BE49-F238E27FC236}">
                    <a16:creationId xmlns:a16="http://schemas.microsoft.com/office/drawing/2014/main" id="{2EA30B4E-5447-0340-8DAD-349A843F2AC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5" name="Freeform 1119">
                <a:extLst>
                  <a:ext uri="{FF2B5EF4-FFF2-40B4-BE49-F238E27FC236}">
                    <a16:creationId xmlns:a16="http://schemas.microsoft.com/office/drawing/2014/main" id="{1137F6C6-A7C9-9A4D-BCE3-048DB90EF759}"/>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1120">
                <a:extLst>
                  <a:ext uri="{FF2B5EF4-FFF2-40B4-BE49-F238E27FC236}">
                    <a16:creationId xmlns:a16="http://schemas.microsoft.com/office/drawing/2014/main" id="{7A0060E2-767D-1545-8656-29ED1A471251}"/>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Freeform 1121">
                <a:extLst>
                  <a:ext uri="{FF2B5EF4-FFF2-40B4-BE49-F238E27FC236}">
                    <a16:creationId xmlns:a16="http://schemas.microsoft.com/office/drawing/2014/main" id="{15790F5A-ABAC-8D49-A4F9-E2F576550DB0}"/>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Freeform 1122">
                <a:extLst>
                  <a:ext uri="{FF2B5EF4-FFF2-40B4-BE49-F238E27FC236}">
                    <a16:creationId xmlns:a16="http://schemas.microsoft.com/office/drawing/2014/main" id="{8898B7ED-5BCF-8C4E-B1AA-B82AD50FD155}"/>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Freeform 1123">
                <a:extLst>
                  <a:ext uri="{FF2B5EF4-FFF2-40B4-BE49-F238E27FC236}">
                    <a16:creationId xmlns:a16="http://schemas.microsoft.com/office/drawing/2014/main" id="{5A7F91EF-AD6B-D64E-B73E-C762D73A7A33}"/>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Freeform 1124">
                <a:extLst>
                  <a:ext uri="{FF2B5EF4-FFF2-40B4-BE49-F238E27FC236}">
                    <a16:creationId xmlns:a16="http://schemas.microsoft.com/office/drawing/2014/main" id="{BBB1B153-2E6F-7246-9B11-B68D01DF60E3}"/>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1" name="Group 1125">
                <a:extLst>
                  <a:ext uri="{FF2B5EF4-FFF2-40B4-BE49-F238E27FC236}">
                    <a16:creationId xmlns:a16="http://schemas.microsoft.com/office/drawing/2014/main" id="{57060979-075D-9D4D-B12E-DA0CCD4C6B8F}"/>
                  </a:ext>
                </a:extLst>
              </p:cNvPr>
              <p:cNvGrpSpPr>
                <a:grpSpLocks/>
              </p:cNvGrpSpPr>
              <p:nvPr/>
            </p:nvGrpSpPr>
            <p:grpSpPr bwMode="auto">
              <a:xfrm>
                <a:off x="7593395" y="3625649"/>
                <a:ext cx="64747" cy="27592"/>
                <a:chOff x="1740" y="2642"/>
                <a:chExt cx="752" cy="327"/>
              </a:xfrm>
            </p:grpSpPr>
            <p:sp>
              <p:nvSpPr>
                <p:cNvPr id="140" name="Freeform 1126">
                  <a:extLst>
                    <a:ext uri="{FF2B5EF4-FFF2-40B4-BE49-F238E27FC236}">
                      <a16:creationId xmlns:a16="http://schemas.microsoft.com/office/drawing/2014/main" id="{8DFFF656-1361-C546-8336-177F79E46915}"/>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Freeform 1127">
                  <a:extLst>
                    <a:ext uri="{FF2B5EF4-FFF2-40B4-BE49-F238E27FC236}">
                      <a16:creationId xmlns:a16="http://schemas.microsoft.com/office/drawing/2014/main" id="{60C6C6B3-72DE-664B-B4DE-3C04B0C5BFE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2" name="Freeform 1128">
                  <a:extLst>
                    <a:ext uri="{FF2B5EF4-FFF2-40B4-BE49-F238E27FC236}">
                      <a16:creationId xmlns:a16="http://schemas.microsoft.com/office/drawing/2014/main" id="{0D48292A-917D-D046-A974-043CEE5A4149}"/>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Freeform 1129">
                  <a:extLst>
                    <a:ext uri="{FF2B5EF4-FFF2-40B4-BE49-F238E27FC236}">
                      <a16:creationId xmlns:a16="http://schemas.microsoft.com/office/drawing/2014/main" id="{DB6BAAEB-BADD-0A4F-8A9D-D72AFCA99A5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Freeform 1130">
                  <a:extLst>
                    <a:ext uri="{FF2B5EF4-FFF2-40B4-BE49-F238E27FC236}">
                      <a16:creationId xmlns:a16="http://schemas.microsoft.com/office/drawing/2014/main" id="{05D5969F-F3B9-414D-975E-A6700098F263}"/>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Freeform 1131">
                  <a:extLst>
                    <a:ext uri="{FF2B5EF4-FFF2-40B4-BE49-F238E27FC236}">
                      <a16:creationId xmlns:a16="http://schemas.microsoft.com/office/drawing/2014/main" id="{41BB174D-6019-384D-A5AC-1B4D92D938B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02" name="Freeform 1132">
                <a:extLst>
                  <a:ext uri="{FF2B5EF4-FFF2-40B4-BE49-F238E27FC236}">
                    <a16:creationId xmlns:a16="http://schemas.microsoft.com/office/drawing/2014/main" id="{F8739864-4836-E447-8FC8-5886923FF496}"/>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Freeform 1133">
                <a:extLst>
                  <a:ext uri="{FF2B5EF4-FFF2-40B4-BE49-F238E27FC236}">
                    <a16:creationId xmlns:a16="http://schemas.microsoft.com/office/drawing/2014/main" id="{C59CADF3-CD09-FB48-A672-C2C50B66CEB8}"/>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Freeform 1134">
                <a:extLst>
                  <a:ext uri="{FF2B5EF4-FFF2-40B4-BE49-F238E27FC236}">
                    <a16:creationId xmlns:a16="http://schemas.microsoft.com/office/drawing/2014/main" id="{628AB6FD-35F6-0345-BD13-22EAAF9EC275}"/>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Freeform 1135">
                <a:extLst>
                  <a:ext uri="{FF2B5EF4-FFF2-40B4-BE49-F238E27FC236}">
                    <a16:creationId xmlns:a16="http://schemas.microsoft.com/office/drawing/2014/main" id="{76529D44-B4FD-DE4D-812E-E461A0FCCA6C}"/>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Freeform 1136">
                <a:extLst>
                  <a:ext uri="{FF2B5EF4-FFF2-40B4-BE49-F238E27FC236}">
                    <a16:creationId xmlns:a16="http://schemas.microsoft.com/office/drawing/2014/main" id="{44CD9A89-0E3B-2C40-8436-71B7526BA660}"/>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Freeform 1137">
                <a:extLst>
                  <a:ext uri="{FF2B5EF4-FFF2-40B4-BE49-F238E27FC236}">
                    <a16:creationId xmlns:a16="http://schemas.microsoft.com/office/drawing/2014/main" id="{92BF681C-02FC-8F49-A2CD-8F3446ECE5D3}"/>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08" name="Group 1139">
              <a:extLst>
                <a:ext uri="{FF2B5EF4-FFF2-40B4-BE49-F238E27FC236}">
                  <a16:creationId xmlns:a16="http://schemas.microsoft.com/office/drawing/2014/main" id="{904B7C12-C509-8641-BB63-56DEDB95F954}"/>
                </a:ext>
              </a:extLst>
            </p:cNvPr>
            <p:cNvGrpSpPr>
              <a:grpSpLocks/>
            </p:cNvGrpSpPr>
            <p:nvPr/>
          </p:nvGrpSpPr>
          <p:grpSpPr bwMode="auto">
            <a:xfrm flipH="1">
              <a:off x="7985622" y="3537823"/>
              <a:ext cx="359261" cy="342045"/>
              <a:chOff x="2839" y="3501"/>
              <a:chExt cx="755" cy="803"/>
            </a:xfrm>
          </p:grpSpPr>
          <p:pic>
            <p:nvPicPr>
              <p:cNvPr id="138" name="Picture 1140" descr="desktop_computer_stylized_medium">
                <a:extLst>
                  <a:ext uri="{FF2B5EF4-FFF2-40B4-BE49-F238E27FC236}">
                    <a16:creationId xmlns:a16="http://schemas.microsoft.com/office/drawing/2014/main" id="{BDC7F552-21C9-C942-90FF-0162099A3D52}"/>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9" name="Freeform 1141">
                <a:extLst>
                  <a:ext uri="{FF2B5EF4-FFF2-40B4-BE49-F238E27FC236}">
                    <a16:creationId xmlns:a16="http://schemas.microsoft.com/office/drawing/2014/main" id="{654B43BA-608E-5D4D-B11B-71762CFBEEDE}"/>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94" name="Group 693">
              <a:extLst>
                <a:ext uri="{FF2B5EF4-FFF2-40B4-BE49-F238E27FC236}">
                  <a16:creationId xmlns:a16="http://schemas.microsoft.com/office/drawing/2014/main" id="{14715B6C-9A50-FE4B-A8D2-1E669BF891E3}"/>
                </a:ext>
              </a:extLst>
            </p:cNvPr>
            <p:cNvGrpSpPr/>
            <p:nvPr/>
          </p:nvGrpSpPr>
          <p:grpSpPr>
            <a:xfrm>
              <a:off x="7797061" y="3296104"/>
              <a:ext cx="347997" cy="396620"/>
              <a:chOff x="7797061" y="3296104"/>
              <a:chExt cx="347997" cy="396620"/>
            </a:xfrm>
          </p:grpSpPr>
          <p:pic>
            <p:nvPicPr>
              <p:cNvPr id="113" name="Picture 571" descr="fridge2.png">
                <a:extLst>
                  <a:ext uri="{FF2B5EF4-FFF2-40B4-BE49-F238E27FC236}">
                    <a16:creationId xmlns:a16="http://schemas.microsoft.com/office/drawing/2014/main" id="{29DD0F98-F93B-0145-A925-F4125ED490DD}"/>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4" name="Picture 1115" descr="antenna_stylized">
                <a:extLst>
                  <a:ext uri="{FF2B5EF4-FFF2-40B4-BE49-F238E27FC236}">
                    <a16:creationId xmlns:a16="http://schemas.microsoft.com/office/drawing/2014/main" id="{C1A64F68-4D16-AE4F-AB60-09D2C0CF0E2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795" name="Group 794">
            <a:extLst>
              <a:ext uri="{FF2B5EF4-FFF2-40B4-BE49-F238E27FC236}">
                <a16:creationId xmlns:a16="http://schemas.microsoft.com/office/drawing/2014/main" id="{AF73DE4B-526E-9C4F-9242-9BC0D43F8CBA}"/>
              </a:ext>
            </a:extLst>
          </p:cNvPr>
          <p:cNvGrpSpPr/>
          <p:nvPr/>
        </p:nvGrpSpPr>
        <p:grpSpPr>
          <a:xfrm>
            <a:off x="11064947" y="3428485"/>
            <a:ext cx="518448" cy="1212242"/>
            <a:chOff x="11058573" y="3399165"/>
            <a:chExt cx="518448" cy="1212242"/>
          </a:xfrm>
        </p:grpSpPr>
        <p:grpSp>
          <p:nvGrpSpPr>
            <p:cNvPr id="375" name="Group 374">
              <a:extLst>
                <a:ext uri="{FF2B5EF4-FFF2-40B4-BE49-F238E27FC236}">
                  <a16:creationId xmlns:a16="http://schemas.microsoft.com/office/drawing/2014/main" id="{433FEDDB-405E-DB4E-815F-55EE9E62EF1A}"/>
                </a:ext>
              </a:extLst>
            </p:cNvPr>
            <p:cNvGrpSpPr/>
            <p:nvPr/>
          </p:nvGrpSpPr>
          <p:grpSpPr>
            <a:xfrm>
              <a:off x="11087182" y="4159591"/>
              <a:ext cx="489839" cy="451816"/>
              <a:chOff x="5103720" y="2693365"/>
              <a:chExt cx="611650" cy="414788"/>
            </a:xfrm>
          </p:grpSpPr>
          <p:cxnSp>
            <p:nvCxnSpPr>
              <p:cNvPr id="376" name="Straight Connector 375">
                <a:extLst>
                  <a:ext uri="{FF2B5EF4-FFF2-40B4-BE49-F238E27FC236}">
                    <a16:creationId xmlns:a16="http://schemas.microsoft.com/office/drawing/2014/main" id="{1D164102-BE0D-AF40-9A7B-7F2B261B2C20}"/>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78" name="Group 377">
                <a:extLst>
                  <a:ext uri="{FF2B5EF4-FFF2-40B4-BE49-F238E27FC236}">
                    <a16:creationId xmlns:a16="http://schemas.microsoft.com/office/drawing/2014/main" id="{9018E7EF-EB96-424D-962A-FEB80B43946F}"/>
                  </a:ext>
                </a:extLst>
              </p:cNvPr>
              <p:cNvGrpSpPr/>
              <p:nvPr/>
            </p:nvGrpSpPr>
            <p:grpSpPr>
              <a:xfrm>
                <a:off x="5275406" y="2693365"/>
                <a:ext cx="439964" cy="414788"/>
                <a:chOff x="5275406" y="2711455"/>
                <a:chExt cx="452949" cy="405518"/>
              </a:xfrm>
            </p:grpSpPr>
            <p:pic>
              <p:nvPicPr>
                <p:cNvPr id="379" name="Picture 378" descr="server_rack.png">
                  <a:extLst>
                    <a:ext uri="{FF2B5EF4-FFF2-40B4-BE49-F238E27FC236}">
                      <a16:creationId xmlns:a16="http://schemas.microsoft.com/office/drawing/2014/main" id="{C865CB27-BCE1-654B-9519-9B39D4CB587D}"/>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80" name="Picture 379" descr="server_rack.png">
                  <a:extLst>
                    <a:ext uri="{FF2B5EF4-FFF2-40B4-BE49-F238E27FC236}">
                      <a16:creationId xmlns:a16="http://schemas.microsoft.com/office/drawing/2014/main" id="{41D005B5-0BAE-3E48-A2D4-576E4F7B9467}"/>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81" name="Picture 380" descr="server_rack.png">
                  <a:extLst>
                    <a:ext uri="{FF2B5EF4-FFF2-40B4-BE49-F238E27FC236}">
                      <a16:creationId xmlns:a16="http://schemas.microsoft.com/office/drawing/2014/main" id="{89060F4D-6C40-724C-BD1E-F12A5CA65DE7}"/>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92" name="Group 391">
              <a:extLst>
                <a:ext uri="{FF2B5EF4-FFF2-40B4-BE49-F238E27FC236}">
                  <a16:creationId xmlns:a16="http://schemas.microsoft.com/office/drawing/2014/main" id="{710FDFDB-5658-6346-883B-53F72A0E1C90}"/>
                </a:ext>
              </a:extLst>
            </p:cNvPr>
            <p:cNvGrpSpPr/>
            <p:nvPr/>
          </p:nvGrpSpPr>
          <p:grpSpPr>
            <a:xfrm>
              <a:off x="11058573" y="3399165"/>
              <a:ext cx="423724" cy="405973"/>
              <a:chOff x="5103720" y="2693365"/>
              <a:chExt cx="611650" cy="414788"/>
            </a:xfrm>
          </p:grpSpPr>
          <p:cxnSp>
            <p:nvCxnSpPr>
              <p:cNvPr id="393" name="Straight Connector 392">
                <a:extLst>
                  <a:ext uri="{FF2B5EF4-FFF2-40B4-BE49-F238E27FC236}">
                    <a16:creationId xmlns:a16="http://schemas.microsoft.com/office/drawing/2014/main" id="{21121473-8384-8944-A0B5-DD441780262C}"/>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95" name="Group 394">
                <a:extLst>
                  <a:ext uri="{FF2B5EF4-FFF2-40B4-BE49-F238E27FC236}">
                    <a16:creationId xmlns:a16="http://schemas.microsoft.com/office/drawing/2014/main" id="{11366773-360A-0449-911A-80462659C660}"/>
                  </a:ext>
                </a:extLst>
              </p:cNvPr>
              <p:cNvGrpSpPr/>
              <p:nvPr/>
            </p:nvGrpSpPr>
            <p:grpSpPr>
              <a:xfrm>
                <a:off x="5275406" y="2693365"/>
                <a:ext cx="439964" cy="414788"/>
                <a:chOff x="5275406" y="2711455"/>
                <a:chExt cx="452949" cy="405518"/>
              </a:xfrm>
            </p:grpSpPr>
            <p:pic>
              <p:nvPicPr>
                <p:cNvPr id="396" name="Picture 395" descr="server_rack.png">
                  <a:extLst>
                    <a:ext uri="{FF2B5EF4-FFF2-40B4-BE49-F238E27FC236}">
                      <a16:creationId xmlns:a16="http://schemas.microsoft.com/office/drawing/2014/main" id="{361EFF3D-6A1F-2646-B975-1FACB4284FB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97" name="Picture 396" descr="server_rack.png">
                  <a:extLst>
                    <a:ext uri="{FF2B5EF4-FFF2-40B4-BE49-F238E27FC236}">
                      <a16:creationId xmlns:a16="http://schemas.microsoft.com/office/drawing/2014/main" id="{E83F8942-DE11-A747-A5A4-EDFBB17BFC8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98" name="Picture 397" descr="server_rack.png">
                  <a:extLst>
                    <a:ext uri="{FF2B5EF4-FFF2-40B4-BE49-F238E27FC236}">
                      <a16:creationId xmlns:a16="http://schemas.microsoft.com/office/drawing/2014/main" id="{300ED1AC-F5EE-3C49-B963-42178C24340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71" name="Group 950">
            <a:extLst>
              <a:ext uri="{FF2B5EF4-FFF2-40B4-BE49-F238E27FC236}">
                <a16:creationId xmlns:a16="http://schemas.microsoft.com/office/drawing/2014/main" id="{2B0A745F-DA32-E140-AB36-BC5E1C4E2D48}"/>
              </a:ext>
            </a:extLst>
          </p:cNvPr>
          <p:cNvGrpSpPr>
            <a:grpSpLocks/>
          </p:cNvGrpSpPr>
          <p:nvPr/>
        </p:nvGrpSpPr>
        <p:grpSpPr bwMode="auto">
          <a:xfrm>
            <a:off x="10288915" y="5273951"/>
            <a:ext cx="177192" cy="330833"/>
            <a:chOff x="4140" y="429"/>
            <a:chExt cx="1425" cy="2396"/>
          </a:xfrm>
        </p:grpSpPr>
        <p:sp>
          <p:nvSpPr>
            <p:cNvPr id="207" name="Freeform 951">
              <a:extLst>
                <a:ext uri="{FF2B5EF4-FFF2-40B4-BE49-F238E27FC236}">
                  <a16:creationId xmlns:a16="http://schemas.microsoft.com/office/drawing/2014/main" id="{12CB3660-4D63-014F-8CC9-FDFB8140AB8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8" name="Rectangle 952">
              <a:extLst>
                <a:ext uri="{FF2B5EF4-FFF2-40B4-BE49-F238E27FC236}">
                  <a16:creationId xmlns:a16="http://schemas.microsoft.com/office/drawing/2014/main" id="{EFE1382F-B768-3541-8BD1-06AB71BFA8E6}"/>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9" name="Freeform 953">
              <a:extLst>
                <a:ext uri="{FF2B5EF4-FFF2-40B4-BE49-F238E27FC236}">
                  <a16:creationId xmlns:a16="http://schemas.microsoft.com/office/drawing/2014/main" id="{FB363E8F-CA06-2449-A66C-B147358943F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0" name="Freeform 954">
              <a:extLst>
                <a:ext uri="{FF2B5EF4-FFF2-40B4-BE49-F238E27FC236}">
                  <a16:creationId xmlns:a16="http://schemas.microsoft.com/office/drawing/2014/main" id="{8A74E36A-A735-7440-A2B1-55846B516D7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1" name="Rectangle 955">
              <a:extLst>
                <a:ext uri="{FF2B5EF4-FFF2-40B4-BE49-F238E27FC236}">
                  <a16:creationId xmlns:a16="http://schemas.microsoft.com/office/drawing/2014/main" id="{FC433BF5-02C8-F540-AE86-53BF56960014}"/>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12" name="Group 956">
              <a:extLst>
                <a:ext uri="{FF2B5EF4-FFF2-40B4-BE49-F238E27FC236}">
                  <a16:creationId xmlns:a16="http://schemas.microsoft.com/office/drawing/2014/main" id="{969A0B36-D994-A24C-8329-146363A51CA4}"/>
                </a:ext>
              </a:extLst>
            </p:cNvPr>
            <p:cNvGrpSpPr>
              <a:grpSpLocks/>
            </p:cNvGrpSpPr>
            <p:nvPr/>
          </p:nvGrpSpPr>
          <p:grpSpPr bwMode="auto">
            <a:xfrm>
              <a:off x="4749" y="668"/>
              <a:ext cx="581" cy="145"/>
              <a:chOff x="614" y="2568"/>
              <a:chExt cx="725" cy="139"/>
            </a:xfrm>
          </p:grpSpPr>
          <p:sp>
            <p:nvSpPr>
              <p:cNvPr id="237" name="AutoShape 957">
                <a:extLst>
                  <a:ext uri="{FF2B5EF4-FFF2-40B4-BE49-F238E27FC236}">
                    <a16:creationId xmlns:a16="http://schemas.microsoft.com/office/drawing/2014/main" id="{75A7B329-681F-2B4A-8470-FC0231FE257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8" name="AutoShape 958">
                <a:extLst>
                  <a:ext uri="{FF2B5EF4-FFF2-40B4-BE49-F238E27FC236}">
                    <a16:creationId xmlns:a16="http://schemas.microsoft.com/office/drawing/2014/main" id="{197CEF08-20F4-5741-AC2B-1EBB072FA546}"/>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3" name="Rectangle 959">
              <a:extLst>
                <a:ext uri="{FF2B5EF4-FFF2-40B4-BE49-F238E27FC236}">
                  <a16:creationId xmlns:a16="http://schemas.microsoft.com/office/drawing/2014/main" id="{775AA9F7-199B-ED4C-B422-5E1B766FBA6B}"/>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14" name="Group 960">
              <a:extLst>
                <a:ext uri="{FF2B5EF4-FFF2-40B4-BE49-F238E27FC236}">
                  <a16:creationId xmlns:a16="http://schemas.microsoft.com/office/drawing/2014/main" id="{4EED0C22-3BA6-E24F-B528-BF018CB34F5F}"/>
                </a:ext>
              </a:extLst>
            </p:cNvPr>
            <p:cNvGrpSpPr>
              <a:grpSpLocks/>
            </p:cNvGrpSpPr>
            <p:nvPr/>
          </p:nvGrpSpPr>
          <p:grpSpPr bwMode="auto">
            <a:xfrm>
              <a:off x="4747" y="994"/>
              <a:ext cx="581" cy="134"/>
              <a:chOff x="614" y="2568"/>
              <a:chExt cx="725" cy="139"/>
            </a:xfrm>
          </p:grpSpPr>
          <p:sp>
            <p:nvSpPr>
              <p:cNvPr id="235" name="AutoShape 961">
                <a:extLst>
                  <a:ext uri="{FF2B5EF4-FFF2-40B4-BE49-F238E27FC236}">
                    <a16:creationId xmlns:a16="http://schemas.microsoft.com/office/drawing/2014/main" id="{FE30D28F-02DD-D041-8551-45D9D2836EA3}"/>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6" name="AutoShape 962">
                <a:extLst>
                  <a:ext uri="{FF2B5EF4-FFF2-40B4-BE49-F238E27FC236}">
                    <a16:creationId xmlns:a16="http://schemas.microsoft.com/office/drawing/2014/main" id="{92F33680-18D6-7C4A-88C2-46C4FA3D08E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5" name="Rectangle 963">
              <a:extLst>
                <a:ext uri="{FF2B5EF4-FFF2-40B4-BE49-F238E27FC236}">
                  <a16:creationId xmlns:a16="http://schemas.microsoft.com/office/drawing/2014/main" id="{A0014856-A5F8-544F-98BE-B1D6878A67A6}"/>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16" name="Rectangle 964">
              <a:extLst>
                <a:ext uri="{FF2B5EF4-FFF2-40B4-BE49-F238E27FC236}">
                  <a16:creationId xmlns:a16="http://schemas.microsoft.com/office/drawing/2014/main" id="{0E6FC61A-EACA-7D4E-9AA7-C7690D093693}"/>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17" name="Group 965">
              <a:extLst>
                <a:ext uri="{FF2B5EF4-FFF2-40B4-BE49-F238E27FC236}">
                  <a16:creationId xmlns:a16="http://schemas.microsoft.com/office/drawing/2014/main" id="{CF083CE2-2403-FD4E-8F7D-758E7F67FF5E}"/>
                </a:ext>
              </a:extLst>
            </p:cNvPr>
            <p:cNvGrpSpPr>
              <a:grpSpLocks/>
            </p:cNvGrpSpPr>
            <p:nvPr/>
          </p:nvGrpSpPr>
          <p:grpSpPr bwMode="auto">
            <a:xfrm>
              <a:off x="4735" y="1627"/>
              <a:ext cx="582" cy="151"/>
              <a:chOff x="614" y="2568"/>
              <a:chExt cx="725" cy="139"/>
            </a:xfrm>
          </p:grpSpPr>
          <p:sp>
            <p:nvSpPr>
              <p:cNvPr id="233" name="AutoShape 966">
                <a:extLst>
                  <a:ext uri="{FF2B5EF4-FFF2-40B4-BE49-F238E27FC236}">
                    <a16:creationId xmlns:a16="http://schemas.microsoft.com/office/drawing/2014/main" id="{5ED8E2CD-DB59-0040-9493-378A5D7DF185}"/>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4" name="AutoShape 967">
                <a:extLst>
                  <a:ext uri="{FF2B5EF4-FFF2-40B4-BE49-F238E27FC236}">
                    <a16:creationId xmlns:a16="http://schemas.microsoft.com/office/drawing/2014/main" id="{F249F021-1652-2041-9D37-82D9ADAF20CC}"/>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8" name="Freeform 968">
              <a:extLst>
                <a:ext uri="{FF2B5EF4-FFF2-40B4-BE49-F238E27FC236}">
                  <a16:creationId xmlns:a16="http://schemas.microsoft.com/office/drawing/2014/main" id="{2DA20985-B59E-DD4F-B452-9726DAD28D39}"/>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9" name="Group 969">
              <a:extLst>
                <a:ext uri="{FF2B5EF4-FFF2-40B4-BE49-F238E27FC236}">
                  <a16:creationId xmlns:a16="http://schemas.microsoft.com/office/drawing/2014/main" id="{68489279-23CF-FB42-9AE3-CAB3A000B96D}"/>
                </a:ext>
              </a:extLst>
            </p:cNvPr>
            <p:cNvGrpSpPr>
              <a:grpSpLocks/>
            </p:cNvGrpSpPr>
            <p:nvPr/>
          </p:nvGrpSpPr>
          <p:grpSpPr bwMode="auto">
            <a:xfrm>
              <a:off x="4739" y="1327"/>
              <a:ext cx="582" cy="139"/>
              <a:chOff x="614" y="2568"/>
              <a:chExt cx="725" cy="139"/>
            </a:xfrm>
          </p:grpSpPr>
          <p:sp>
            <p:nvSpPr>
              <p:cNvPr id="231" name="AutoShape 970">
                <a:extLst>
                  <a:ext uri="{FF2B5EF4-FFF2-40B4-BE49-F238E27FC236}">
                    <a16:creationId xmlns:a16="http://schemas.microsoft.com/office/drawing/2014/main" id="{12532EDD-6029-FD41-90A0-EB4B9A3B8C37}"/>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2" name="AutoShape 971">
                <a:extLst>
                  <a:ext uri="{FF2B5EF4-FFF2-40B4-BE49-F238E27FC236}">
                    <a16:creationId xmlns:a16="http://schemas.microsoft.com/office/drawing/2014/main" id="{2ADE9625-767F-5247-8211-3638BECC9876}"/>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20" name="Rectangle 972">
              <a:extLst>
                <a:ext uri="{FF2B5EF4-FFF2-40B4-BE49-F238E27FC236}">
                  <a16:creationId xmlns:a16="http://schemas.microsoft.com/office/drawing/2014/main" id="{71E52DA0-9A54-7744-90B9-E438CBE00C1E}"/>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1" name="Freeform 973">
              <a:extLst>
                <a:ext uri="{FF2B5EF4-FFF2-40B4-BE49-F238E27FC236}">
                  <a16:creationId xmlns:a16="http://schemas.microsoft.com/office/drawing/2014/main" id="{D950FAED-4EC6-7B4B-AFA5-CA2701F74D0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2" name="Freeform 974">
              <a:extLst>
                <a:ext uri="{FF2B5EF4-FFF2-40B4-BE49-F238E27FC236}">
                  <a16:creationId xmlns:a16="http://schemas.microsoft.com/office/drawing/2014/main" id="{55AF3FE0-BBE4-A74C-A9EF-B8F3AA7A0D1E}"/>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3" name="Oval 975">
              <a:extLst>
                <a:ext uri="{FF2B5EF4-FFF2-40B4-BE49-F238E27FC236}">
                  <a16:creationId xmlns:a16="http://schemas.microsoft.com/office/drawing/2014/main" id="{AC808981-49D6-D840-800C-F21BB910618E}"/>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4" name="Freeform 976">
              <a:extLst>
                <a:ext uri="{FF2B5EF4-FFF2-40B4-BE49-F238E27FC236}">
                  <a16:creationId xmlns:a16="http://schemas.microsoft.com/office/drawing/2014/main" id="{EBD04B6D-F8F6-FE45-BBD9-3CFFE7B287DA}"/>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5" name="AutoShape 977">
              <a:extLst>
                <a:ext uri="{FF2B5EF4-FFF2-40B4-BE49-F238E27FC236}">
                  <a16:creationId xmlns:a16="http://schemas.microsoft.com/office/drawing/2014/main" id="{EB968B78-CEDA-2949-925F-D6EE71A8ED4E}"/>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6" name="AutoShape 978">
              <a:extLst>
                <a:ext uri="{FF2B5EF4-FFF2-40B4-BE49-F238E27FC236}">
                  <a16:creationId xmlns:a16="http://schemas.microsoft.com/office/drawing/2014/main" id="{6127245D-2639-C841-ABBD-0A2EB87194A7}"/>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7" name="Oval 979">
              <a:extLst>
                <a:ext uri="{FF2B5EF4-FFF2-40B4-BE49-F238E27FC236}">
                  <a16:creationId xmlns:a16="http://schemas.microsoft.com/office/drawing/2014/main" id="{CBCE7727-73A7-814E-B244-E80EED405F61}"/>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8" name="Oval 980">
              <a:extLst>
                <a:ext uri="{FF2B5EF4-FFF2-40B4-BE49-F238E27FC236}">
                  <a16:creationId xmlns:a16="http://schemas.microsoft.com/office/drawing/2014/main" id="{7A66ECF6-DDAE-2842-92B5-EA8F14A121CC}"/>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9" name="Oval 981">
              <a:extLst>
                <a:ext uri="{FF2B5EF4-FFF2-40B4-BE49-F238E27FC236}">
                  <a16:creationId xmlns:a16="http://schemas.microsoft.com/office/drawing/2014/main" id="{5A97568E-F028-FD44-8E47-C92EC6C01262}"/>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0" name="Rectangle 982">
              <a:extLst>
                <a:ext uri="{FF2B5EF4-FFF2-40B4-BE49-F238E27FC236}">
                  <a16:creationId xmlns:a16="http://schemas.microsoft.com/office/drawing/2014/main" id="{A834B858-68E5-0D45-8391-2A0A996FA3D3}"/>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4" name="Group 590">
            <a:extLst>
              <a:ext uri="{FF2B5EF4-FFF2-40B4-BE49-F238E27FC236}">
                <a16:creationId xmlns:a16="http://schemas.microsoft.com/office/drawing/2014/main" id="{2648262B-E78D-1D4B-B3FD-3AE9CD5C321E}"/>
              </a:ext>
            </a:extLst>
          </p:cNvPr>
          <p:cNvGrpSpPr>
            <a:grpSpLocks/>
          </p:cNvGrpSpPr>
          <p:nvPr/>
        </p:nvGrpSpPr>
        <p:grpSpPr bwMode="auto">
          <a:xfrm flipH="1">
            <a:off x="7980855" y="4900161"/>
            <a:ext cx="345630" cy="320302"/>
            <a:chOff x="2839" y="3501"/>
            <a:chExt cx="755" cy="803"/>
          </a:xfrm>
        </p:grpSpPr>
        <p:pic>
          <p:nvPicPr>
            <p:cNvPr id="367" name="Picture 591" descr="desktop_computer_stylized_medium">
              <a:extLst>
                <a:ext uri="{FF2B5EF4-FFF2-40B4-BE49-F238E27FC236}">
                  <a16:creationId xmlns:a16="http://schemas.microsoft.com/office/drawing/2014/main" id="{35FBE2DB-60A7-B340-A5BB-B3699CCC02BD}"/>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 name="Freeform 592">
              <a:extLst>
                <a:ext uri="{FF2B5EF4-FFF2-40B4-BE49-F238E27FC236}">
                  <a16:creationId xmlns:a16="http://schemas.microsoft.com/office/drawing/2014/main" id="{0263E665-BF2A-2F4A-ADA8-20F44C3127A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90" name="Group 1064">
            <a:extLst>
              <a:ext uri="{FF2B5EF4-FFF2-40B4-BE49-F238E27FC236}">
                <a16:creationId xmlns:a16="http://schemas.microsoft.com/office/drawing/2014/main" id="{1E483C21-97F2-6C41-9217-2187E09B541E}"/>
              </a:ext>
            </a:extLst>
          </p:cNvPr>
          <p:cNvGrpSpPr>
            <a:grpSpLocks/>
          </p:cNvGrpSpPr>
          <p:nvPr/>
        </p:nvGrpSpPr>
        <p:grpSpPr bwMode="auto">
          <a:xfrm>
            <a:off x="9201681" y="5852809"/>
            <a:ext cx="310186" cy="307808"/>
            <a:chOff x="877" y="1008"/>
            <a:chExt cx="2747" cy="2591"/>
          </a:xfrm>
        </p:grpSpPr>
        <p:pic>
          <p:nvPicPr>
            <p:cNvPr id="146" name="Picture 1065" descr="antenna_stylized">
              <a:extLst>
                <a:ext uri="{FF2B5EF4-FFF2-40B4-BE49-F238E27FC236}">
                  <a16:creationId xmlns:a16="http://schemas.microsoft.com/office/drawing/2014/main" id="{EC1E8FF9-A5AB-904A-91B8-DF4938260532}"/>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7" name="Picture 1066" descr="laptop_keyboard">
              <a:extLst>
                <a:ext uri="{FF2B5EF4-FFF2-40B4-BE49-F238E27FC236}">
                  <a16:creationId xmlns:a16="http://schemas.microsoft.com/office/drawing/2014/main" id="{71E89937-428E-3447-B221-C34E0D71ACE5}"/>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8" name="Freeform 1067">
              <a:extLst>
                <a:ext uri="{FF2B5EF4-FFF2-40B4-BE49-F238E27FC236}">
                  <a16:creationId xmlns:a16="http://schemas.microsoft.com/office/drawing/2014/main" id="{43C21467-3265-FC4F-AF31-44A0281634BA}"/>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49" name="Picture 1068" descr="screen">
              <a:extLst>
                <a:ext uri="{FF2B5EF4-FFF2-40B4-BE49-F238E27FC236}">
                  <a16:creationId xmlns:a16="http://schemas.microsoft.com/office/drawing/2014/main" id="{9868250A-D477-2944-B0F8-A7DE63DA4697}"/>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0" name="Freeform 1069">
              <a:extLst>
                <a:ext uri="{FF2B5EF4-FFF2-40B4-BE49-F238E27FC236}">
                  <a16:creationId xmlns:a16="http://schemas.microsoft.com/office/drawing/2014/main" id="{A4015B9E-FE1F-594E-AFA2-A5277482EA63}"/>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1" name="Freeform 1070">
              <a:extLst>
                <a:ext uri="{FF2B5EF4-FFF2-40B4-BE49-F238E27FC236}">
                  <a16:creationId xmlns:a16="http://schemas.microsoft.com/office/drawing/2014/main" id="{1D5AA9CA-3334-2341-A3C4-E98372488698}"/>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2" name="Freeform 1071">
              <a:extLst>
                <a:ext uri="{FF2B5EF4-FFF2-40B4-BE49-F238E27FC236}">
                  <a16:creationId xmlns:a16="http://schemas.microsoft.com/office/drawing/2014/main" id="{408815EA-3342-2D4A-AB4D-6A6AD669E0AF}"/>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3" name="Freeform 1072">
              <a:extLst>
                <a:ext uri="{FF2B5EF4-FFF2-40B4-BE49-F238E27FC236}">
                  <a16:creationId xmlns:a16="http://schemas.microsoft.com/office/drawing/2014/main" id="{180DED07-429A-A242-A9E3-1BBEEAF42B00}"/>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Freeform 1073">
              <a:extLst>
                <a:ext uri="{FF2B5EF4-FFF2-40B4-BE49-F238E27FC236}">
                  <a16:creationId xmlns:a16="http://schemas.microsoft.com/office/drawing/2014/main" id="{A86B5E1C-D4A7-804E-9345-DD2099CCFCD1}"/>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5" name="Freeform 1074">
              <a:extLst>
                <a:ext uri="{FF2B5EF4-FFF2-40B4-BE49-F238E27FC236}">
                  <a16:creationId xmlns:a16="http://schemas.microsoft.com/office/drawing/2014/main" id="{278E44FF-9118-764F-B154-D54B6D088972}"/>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6" name="Group 1075">
              <a:extLst>
                <a:ext uri="{FF2B5EF4-FFF2-40B4-BE49-F238E27FC236}">
                  <a16:creationId xmlns:a16="http://schemas.microsoft.com/office/drawing/2014/main" id="{B07A4D51-63EA-ED46-9283-3C066C8F8059}"/>
                </a:ext>
              </a:extLst>
            </p:cNvPr>
            <p:cNvGrpSpPr>
              <a:grpSpLocks/>
            </p:cNvGrpSpPr>
            <p:nvPr/>
          </p:nvGrpSpPr>
          <p:grpSpPr bwMode="auto">
            <a:xfrm>
              <a:off x="1709" y="3008"/>
              <a:ext cx="507" cy="234"/>
              <a:chOff x="1740" y="2642"/>
              <a:chExt cx="752" cy="327"/>
            </a:xfrm>
          </p:grpSpPr>
          <p:sp>
            <p:nvSpPr>
              <p:cNvPr id="163" name="Freeform 1076">
                <a:extLst>
                  <a:ext uri="{FF2B5EF4-FFF2-40B4-BE49-F238E27FC236}">
                    <a16:creationId xmlns:a16="http://schemas.microsoft.com/office/drawing/2014/main" id="{362CE3DF-6498-9044-80D1-5B57C954BCF0}"/>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4" name="Freeform 1077">
                <a:extLst>
                  <a:ext uri="{FF2B5EF4-FFF2-40B4-BE49-F238E27FC236}">
                    <a16:creationId xmlns:a16="http://schemas.microsoft.com/office/drawing/2014/main" id="{232B6CC8-39FA-8E41-89F9-D454D1953B09}"/>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5" name="Freeform 1078">
                <a:extLst>
                  <a:ext uri="{FF2B5EF4-FFF2-40B4-BE49-F238E27FC236}">
                    <a16:creationId xmlns:a16="http://schemas.microsoft.com/office/drawing/2014/main" id="{14BE6CD7-1B00-AE45-A0A2-B46139077D16}"/>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6" name="Freeform 1079">
                <a:extLst>
                  <a:ext uri="{FF2B5EF4-FFF2-40B4-BE49-F238E27FC236}">
                    <a16:creationId xmlns:a16="http://schemas.microsoft.com/office/drawing/2014/main" id="{17D2993A-DA09-154C-81CE-F00D6DF0DB0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7" name="Freeform 1080">
                <a:extLst>
                  <a:ext uri="{FF2B5EF4-FFF2-40B4-BE49-F238E27FC236}">
                    <a16:creationId xmlns:a16="http://schemas.microsoft.com/office/drawing/2014/main" id="{AD580132-3A72-CF47-B834-B58CA201F7FE}"/>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8" name="Freeform 1081">
                <a:extLst>
                  <a:ext uri="{FF2B5EF4-FFF2-40B4-BE49-F238E27FC236}">
                    <a16:creationId xmlns:a16="http://schemas.microsoft.com/office/drawing/2014/main" id="{E900C928-6E45-6449-A6C9-3DBE801B01AE}"/>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57" name="Freeform 1082">
              <a:extLst>
                <a:ext uri="{FF2B5EF4-FFF2-40B4-BE49-F238E27FC236}">
                  <a16:creationId xmlns:a16="http://schemas.microsoft.com/office/drawing/2014/main" id="{1ECD1A08-63F7-2B4E-84E4-3FA628039E8F}"/>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8" name="Freeform 1083">
              <a:extLst>
                <a:ext uri="{FF2B5EF4-FFF2-40B4-BE49-F238E27FC236}">
                  <a16:creationId xmlns:a16="http://schemas.microsoft.com/office/drawing/2014/main" id="{E0CE0778-AA7C-994B-8AC5-676F1A82543C}"/>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Freeform 1084">
              <a:extLst>
                <a:ext uri="{FF2B5EF4-FFF2-40B4-BE49-F238E27FC236}">
                  <a16:creationId xmlns:a16="http://schemas.microsoft.com/office/drawing/2014/main" id="{D2A296F6-56E0-0141-8E63-F209F1106F23}"/>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Freeform 1085">
              <a:extLst>
                <a:ext uri="{FF2B5EF4-FFF2-40B4-BE49-F238E27FC236}">
                  <a16:creationId xmlns:a16="http://schemas.microsoft.com/office/drawing/2014/main" id="{06824F88-EE84-D347-A023-F053DA4B2B28}"/>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1" name="Freeform 1086">
              <a:extLst>
                <a:ext uri="{FF2B5EF4-FFF2-40B4-BE49-F238E27FC236}">
                  <a16:creationId xmlns:a16="http://schemas.microsoft.com/office/drawing/2014/main" id="{36F4BB90-D696-0945-AC5D-7CBFD97A9624}"/>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2" name="Freeform 1087">
              <a:extLst>
                <a:ext uri="{FF2B5EF4-FFF2-40B4-BE49-F238E27FC236}">
                  <a16:creationId xmlns:a16="http://schemas.microsoft.com/office/drawing/2014/main" id="{9FC45AEE-F94E-2C41-BB56-2055DE618B24}"/>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0" name="Group 590">
            <a:extLst>
              <a:ext uri="{FF2B5EF4-FFF2-40B4-BE49-F238E27FC236}">
                <a16:creationId xmlns:a16="http://schemas.microsoft.com/office/drawing/2014/main" id="{A66A00B8-C906-204A-9EA8-BF8007089AFF}"/>
              </a:ext>
            </a:extLst>
          </p:cNvPr>
          <p:cNvGrpSpPr>
            <a:grpSpLocks/>
          </p:cNvGrpSpPr>
          <p:nvPr/>
        </p:nvGrpSpPr>
        <p:grpSpPr bwMode="auto">
          <a:xfrm flipH="1">
            <a:off x="8153909" y="5504657"/>
            <a:ext cx="345630" cy="320302"/>
            <a:chOff x="2839" y="3501"/>
            <a:chExt cx="755" cy="803"/>
          </a:xfrm>
        </p:grpSpPr>
        <p:pic>
          <p:nvPicPr>
            <p:cNvPr id="491" name="Picture 591" descr="desktop_computer_stylized_medium">
              <a:extLst>
                <a:ext uri="{FF2B5EF4-FFF2-40B4-BE49-F238E27FC236}">
                  <a16:creationId xmlns:a16="http://schemas.microsoft.com/office/drawing/2014/main" id="{0D26BE9F-5A6F-194D-95F5-9A26085A8BCC}"/>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2" name="Freeform 592">
              <a:extLst>
                <a:ext uri="{FF2B5EF4-FFF2-40B4-BE49-F238E27FC236}">
                  <a16:creationId xmlns:a16="http://schemas.microsoft.com/office/drawing/2014/main" id="{F940FA7C-0178-FC42-989D-133C7D3EF04D}"/>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3" name="Group 590">
            <a:extLst>
              <a:ext uri="{FF2B5EF4-FFF2-40B4-BE49-F238E27FC236}">
                <a16:creationId xmlns:a16="http://schemas.microsoft.com/office/drawing/2014/main" id="{AADF67FB-3BE7-EF42-B8A5-B005B506931A}"/>
              </a:ext>
            </a:extLst>
          </p:cNvPr>
          <p:cNvGrpSpPr>
            <a:grpSpLocks/>
          </p:cNvGrpSpPr>
          <p:nvPr/>
        </p:nvGrpSpPr>
        <p:grpSpPr bwMode="auto">
          <a:xfrm flipH="1">
            <a:off x="8552134" y="5526130"/>
            <a:ext cx="345630" cy="320302"/>
            <a:chOff x="2839" y="3501"/>
            <a:chExt cx="755" cy="803"/>
          </a:xfrm>
        </p:grpSpPr>
        <p:pic>
          <p:nvPicPr>
            <p:cNvPr id="494" name="Picture 591" descr="desktop_computer_stylized_medium">
              <a:extLst>
                <a:ext uri="{FF2B5EF4-FFF2-40B4-BE49-F238E27FC236}">
                  <a16:creationId xmlns:a16="http://schemas.microsoft.com/office/drawing/2014/main" id="{0BBC0FBB-DA3F-874A-8EBE-B51C772E068F}"/>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5" name="Freeform 592">
              <a:extLst>
                <a:ext uri="{FF2B5EF4-FFF2-40B4-BE49-F238E27FC236}">
                  <a16:creationId xmlns:a16="http://schemas.microsoft.com/office/drawing/2014/main" id="{A9932DBD-03D1-3E48-AE83-712DE720FE4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6" name="Group 1064">
            <a:extLst>
              <a:ext uri="{FF2B5EF4-FFF2-40B4-BE49-F238E27FC236}">
                <a16:creationId xmlns:a16="http://schemas.microsoft.com/office/drawing/2014/main" id="{FC2552CF-9AC0-3243-8999-6808B911C762}"/>
              </a:ext>
            </a:extLst>
          </p:cNvPr>
          <p:cNvGrpSpPr>
            <a:grpSpLocks/>
          </p:cNvGrpSpPr>
          <p:nvPr/>
        </p:nvGrpSpPr>
        <p:grpSpPr bwMode="auto">
          <a:xfrm>
            <a:off x="9534746" y="5795138"/>
            <a:ext cx="319264" cy="253379"/>
            <a:chOff x="877" y="1008"/>
            <a:chExt cx="2747" cy="2591"/>
          </a:xfrm>
        </p:grpSpPr>
        <p:pic>
          <p:nvPicPr>
            <p:cNvPr id="497" name="Picture 1065" descr="antenna_stylized">
              <a:extLst>
                <a:ext uri="{FF2B5EF4-FFF2-40B4-BE49-F238E27FC236}">
                  <a16:creationId xmlns:a16="http://schemas.microsoft.com/office/drawing/2014/main" id="{87938519-94DB-D545-A29A-7EDE5E412B2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8" name="Picture 1066" descr="laptop_keyboard">
              <a:extLst>
                <a:ext uri="{FF2B5EF4-FFF2-40B4-BE49-F238E27FC236}">
                  <a16:creationId xmlns:a16="http://schemas.microsoft.com/office/drawing/2014/main" id="{2D71707C-83CA-1C4B-8508-67E56E2ADD03}"/>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9" name="Freeform 1067">
              <a:extLst>
                <a:ext uri="{FF2B5EF4-FFF2-40B4-BE49-F238E27FC236}">
                  <a16:creationId xmlns:a16="http://schemas.microsoft.com/office/drawing/2014/main" id="{73F0FEB4-8393-CC4E-8318-ED16B301B6DC}"/>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00" name="Picture 1068" descr="screen">
              <a:extLst>
                <a:ext uri="{FF2B5EF4-FFF2-40B4-BE49-F238E27FC236}">
                  <a16:creationId xmlns:a16="http://schemas.microsoft.com/office/drawing/2014/main" id="{7FE7C88C-9EAD-8349-A46B-E909AEA6578E}"/>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 name="Freeform 1069">
              <a:extLst>
                <a:ext uri="{FF2B5EF4-FFF2-40B4-BE49-F238E27FC236}">
                  <a16:creationId xmlns:a16="http://schemas.microsoft.com/office/drawing/2014/main" id="{0DBCF6AD-8352-3C40-B68E-0383519D20A4}"/>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2" name="Freeform 1070">
              <a:extLst>
                <a:ext uri="{FF2B5EF4-FFF2-40B4-BE49-F238E27FC236}">
                  <a16:creationId xmlns:a16="http://schemas.microsoft.com/office/drawing/2014/main" id="{3C23673E-599F-5241-B844-C8F96A051D11}"/>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Freeform 1071">
              <a:extLst>
                <a:ext uri="{FF2B5EF4-FFF2-40B4-BE49-F238E27FC236}">
                  <a16:creationId xmlns:a16="http://schemas.microsoft.com/office/drawing/2014/main" id="{4D502A0C-8868-2C4E-B6B7-F46718640A2A}"/>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4" name="Freeform 1072">
              <a:extLst>
                <a:ext uri="{FF2B5EF4-FFF2-40B4-BE49-F238E27FC236}">
                  <a16:creationId xmlns:a16="http://schemas.microsoft.com/office/drawing/2014/main" id="{154DEECF-C451-B140-A650-9DB9DCC4178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5" name="Freeform 1073">
              <a:extLst>
                <a:ext uri="{FF2B5EF4-FFF2-40B4-BE49-F238E27FC236}">
                  <a16:creationId xmlns:a16="http://schemas.microsoft.com/office/drawing/2014/main" id="{61C09639-BDA6-1848-86B4-033F9F9979D9}"/>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6" name="Freeform 1074">
              <a:extLst>
                <a:ext uri="{FF2B5EF4-FFF2-40B4-BE49-F238E27FC236}">
                  <a16:creationId xmlns:a16="http://schemas.microsoft.com/office/drawing/2014/main" id="{BBF9A35C-4B4A-604C-BCA3-20BC6C3D2D8B}"/>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07" name="Group 1075">
              <a:extLst>
                <a:ext uri="{FF2B5EF4-FFF2-40B4-BE49-F238E27FC236}">
                  <a16:creationId xmlns:a16="http://schemas.microsoft.com/office/drawing/2014/main" id="{C228B10E-0BB1-8D40-9DB1-545E285C7600}"/>
                </a:ext>
              </a:extLst>
            </p:cNvPr>
            <p:cNvGrpSpPr>
              <a:grpSpLocks/>
            </p:cNvGrpSpPr>
            <p:nvPr/>
          </p:nvGrpSpPr>
          <p:grpSpPr bwMode="auto">
            <a:xfrm>
              <a:off x="1709" y="3008"/>
              <a:ext cx="507" cy="234"/>
              <a:chOff x="1740" y="2642"/>
              <a:chExt cx="752" cy="327"/>
            </a:xfrm>
          </p:grpSpPr>
          <p:sp>
            <p:nvSpPr>
              <p:cNvPr id="514" name="Freeform 1076">
                <a:extLst>
                  <a:ext uri="{FF2B5EF4-FFF2-40B4-BE49-F238E27FC236}">
                    <a16:creationId xmlns:a16="http://schemas.microsoft.com/office/drawing/2014/main" id="{DBE93115-3362-AE4D-A30A-337520C73917}"/>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5" name="Freeform 1077">
                <a:extLst>
                  <a:ext uri="{FF2B5EF4-FFF2-40B4-BE49-F238E27FC236}">
                    <a16:creationId xmlns:a16="http://schemas.microsoft.com/office/drawing/2014/main" id="{E980EACA-94CF-194A-AC7A-1415DBB4CAF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6" name="Freeform 1078">
                <a:extLst>
                  <a:ext uri="{FF2B5EF4-FFF2-40B4-BE49-F238E27FC236}">
                    <a16:creationId xmlns:a16="http://schemas.microsoft.com/office/drawing/2014/main" id="{67C8CECC-A4D3-D543-A1C2-92A3DDD6045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7" name="Freeform 1079">
                <a:extLst>
                  <a:ext uri="{FF2B5EF4-FFF2-40B4-BE49-F238E27FC236}">
                    <a16:creationId xmlns:a16="http://schemas.microsoft.com/office/drawing/2014/main" id="{DF7F90DA-E9FF-E64E-979A-F2C4CF6F27E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8" name="Freeform 1080">
                <a:extLst>
                  <a:ext uri="{FF2B5EF4-FFF2-40B4-BE49-F238E27FC236}">
                    <a16:creationId xmlns:a16="http://schemas.microsoft.com/office/drawing/2014/main" id="{1FB7CFF5-5312-6B45-B1C9-1E8019D9AB7E}"/>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9" name="Freeform 1081">
                <a:extLst>
                  <a:ext uri="{FF2B5EF4-FFF2-40B4-BE49-F238E27FC236}">
                    <a16:creationId xmlns:a16="http://schemas.microsoft.com/office/drawing/2014/main" id="{F6743163-40E8-634F-BDA5-FD850E9C93C7}"/>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08" name="Freeform 1082">
              <a:extLst>
                <a:ext uri="{FF2B5EF4-FFF2-40B4-BE49-F238E27FC236}">
                  <a16:creationId xmlns:a16="http://schemas.microsoft.com/office/drawing/2014/main" id="{5C688E93-8024-AF4A-9FAE-F872353A70E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9" name="Freeform 1083">
              <a:extLst>
                <a:ext uri="{FF2B5EF4-FFF2-40B4-BE49-F238E27FC236}">
                  <a16:creationId xmlns:a16="http://schemas.microsoft.com/office/drawing/2014/main" id="{E2D8B864-6DD1-D042-9409-8862ACC1AAD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0" name="Freeform 1084">
              <a:extLst>
                <a:ext uri="{FF2B5EF4-FFF2-40B4-BE49-F238E27FC236}">
                  <a16:creationId xmlns:a16="http://schemas.microsoft.com/office/drawing/2014/main" id="{CC7A3F9E-B0BC-2945-B124-91C53102EAF2}"/>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1" name="Freeform 1085">
              <a:extLst>
                <a:ext uri="{FF2B5EF4-FFF2-40B4-BE49-F238E27FC236}">
                  <a16:creationId xmlns:a16="http://schemas.microsoft.com/office/drawing/2014/main" id="{B8E20EA9-88B9-0A42-A470-7AF9E8810568}"/>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2" name="Freeform 1086">
              <a:extLst>
                <a:ext uri="{FF2B5EF4-FFF2-40B4-BE49-F238E27FC236}">
                  <a16:creationId xmlns:a16="http://schemas.microsoft.com/office/drawing/2014/main" id="{A9D04135-B045-A743-95D7-CA5EF36EE738}"/>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3" name="Freeform 1087">
              <a:extLst>
                <a:ext uri="{FF2B5EF4-FFF2-40B4-BE49-F238E27FC236}">
                  <a16:creationId xmlns:a16="http://schemas.microsoft.com/office/drawing/2014/main" id="{C0583F57-71B7-B142-BC2A-15444A0CF4E5}"/>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5" name="Freeform 984">
            <a:extLst>
              <a:ext uri="{FF2B5EF4-FFF2-40B4-BE49-F238E27FC236}">
                <a16:creationId xmlns:a16="http://schemas.microsoft.com/office/drawing/2014/main" id="{69921432-2526-D74B-B1B3-EF4990D573EA}"/>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 name="Freeform 986">
            <a:extLst>
              <a:ext uri="{FF2B5EF4-FFF2-40B4-BE49-F238E27FC236}">
                <a16:creationId xmlns:a16="http://schemas.microsoft.com/office/drawing/2014/main" id="{210AB56E-8E3A-464C-BA90-E5EE13DE14AA}"/>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 name="Freeform 987">
            <a:extLst>
              <a:ext uri="{FF2B5EF4-FFF2-40B4-BE49-F238E27FC236}">
                <a16:creationId xmlns:a16="http://schemas.microsoft.com/office/drawing/2014/main" id="{4B6304D8-37E4-9743-9663-D2140A3373CD}"/>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9" name="Rectangle 988">
            <a:extLst>
              <a:ext uri="{FF2B5EF4-FFF2-40B4-BE49-F238E27FC236}">
                <a16:creationId xmlns:a16="http://schemas.microsoft.com/office/drawing/2014/main" id="{01DA0D94-4858-4748-835A-0A295C76DA10}"/>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80" name="Group 989">
            <a:extLst>
              <a:ext uri="{FF2B5EF4-FFF2-40B4-BE49-F238E27FC236}">
                <a16:creationId xmlns:a16="http://schemas.microsoft.com/office/drawing/2014/main" id="{653C7E87-1F7F-B94B-970F-8043BE6AD494}"/>
              </a:ext>
            </a:extLst>
          </p:cNvPr>
          <p:cNvGrpSpPr>
            <a:grpSpLocks/>
          </p:cNvGrpSpPr>
          <p:nvPr/>
        </p:nvGrpSpPr>
        <p:grpSpPr bwMode="auto">
          <a:xfrm>
            <a:off x="10091149" y="5671195"/>
            <a:ext cx="69903" cy="21117"/>
            <a:chOff x="614" y="2568"/>
            <a:chExt cx="725" cy="139"/>
          </a:xfrm>
        </p:grpSpPr>
        <p:sp>
          <p:nvSpPr>
            <p:cNvPr id="205" name="AutoShape 990">
              <a:extLst>
                <a:ext uri="{FF2B5EF4-FFF2-40B4-BE49-F238E27FC236}">
                  <a16:creationId xmlns:a16="http://schemas.microsoft.com/office/drawing/2014/main" id="{9E8BF054-B12E-C746-9DCC-FFC0FBE11704}"/>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6" name="AutoShape 991">
              <a:extLst>
                <a:ext uri="{FF2B5EF4-FFF2-40B4-BE49-F238E27FC236}">
                  <a16:creationId xmlns:a16="http://schemas.microsoft.com/office/drawing/2014/main" id="{60A26098-3AC3-5F48-AF12-0376133BA22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1" name="Rectangle 992">
            <a:extLst>
              <a:ext uri="{FF2B5EF4-FFF2-40B4-BE49-F238E27FC236}">
                <a16:creationId xmlns:a16="http://schemas.microsoft.com/office/drawing/2014/main" id="{AB0AE9A0-AEC6-B542-BAA1-AD6A9E2574EA}"/>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82" name="Group 993">
            <a:extLst>
              <a:ext uri="{FF2B5EF4-FFF2-40B4-BE49-F238E27FC236}">
                <a16:creationId xmlns:a16="http://schemas.microsoft.com/office/drawing/2014/main" id="{2E23BBDE-93A3-014A-8AD9-509F2B133316}"/>
              </a:ext>
            </a:extLst>
          </p:cNvPr>
          <p:cNvGrpSpPr>
            <a:grpSpLocks/>
          </p:cNvGrpSpPr>
          <p:nvPr/>
        </p:nvGrpSpPr>
        <p:grpSpPr bwMode="auto">
          <a:xfrm>
            <a:off x="10090909" y="5718672"/>
            <a:ext cx="69903" cy="19515"/>
            <a:chOff x="614" y="2568"/>
            <a:chExt cx="725" cy="139"/>
          </a:xfrm>
        </p:grpSpPr>
        <p:sp>
          <p:nvSpPr>
            <p:cNvPr id="203" name="AutoShape 994">
              <a:extLst>
                <a:ext uri="{FF2B5EF4-FFF2-40B4-BE49-F238E27FC236}">
                  <a16:creationId xmlns:a16="http://schemas.microsoft.com/office/drawing/2014/main" id="{CF10A6D2-6E36-BA46-8AB3-2A153E9ECE0D}"/>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4" name="AutoShape 995">
              <a:extLst>
                <a:ext uri="{FF2B5EF4-FFF2-40B4-BE49-F238E27FC236}">
                  <a16:creationId xmlns:a16="http://schemas.microsoft.com/office/drawing/2014/main" id="{964D14B2-2639-5A46-B2D5-48A8B0C3199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3" name="Rectangle 996">
            <a:extLst>
              <a:ext uri="{FF2B5EF4-FFF2-40B4-BE49-F238E27FC236}">
                <a16:creationId xmlns:a16="http://schemas.microsoft.com/office/drawing/2014/main" id="{426E7337-36DD-B64A-88F7-00D5A742F9A0}"/>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84" name="Rectangle 997">
            <a:extLst>
              <a:ext uri="{FF2B5EF4-FFF2-40B4-BE49-F238E27FC236}">
                <a16:creationId xmlns:a16="http://schemas.microsoft.com/office/drawing/2014/main" id="{BE4D7353-7D2D-9F42-8A6A-65BAA6259C09}"/>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85" name="Group 998">
            <a:extLst>
              <a:ext uri="{FF2B5EF4-FFF2-40B4-BE49-F238E27FC236}">
                <a16:creationId xmlns:a16="http://schemas.microsoft.com/office/drawing/2014/main" id="{10644FFB-BF70-614B-94F5-58CB99D12E0E}"/>
              </a:ext>
            </a:extLst>
          </p:cNvPr>
          <p:cNvGrpSpPr>
            <a:grpSpLocks/>
          </p:cNvGrpSpPr>
          <p:nvPr/>
        </p:nvGrpSpPr>
        <p:grpSpPr bwMode="auto">
          <a:xfrm>
            <a:off x="10089465" y="5810860"/>
            <a:ext cx="70024" cy="21991"/>
            <a:chOff x="614" y="2568"/>
            <a:chExt cx="725" cy="139"/>
          </a:xfrm>
        </p:grpSpPr>
        <p:sp>
          <p:nvSpPr>
            <p:cNvPr id="201" name="AutoShape 999">
              <a:extLst>
                <a:ext uri="{FF2B5EF4-FFF2-40B4-BE49-F238E27FC236}">
                  <a16:creationId xmlns:a16="http://schemas.microsoft.com/office/drawing/2014/main" id="{2EEDFBCE-8402-0442-A96B-A6412C51C661}"/>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2" name="AutoShape 1000">
              <a:extLst>
                <a:ext uri="{FF2B5EF4-FFF2-40B4-BE49-F238E27FC236}">
                  <a16:creationId xmlns:a16="http://schemas.microsoft.com/office/drawing/2014/main" id="{5BBF678C-8365-374C-8592-2F4010918330}"/>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6" name="Freeform 1001">
            <a:extLst>
              <a:ext uri="{FF2B5EF4-FFF2-40B4-BE49-F238E27FC236}">
                <a16:creationId xmlns:a16="http://schemas.microsoft.com/office/drawing/2014/main" id="{43320BBC-6D3F-CE4C-AE57-EE45F3319F3F}"/>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87" name="Group 1002">
            <a:extLst>
              <a:ext uri="{FF2B5EF4-FFF2-40B4-BE49-F238E27FC236}">
                <a16:creationId xmlns:a16="http://schemas.microsoft.com/office/drawing/2014/main" id="{4ED748C4-471F-B74E-9328-2437DB94B8F7}"/>
              </a:ext>
            </a:extLst>
          </p:cNvPr>
          <p:cNvGrpSpPr>
            <a:grpSpLocks/>
          </p:cNvGrpSpPr>
          <p:nvPr/>
        </p:nvGrpSpPr>
        <p:grpSpPr bwMode="auto">
          <a:xfrm>
            <a:off x="10089946" y="5767169"/>
            <a:ext cx="70024" cy="20243"/>
            <a:chOff x="614" y="2568"/>
            <a:chExt cx="725" cy="139"/>
          </a:xfrm>
        </p:grpSpPr>
        <p:sp>
          <p:nvSpPr>
            <p:cNvPr id="199" name="AutoShape 1003">
              <a:extLst>
                <a:ext uri="{FF2B5EF4-FFF2-40B4-BE49-F238E27FC236}">
                  <a16:creationId xmlns:a16="http://schemas.microsoft.com/office/drawing/2014/main" id="{DE163CA4-FABE-9B4C-973B-7160FB0CA87A}"/>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0" name="AutoShape 1004">
              <a:extLst>
                <a:ext uri="{FF2B5EF4-FFF2-40B4-BE49-F238E27FC236}">
                  <a16:creationId xmlns:a16="http://schemas.microsoft.com/office/drawing/2014/main" id="{D50A283A-2FFB-A24F-A406-2910EEA8C430}"/>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8" name="Rectangle 1005">
            <a:extLst>
              <a:ext uri="{FF2B5EF4-FFF2-40B4-BE49-F238E27FC236}">
                <a16:creationId xmlns:a16="http://schemas.microsoft.com/office/drawing/2014/main" id="{42659E43-E287-8942-BD23-94141CB4BE81}"/>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89" name="Freeform 1006">
            <a:extLst>
              <a:ext uri="{FF2B5EF4-FFF2-40B4-BE49-F238E27FC236}">
                <a16:creationId xmlns:a16="http://schemas.microsoft.com/office/drawing/2014/main" id="{48DEF8E3-26E3-0E48-88EA-BAB435AE5150}"/>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0" name="Freeform 1007">
            <a:extLst>
              <a:ext uri="{FF2B5EF4-FFF2-40B4-BE49-F238E27FC236}">
                <a16:creationId xmlns:a16="http://schemas.microsoft.com/office/drawing/2014/main" id="{7869EB64-11F6-624E-9B28-6986DD9D076F}"/>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1" name="Oval 1008">
            <a:extLst>
              <a:ext uri="{FF2B5EF4-FFF2-40B4-BE49-F238E27FC236}">
                <a16:creationId xmlns:a16="http://schemas.microsoft.com/office/drawing/2014/main" id="{322E0F0C-40A1-7E43-B9BC-A271C6411EAF}"/>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2" name="Freeform 1009">
            <a:extLst>
              <a:ext uri="{FF2B5EF4-FFF2-40B4-BE49-F238E27FC236}">
                <a16:creationId xmlns:a16="http://schemas.microsoft.com/office/drawing/2014/main" id="{2C34A91D-8DF1-DE40-8F88-B7AB2BE630CE}"/>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3" name="AutoShape 1010">
            <a:extLst>
              <a:ext uri="{FF2B5EF4-FFF2-40B4-BE49-F238E27FC236}">
                <a16:creationId xmlns:a16="http://schemas.microsoft.com/office/drawing/2014/main" id="{C10585A3-5046-F44C-A720-1B5360D1A1E0}"/>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4" name="AutoShape 1011">
            <a:extLst>
              <a:ext uri="{FF2B5EF4-FFF2-40B4-BE49-F238E27FC236}">
                <a16:creationId xmlns:a16="http://schemas.microsoft.com/office/drawing/2014/main" id="{0F1CC371-A8A5-1146-9D54-06BA5783B279}"/>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5" name="Oval 1012">
            <a:extLst>
              <a:ext uri="{FF2B5EF4-FFF2-40B4-BE49-F238E27FC236}">
                <a16:creationId xmlns:a16="http://schemas.microsoft.com/office/drawing/2014/main" id="{165ACFDB-EB0A-EF4A-A53B-E952BF38B28E}"/>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6" name="Oval 1013">
            <a:extLst>
              <a:ext uri="{FF2B5EF4-FFF2-40B4-BE49-F238E27FC236}">
                <a16:creationId xmlns:a16="http://schemas.microsoft.com/office/drawing/2014/main" id="{8E1C86F1-E8A5-AB43-9FBE-05329F11F8D9}"/>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7" name="Oval 1014">
            <a:extLst>
              <a:ext uri="{FF2B5EF4-FFF2-40B4-BE49-F238E27FC236}">
                <a16:creationId xmlns:a16="http://schemas.microsoft.com/office/drawing/2014/main" id="{0C189499-8A09-3E4B-B216-1DBC5D3CDC71}"/>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8" name="Rectangle 1015">
            <a:extLst>
              <a:ext uri="{FF2B5EF4-FFF2-40B4-BE49-F238E27FC236}">
                <a16:creationId xmlns:a16="http://schemas.microsoft.com/office/drawing/2014/main" id="{F801E0C5-03DC-4947-89BB-24F841D73CA1}"/>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9" name="Rectangle 8">
            <a:extLst>
              <a:ext uri="{FF2B5EF4-FFF2-40B4-BE49-F238E27FC236}">
                <a16:creationId xmlns:a16="http://schemas.microsoft.com/office/drawing/2014/main" id="{04483029-0B46-154F-9CA3-FEA06875B8DB}"/>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 name="Group 10">
            <a:extLst>
              <a:ext uri="{FF2B5EF4-FFF2-40B4-BE49-F238E27FC236}">
                <a16:creationId xmlns:a16="http://schemas.microsoft.com/office/drawing/2014/main" id="{41AB30C9-9641-104B-9006-CB16D4919778}"/>
              </a:ext>
            </a:extLst>
          </p:cNvPr>
          <p:cNvGrpSpPr/>
          <p:nvPr/>
        </p:nvGrpSpPr>
        <p:grpSpPr>
          <a:xfrm>
            <a:off x="7680324" y="1814171"/>
            <a:ext cx="2755429" cy="4250670"/>
            <a:chOff x="7680324" y="1814171"/>
            <a:chExt cx="2755429" cy="4250670"/>
          </a:xfrm>
        </p:grpSpPr>
        <p:grpSp>
          <p:nvGrpSpPr>
            <p:cNvPr id="49" name="Group 652">
              <a:extLst>
                <a:ext uri="{FF2B5EF4-FFF2-40B4-BE49-F238E27FC236}">
                  <a16:creationId xmlns:a16="http://schemas.microsoft.com/office/drawing/2014/main" id="{F4E63F52-683B-8244-A48E-D8CF833CC085}"/>
                </a:ext>
              </a:extLst>
            </p:cNvPr>
            <p:cNvGrpSpPr>
              <a:grpSpLocks/>
            </p:cNvGrpSpPr>
            <p:nvPr/>
          </p:nvGrpSpPr>
          <p:grpSpPr bwMode="auto">
            <a:xfrm>
              <a:off x="7750224" y="1859725"/>
              <a:ext cx="415925" cy="385763"/>
              <a:chOff x="2751" y="1851"/>
              <a:chExt cx="462" cy="478"/>
            </a:xfrm>
          </p:grpSpPr>
          <p:pic>
            <p:nvPicPr>
              <p:cNvPr id="359" name="Picture 653" descr="iphone_stylized_small">
                <a:extLst>
                  <a:ext uri="{FF2B5EF4-FFF2-40B4-BE49-F238E27FC236}">
                    <a16:creationId xmlns:a16="http://schemas.microsoft.com/office/drawing/2014/main" id="{EDF1EC93-A6E5-964F-B0D6-EE56B282AEB0}"/>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0" name="Picture 654" descr="antenna_radiation_stylized">
                <a:extLst>
                  <a:ext uri="{FF2B5EF4-FFF2-40B4-BE49-F238E27FC236}">
                    <a16:creationId xmlns:a16="http://schemas.microsoft.com/office/drawing/2014/main" id="{0A17C594-505E-6F41-AEEB-272A31DFD269}"/>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7" name="Group 590">
              <a:extLst>
                <a:ext uri="{FF2B5EF4-FFF2-40B4-BE49-F238E27FC236}">
                  <a16:creationId xmlns:a16="http://schemas.microsoft.com/office/drawing/2014/main" id="{B2AAF0C3-BD73-634D-B492-B7CCF9735ED5}"/>
                </a:ext>
              </a:extLst>
            </p:cNvPr>
            <p:cNvGrpSpPr>
              <a:grpSpLocks/>
            </p:cNvGrpSpPr>
            <p:nvPr/>
          </p:nvGrpSpPr>
          <p:grpSpPr bwMode="auto">
            <a:xfrm flipH="1">
              <a:off x="7773981" y="5281060"/>
              <a:ext cx="345630" cy="320302"/>
              <a:chOff x="2839" y="3501"/>
              <a:chExt cx="755" cy="803"/>
            </a:xfrm>
          </p:grpSpPr>
          <p:pic>
            <p:nvPicPr>
              <p:cNvPr id="488" name="Picture 591" descr="desktop_computer_stylized_medium">
                <a:extLst>
                  <a:ext uri="{FF2B5EF4-FFF2-40B4-BE49-F238E27FC236}">
                    <a16:creationId xmlns:a16="http://schemas.microsoft.com/office/drawing/2014/main" id="{1B000E5D-AA79-9741-93EF-69776E79DCF7}"/>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9" name="Freeform 592">
                <a:extLst>
                  <a:ext uri="{FF2B5EF4-FFF2-40B4-BE49-F238E27FC236}">
                    <a16:creationId xmlns:a16="http://schemas.microsoft.com/office/drawing/2014/main" id="{E285DBFE-A1C0-DE49-94FA-3F8D49F9AA4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12" name="Oval 611">
              <a:extLst>
                <a:ext uri="{FF2B5EF4-FFF2-40B4-BE49-F238E27FC236}">
                  <a16:creationId xmlns:a16="http://schemas.microsoft.com/office/drawing/2014/main" id="{626C6AB3-E95B-4E45-912D-03BD50D0AB9E}"/>
                </a:ext>
              </a:extLst>
            </p:cNvPr>
            <p:cNvSpPr/>
            <p:nvPr/>
          </p:nvSpPr>
          <p:spPr>
            <a:xfrm>
              <a:off x="7689254" y="516084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5" name="Oval 634">
              <a:extLst>
                <a:ext uri="{FF2B5EF4-FFF2-40B4-BE49-F238E27FC236}">
                  <a16:creationId xmlns:a16="http://schemas.microsoft.com/office/drawing/2014/main" id="{78E6AF30-B350-C649-8449-B69F6002DF42}"/>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8" name="Oval 637">
              <a:extLst>
                <a:ext uri="{FF2B5EF4-FFF2-40B4-BE49-F238E27FC236}">
                  <a16:creationId xmlns:a16="http://schemas.microsoft.com/office/drawing/2014/main" id="{C1E7801D-A747-164C-BE12-1FDEB3DFE743}"/>
                </a:ext>
              </a:extLst>
            </p:cNvPr>
            <p:cNvSpPr/>
            <p:nvPr/>
          </p:nvSpPr>
          <p:spPr>
            <a:xfrm>
              <a:off x="9823450" y="5554772"/>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71" name="Group 618">
            <a:extLst>
              <a:ext uri="{FF2B5EF4-FFF2-40B4-BE49-F238E27FC236}">
                <a16:creationId xmlns:a16="http://schemas.microsoft.com/office/drawing/2014/main" id="{580255E5-A809-CB45-994D-F69BD8D6F8D7}"/>
              </a:ext>
            </a:extLst>
          </p:cNvPr>
          <p:cNvGrpSpPr>
            <a:grpSpLocks/>
          </p:cNvGrpSpPr>
          <p:nvPr/>
        </p:nvGrpSpPr>
        <p:grpSpPr bwMode="auto">
          <a:xfrm>
            <a:off x="8005845" y="1168489"/>
            <a:ext cx="1065213" cy="965200"/>
            <a:chOff x="4047" y="420"/>
            <a:chExt cx="671" cy="608"/>
          </a:xfrm>
        </p:grpSpPr>
        <p:sp>
          <p:nvSpPr>
            <p:cNvPr id="572" name="Rectangle 227">
              <a:extLst>
                <a:ext uri="{FF2B5EF4-FFF2-40B4-BE49-F238E27FC236}">
                  <a16:creationId xmlns:a16="http://schemas.microsoft.com/office/drawing/2014/main" id="{B2F29371-16FD-D244-80BF-A52E1D7F8B8A}"/>
                </a:ext>
              </a:extLst>
            </p:cNvPr>
            <p:cNvSpPr>
              <a:spLocks noChangeArrowheads="1"/>
            </p:cNvSpPr>
            <p:nvPr/>
          </p:nvSpPr>
          <p:spPr bwMode="auto">
            <a:xfrm>
              <a:off x="4266" y="420"/>
              <a:ext cx="426" cy="489"/>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75" name="Rectangle 228">
              <a:extLst>
                <a:ext uri="{FF2B5EF4-FFF2-40B4-BE49-F238E27FC236}">
                  <a16:creationId xmlns:a16="http://schemas.microsoft.com/office/drawing/2014/main" id="{E66B124A-4E8B-D846-A7C2-C34B559B71F5}"/>
                </a:ext>
              </a:extLst>
            </p:cNvPr>
            <p:cNvSpPr>
              <a:spLocks noChangeArrowheads="1"/>
            </p:cNvSpPr>
            <p:nvPr/>
          </p:nvSpPr>
          <p:spPr bwMode="auto">
            <a:xfrm>
              <a:off x="4245" y="435"/>
              <a:ext cx="435" cy="504"/>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76" name="Rectangle 229">
              <a:extLst>
                <a:ext uri="{FF2B5EF4-FFF2-40B4-BE49-F238E27FC236}">
                  <a16:creationId xmlns:a16="http://schemas.microsoft.com/office/drawing/2014/main" id="{80574F4D-DD94-2C4B-B4A1-D4DE0E2DC1B4}"/>
                </a:ext>
              </a:extLst>
            </p:cNvPr>
            <p:cNvSpPr>
              <a:spLocks noChangeArrowheads="1"/>
            </p:cNvSpPr>
            <p:nvPr/>
          </p:nvSpPr>
          <p:spPr bwMode="auto">
            <a:xfrm>
              <a:off x="4251" y="438"/>
              <a:ext cx="426" cy="126"/>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09" name="Text Box 230">
              <a:extLst>
                <a:ext uri="{FF2B5EF4-FFF2-40B4-BE49-F238E27FC236}">
                  <a16:creationId xmlns:a16="http://schemas.microsoft.com/office/drawing/2014/main" id="{2EABDC18-53BF-7B40-AB0D-A755F80C07B5}"/>
                </a:ext>
              </a:extLst>
            </p:cNvPr>
            <p:cNvSpPr txBox="1">
              <a:spLocks noChangeArrowheads="1"/>
            </p:cNvSpPr>
            <p:nvPr/>
          </p:nvSpPr>
          <p:spPr bwMode="auto">
            <a:xfrm>
              <a:off x="4205" y="421"/>
              <a:ext cx="513" cy="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application</a:t>
              </a:r>
              <a:endPar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10" name="Line 231">
              <a:extLst>
                <a:ext uri="{FF2B5EF4-FFF2-40B4-BE49-F238E27FC236}">
                  <a16:creationId xmlns:a16="http://schemas.microsoft.com/office/drawing/2014/main" id="{E5CDD0A1-21E2-6748-A493-24F315669C41}"/>
                </a:ext>
              </a:extLst>
            </p:cNvPr>
            <p:cNvSpPr>
              <a:spLocks noChangeShapeType="1"/>
            </p:cNvSpPr>
            <p:nvPr/>
          </p:nvSpPr>
          <p:spPr bwMode="auto">
            <a:xfrm>
              <a:off x="4245" y="651"/>
              <a:ext cx="435" cy="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1" name="Line 232">
              <a:extLst>
                <a:ext uri="{FF2B5EF4-FFF2-40B4-BE49-F238E27FC236}">
                  <a16:creationId xmlns:a16="http://schemas.microsoft.com/office/drawing/2014/main" id="{CDA63567-EA65-5A46-877E-710FE9AD1D49}"/>
                </a:ext>
              </a:extLst>
            </p:cNvPr>
            <p:cNvSpPr>
              <a:spLocks noChangeShapeType="1"/>
            </p:cNvSpPr>
            <p:nvPr/>
          </p:nvSpPr>
          <p:spPr bwMode="auto">
            <a:xfrm>
              <a:off x="4251" y="738"/>
              <a:ext cx="435" cy="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3" name="Line 233">
              <a:extLst>
                <a:ext uri="{FF2B5EF4-FFF2-40B4-BE49-F238E27FC236}">
                  <a16:creationId xmlns:a16="http://schemas.microsoft.com/office/drawing/2014/main" id="{7FE7B44D-4874-7642-8A70-AE45F5B800EB}"/>
                </a:ext>
              </a:extLst>
            </p:cNvPr>
            <p:cNvSpPr>
              <a:spLocks noChangeShapeType="1"/>
            </p:cNvSpPr>
            <p:nvPr/>
          </p:nvSpPr>
          <p:spPr bwMode="auto">
            <a:xfrm>
              <a:off x="4251" y="825"/>
              <a:ext cx="435" cy="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4" name="Freeform 917">
              <a:extLst>
                <a:ext uri="{FF2B5EF4-FFF2-40B4-BE49-F238E27FC236}">
                  <a16:creationId xmlns:a16="http://schemas.microsoft.com/office/drawing/2014/main" id="{9FBAE6C1-0ABD-B849-B7B3-8C34910CED0D}"/>
                </a:ext>
              </a:extLst>
            </p:cNvPr>
            <p:cNvSpPr>
              <a:spLocks/>
            </p:cNvSpPr>
            <p:nvPr/>
          </p:nvSpPr>
          <p:spPr bwMode="auto">
            <a:xfrm>
              <a:off x="4047" y="434"/>
              <a:ext cx="192" cy="59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31" name="Group 619">
            <a:extLst>
              <a:ext uri="{FF2B5EF4-FFF2-40B4-BE49-F238E27FC236}">
                <a16:creationId xmlns:a16="http://schemas.microsoft.com/office/drawing/2014/main" id="{14A407A0-EBD9-3449-9859-9B138D20D5AC}"/>
              </a:ext>
            </a:extLst>
          </p:cNvPr>
          <p:cNvGrpSpPr>
            <a:grpSpLocks/>
          </p:cNvGrpSpPr>
          <p:nvPr/>
        </p:nvGrpSpPr>
        <p:grpSpPr bwMode="auto">
          <a:xfrm>
            <a:off x="10104523" y="4743539"/>
            <a:ext cx="1050926" cy="974725"/>
            <a:chOff x="4047" y="414"/>
            <a:chExt cx="662" cy="614"/>
          </a:xfrm>
        </p:grpSpPr>
        <p:sp>
          <p:nvSpPr>
            <p:cNvPr id="632" name="Rectangle 227">
              <a:extLst>
                <a:ext uri="{FF2B5EF4-FFF2-40B4-BE49-F238E27FC236}">
                  <a16:creationId xmlns:a16="http://schemas.microsoft.com/office/drawing/2014/main" id="{875D12D0-0645-B449-8F48-0AC45EE18698}"/>
                </a:ext>
              </a:extLst>
            </p:cNvPr>
            <p:cNvSpPr>
              <a:spLocks noChangeArrowheads="1"/>
            </p:cNvSpPr>
            <p:nvPr/>
          </p:nvSpPr>
          <p:spPr bwMode="auto">
            <a:xfrm>
              <a:off x="4266" y="420"/>
              <a:ext cx="426" cy="489"/>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33" name="Rectangle 228">
              <a:extLst>
                <a:ext uri="{FF2B5EF4-FFF2-40B4-BE49-F238E27FC236}">
                  <a16:creationId xmlns:a16="http://schemas.microsoft.com/office/drawing/2014/main" id="{F233A0F6-C3A3-1D47-A777-BFAC1494E380}"/>
                </a:ext>
              </a:extLst>
            </p:cNvPr>
            <p:cNvSpPr>
              <a:spLocks noChangeArrowheads="1"/>
            </p:cNvSpPr>
            <p:nvPr/>
          </p:nvSpPr>
          <p:spPr bwMode="auto">
            <a:xfrm>
              <a:off x="4245" y="435"/>
              <a:ext cx="435" cy="504"/>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34" name="Rectangle 229">
              <a:extLst>
                <a:ext uri="{FF2B5EF4-FFF2-40B4-BE49-F238E27FC236}">
                  <a16:creationId xmlns:a16="http://schemas.microsoft.com/office/drawing/2014/main" id="{3B52AB0C-7235-834F-A249-28BBCC6D2BF8}"/>
                </a:ext>
              </a:extLst>
            </p:cNvPr>
            <p:cNvSpPr>
              <a:spLocks noChangeArrowheads="1"/>
            </p:cNvSpPr>
            <p:nvPr/>
          </p:nvSpPr>
          <p:spPr bwMode="auto">
            <a:xfrm>
              <a:off x="4251" y="438"/>
              <a:ext cx="426" cy="126"/>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36" name="Text Box 230">
              <a:extLst>
                <a:ext uri="{FF2B5EF4-FFF2-40B4-BE49-F238E27FC236}">
                  <a16:creationId xmlns:a16="http://schemas.microsoft.com/office/drawing/2014/main" id="{9B5B5523-DD29-8F46-BF07-8ECCDD6C78D8}"/>
                </a:ext>
              </a:extLst>
            </p:cNvPr>
            <p:cNvSpPr txBox="1">
              <a:spLocks noChangeArrowheads="1"/>
            </p:cNvSpPr>
            <p:nvPr/>
          </p:nvSpPr>
          <p:spPr bwMode="auto">
            <a:xfrm>
              <a:off x="4196" y="414"/>
              <a:ext cx="513" cy="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application</a:t>
              </a:r>
              <a:endPar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37" name="Line 231">
              <a:extLst>
                <a:ext uri="{FF2B5EF4-FFF2-40B4-BE49-F238E27FC236}">
                  <a16:creationId xmlns:a16="http://schemas.microsoft.com/office/drawing/2014/main" id="{00E57763-CBA1-1542-B749-A48E642E0072}"/>
                </a:ext>
              </a:extLst>
            </p:cNvPr>
            <p:cNvSpPr>
              <a:spLocks noChangeShapeType="1"/>
            </p:cNvSpPr>
            <p:nvPr/>
          </p:nvSpPr>
          <p:spPr bwMode="auto">
            <a:xfrm>
              <a:off x="4245" y="651"/>
              <a:ext cx="435" cy="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9" name="Line 232">
              <a:extLst>
                <a:ext uri="{FF2B5EF4-FFF2-40B4-BE49-F238E27FC236}">
                  <a16:creationId xmlns:a16="http://schemas.microsoft.com/office/drawing/2014/main" id="{E4657539-B4FE-304C-816A-A074251ABAC4}"/>
                </a:ext>
              </a:extLst>
            </p:cNvPr>
            <p:cNvSpPr>
              <a:spLocks noChangeShapeType="1"/>
            </p:cNvSpPr>
            <p:nvPr/>
          </p:nvSpPr>
          <p:spPr bwMode="auto">
            <a:xfrm>
              <a:off x="4251" y="738"/>
              <a:ext cx="435" cy="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0" name="Line 233">
              <a:extLst>
                <a:ext uri="{FF2B5EF4-FFF2-40B4-BE49-F238E27FC236}">
                  <a16:creationId xmlns:a16="http://schemas.microsoft.com/office/drawing/2014/main" id="{DE0F6076-B3CE-C540-BD00-B77A1E45F553}"/>
                </a:ext>
              </a:extLst>
            </p:cNvPr>
            <p:cNvSpPr>
              <a:spLocks noChangeShapeType="1"/>
            </p:cNvSpPr>
            <p:nvPr/>
          </p:nvSpPr>
          <p:spPr bwMode="auto">
            <a:xfrm>
              <a:off x="4251" y="825"/>
              <a:ext cx="435" cy="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1" name="Freeform 917">
              <a:extLst>
                <a:ext uri="{FF2B5EF4-FFF2-40B4-BE49-F238E27FC236}">
                  <a16:creationId xmlns:a16="http://schemas.microsoft.com/office/drawing/2014/main" id="{0111663E-DD9D-6043-8338-8C5285F74D65}"/>
                </a:ext>
              </a:extLst>
            </p:cNvPr>
            <p:cNvSpPr>
              <a:spLocks/>
            </p:cNvSpPr>
            <p:nvPr/>
          </p:nvSpPr>
          <p:spPr bwMode="auto">
            <a:xfrm>
              <a:off x="4047" y="434"/>
              <a:ext cx="192" cy="59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42" name="Group 628">
            <a:extLst>
              <a:ext uri="{FF2B5EF4-FFF2-40B4-BE49-F238E27FC236}">
                <a16:creationId xmlns:a16="http://schemas.microsoft.com/office/drawing/2014/main" id="{F65FBC4E-EE37-D144-AFDB-E6C408428C1F}"/>
              </a:ext>
            </a:extLst>
          </p:cNvPr>
          <p:cNvGrpSpPr>
            <a:grpSpLocks/>
          </p:cNvGrpSpPr>
          <p:nvPr/>
        </p:nvGrpSpPr>
        <p:grpSpPr bwMode="auto">
          <a:xfrm>
            <a:off x="7962986" y="4374557"/>
            <a:ext cx="1060451" cy="965200"/>
            <a:chOff x="4047" y="420"/>
            <a:chExt cx="668" cy="608"/>
          </a:xfrm>
        </p:grpSpPr>
        <p:sp>
          <p:nvSpPr>
            <p:cNvPr id="643" name="Rectangle 227">
              <a:extLst>
                <a:ext uri="{FF2B5EF4-FFF2-40B4-BE49-F238E27FC236}">
                  <a16:creationId xmlns:a16="http://schemas.microsoft.com/office/drawing/2014/main" id="{E92C3AA2-F23F-C148-8F92-1D04CB500882}"/>
                </a:ext>
              </a:extLst>
            </p:cNvPr>
            <p:cNvSpPr>
              <a:spLocks noChangeArrowheads="1"/>
            </p:cNvSpPr>
            <p:nvPr/>
          </p:nvSpPr>
          <p:spPr bwMode="auto">
            <a:xfrm>
              <a:off x="4266" y="420"/>
              <a:ext cx="426" cy="489"/>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44" name="Rectangle 228">
              <a:extLst>
                <a:ext uri="{FF2B5EF4-FFF2-40B4-BE49-F238E27FC236}">
                  <a16:creationId xmlns:a16="http://schemas.microsoft.com/office/drawing/2014/main" id="{6330CAEB-E474-6241-9D9F-EEB5C5091601}"/>
                </a:ext>
              </a:extLst>
            </p:cNvPr>
            <p:cNvSpPr>
              <a:spLocks noChangeArrowheads="1"/>
            </p:cNvSpPr>
            <p:nvPr/>
          </p:nvSpPr>
          <p:spPr bwMode="auto">
            <a:xfrm>
              <a:off x="4245" y="435"/>
              <a:ext cx="435" cy="504"/>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45" name="Rectangle 229">
              <a:extLst>
                <a:ext uri="{FF2B5EF4-FFF2-40B4-BE49-F238E27FC236}">
                  <a16:creationId xmlns:a16="http://schemas.microsoft.com/office/drawing/2014/main" id="{AFA24D83-EF79-8246-AE25-393D0CCB2393}"/>
                </a:ext>
              </a:extLst>
            </p:cNvPr>
            <p:cNvSpPr>
              <a:spLocks noChangeArrowheads="1"/>
            </p:cNvSpPr>
            <p:nvPr/>
          </p:nvSpPr>
          <p:spPr bwMode="auto">
            <a:xfrm>
              <a:off x="4251" y="438"/>
              <a:ext cx="426" cy="126"/>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46" name="Text Box 230">
              <a:extLst>
                <a:ext uri="{FF2B5EF4-FFF2-40B4-BE49-F238E27FC236}">
                  <a16:creationId xmlns:a16="http://schemas.microsoft.com/office/drawing/2014/main" id="{3EEA565E-691A-5943-B9C1-2FBC1E5B7FC7}"/>
                </a:ext>
              </a:extLst>
            </p:cNvPr>
            <p:cNvSpPr txBox="1">
              <a:spLocks noChangeArrowheads="1"/>
            </p:cNvSpPr>
            <p:nvPr/>
          </p:nvSpPr>
          <p:spPr bwMode="auto">
            <a:xfrm>
              <a:off x="4202" y="423"/>
              <a:ext cx="513" cy="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application</a:t>
              </a:r>
              <a:endPar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647" name="Line 231">
              <a:extLst>
                <a:ext uri="{FF2B5EF4-FFF2-40B4-BE49-F238E27FC236}">
                  <a16:creationId xmlns:a16="http://schemas.microsoft.com/office/drawing/2014/main" id="{8E2DC1D5-A1BA-E349-B4E3-5CB27DD1FF67}"/>
                </a:ext>
              </a:extLst>
            </p:cNvPr>
            <p:cNvSpPr>
              <a:spLocks noChangeShapeType="1"/>
            </p:cNvSpPr>
            <p:nvPr/>
          </p:nvSpPr>
          <p:spPr bwMode="auto">
            <a:xfrm>
              <a:off x="4245" y="651"/>
              <a:ext cx="435" cy="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8" name="Line 232">
              <a:extLst>
                <a:ext uri="{FF2B5EF4-FFF2-40B4-BE49-F238E27FC236}">
                  <a16:creationId xmlns:a16="http://schemas.microsoft.com/office/drawing/2014/main" id="{0D97E1EE-0440-9746-9909-8846196F3349}"/>
                </a:ext>
              </a:extLst>
            </p:cNvPr>
            <p:cNvSpPr>
              <a:spLocks noChangeShapeType="1"/>
            </p:cNvSpPr>
            <p:nvPr/>
          </p:nvSpPr>
          <p:spPr bwMode="auto">
            <a:xfrm>
              <a:off x="4251" y="738"/>
              <a:ext cx="435" cy="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9" name="Line 233">
              <a:extLst>
                <a:ext uri="{FF2B5EF4-FFF2-40B4-BE49-F238E27FC236}">
                  <a16:creationId xmlns:a16="http://schemas.microsoft.com/office/drawing/2014/main" id="{9453EBF5-7BBF-8943-8161-7DEB7997BF09}"/>
                </a:ext>
              </a:extLst>
            </p:cNvPr>
            <p:cNvSpPr>
              <a:spLocks noChangeShapeType="1"/>
            </p:cNvSpPr>
            <p:nvPr/>
          </p:nvSpPr>
          <p:spPr bwMode="auto">
            <a:xfrm>
              <a:off x="4251" y="825"/>
              <a:ext cx="435" cy="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0" name="Freeform 917">
              <a:extLst>
                <a:ext uri="{FF2B5EF4-FFF2-40B4-BE49-F238E27FC236}">
                  <a16:creationId xmlns:a16="http://schemas.microsoft.com/office/drawing/2014/main" id="{B9EE01B3-0624-134E-8FD0-E4ADEDFD26E0}"/>
                </a:ext>
              </a:extLst>
            </p:cNvPr>
            <p:cNvSpPr>
              <a:spLocks/>
            </p:cNvSpPr>
            <p:nvPr/>
          </p:nvSpPr>
          <p:spPr bwMode="auto">
            <a:xfrm>
              <a:off x="4047" y="434"/>
              <a:ext cx="192" cy="59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51" name="Line 913">
            <a:extLst>
              <a:ext uri="{FF2B5EF4-FFF2-40B4-BE49-F238E27FC236}">
                <a16:creationId xmlns:a16="http://schemas.microsoft.com/office/drawing/2014/main" id="{47A3D5AF-94CC-B24F-922A-C603CC0A5A25}"/>
              </a:ext>
            </a:extLst>
          </p:cNvPr>
          <p:cNvSpPr>
            <a:spLocks noChangeShapeType="1"/>
          </p:cNvSpPr>
          <p:nvPr/>
        </p:nvSpPr>
        <p:spPr bwMode="auto">
          <a:xfrm>
            <a:off x="8998030" y="4451439"/>
            <a:ext cx="1290637" cy="541337"/>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2" name="Line 911">
            <a:extLst>
              <a:ext uri="{FF2B5EF4-FFF2-40B4-BE49-F238E27FC236}">
                <a16:creationId xmlns:a16="http://schemas.microsoft.com/office/drawing/2014/main" id="{8E6A54E5-62F1-544B-AE41-5137E62BFCE9}"/>
              </a:ext>
            </a:extLst>
          </p:cNvPr>
          <p:cNvSpPr>
            <a:spLocks noChangeShapeType="1"/>
          </p:cNvSpPr>
          <p:nvPr/>
        </p:nvSpPr>
        <p:spPr bwMode="auto">
          <a:xfrm>
            <a:off x="9093280" y="1325651"/>
            <a:ext cx="1700212" cy="3386138"/>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Creating a network </a:t>
            </a:r>
            <a:r>
              <a:rPr lang="en-US" altLang="en-US" dirty="0">
                <a:ea typeface="ＭＳ Ｐゴシック" panose="020B0600070205080204" pitchFamily="34" charset="-128"/>
              </a:rPr>
              <a:t>a</a:t>
            </a:r>
            <a:r>
              <a:rPr lang="en-US" altLang="en-US" sz="4400" dirty="0">
                <a:ea typeface="ＭＳ Ｐゴシック" panose="020B0600070205080204" pitchFamily="34" charset="-128"/>
              </a:rPr>
              <a:t>pp</a:t>
            </a:r>
            <a:endParaRPr lang="en-US" sz="4400" dirty="0"/>
          </a:p>
        </p:txBody>
      </p:sp>
      <p:sp>
        <p:nvSpPr>
          <p:cNvPr id="656" name="Content Placeholder 3">
            <a:extLst>
              <a:ext uri="{FF2B5EF4-FFF2-40B4-BE49-F238E27FC236}">
                <a16:creationId xmlns:a16="http://schemas.microsoft.com/office/drawing/2014/main" id="{97C6B0DF-3B81-1046-A02E-98C8247EB000}"/>
              </a:ext>
            </a:extLst>
          </p:cNvPr>
          <p:cNvSpPr txBox="1">
            <a:spLocks/>
          </p:cNvSpPr>
          <p:nvPr/>
        </p:nvSpPr>
        <p:spPr>
          <a:xfrm>
            <a:off x="889178" y="1334086"/>
            <a:ext cx="5309184" cy="497469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7" marR="0" lvl="0" indent="0" algn="l" defTabSz="914400" rtl="0" eaLnBrk="1" fontAlgn="auto" latinLnBrk="0" hangingPunct="1">
              <a:lnSpc>
                <a:spcPct val="90000"/>
              </a:lnSpc>
              <a:spcBef>
                <a:spcPts val="1000"/>
              </a:spcBef>
              <a:spcAft>
                <a:spcPts val="0"/>
              </a:spcAft>
              <a:buClr>
                <a:srgbClr val="0000A8"/>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write programs that:</a:t>
            </a:r>
          </a:p>
          <a:p>
            <a:pPr marL="346075" marR="0" lvl="0" indent="-2317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run on (different) end systems</a:t>
            </a:r>
          </a:p>
          <a:p>
            <a:pPr marL="346075" marR="0" lvl="0" indent="-2317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communicate over network</a:t>
            </a:r>
          </a:p>
          <a:p>
            <a:pPr marL="346075" marR="0" lvl="0" indent="-2317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e.g., web server software communicates with browser software</a:t>
            </a:r>
          </a:p>
          <a:p>
            <a:pPr marL="14287" marR="0" lvl="0" indent="0" algn="l" defTabSz="914400" rtl="0" eaLnBrk="1" fontAlgn="auto" latinLnBrk="0" hangingPunct="1">
              <a:lnSpc>
                <a:spcPct val="90000"/>
              </a:lnSpc>
              <a:spcBef>
                <a:spcPts val="1000"/>
              </a:spcBef>
              <a:spcAft>
                <a:spcPts val="0"/>
              </a:spcAft>
              <a:buClr>
                <a:srgbClr val="0000A8"/>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no need to write software for network-core devices</a:t>
            </a:r>
          </a:p>
          <a:p>
            <a:pPr marL="346075" marR="0" lvl="0" indent="-2317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network-core devices do not run user applications </a:t>
            </a:r>
          </a:p>
          <a:p>
            <a:pPr marL="346075" marR="0" lvl="0" indent="-2317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applications on end systems  allows for rapid app development, propagation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661" name="Group 950">
            <a:extLst>
              <a:ext uri="{FF2B5EF4-FFF2-40B4-BE49-F238E27FC236}">
                <a16:creationId xmlns:a16="http://schemas.microsoft.com/office/drawing/2014/main" id="{221CDB90-F15F-3B40-BE7C-5642BDA8CF7F}"/>
              </a:ext>
            </a:extLst>
          </p:cNvPr>
          <p:cNvGrpSpPr>
            <a:grpSpLocks/>
          </p:cNvGrpSpPr>
          <p:nvPr/>
        </p:nvGrpSpPr>
        <p:grpSpPr bwMode="auto">
          <a:xfrm>
            <a:off x="10002508" y="5616400"/>
            <a:ext cx="214974" cy="403920"/>
            <a:chOff x="4140" y="429"/>
            <a:chExt cx="1425" cy="2396"/>
          </a:xfrm>
        </p:grpSpPr>
        <p:sp>
          <p:nvSpPr>
            <p:cNvPr id="662" name="Freeform 951">
              <a:extLst>
                <a:ext uri="{FF2B5EF4-FFF2-40B4-BE49-F238E27FC236}">
                  <a16:creationId xmlns:a16="http://schemas.microsoft.com/office/drawing/2014/main" id="{3F5BE32F-BF2D-5D43-A3F8-8015366B9045}"/>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3" name="Rectangle 952">
              <a:extLst>
                <a:ext uri="{FF2B5EF4-FFF2-40B4-BE49-F238E27FC236}">
                  <a16:creationId xmlns:a16="http://schemas.microsoft.com/office/drawing/2014/main" id="{74DD6C49-0B6B-3445-ABF4-46D45AE697E3}"/>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4" name="Freeform 953">
              <a:extLst>
                <a:ext uri="{FF2B5EF4-FFF2-40B4-BE49-F238E27FC236}">
                  <a16:creationId xmlns:a16="http://schemas.microsoft.com/office/drawing/2014/main" id="{20913D95-E88A-A848-9963-B3BA4505F5C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5" name="Freeform 954">
              <a:extLst>
                <a:ext uri="{FF2B5EF4-FFF2-40B4-BE49-F238E27FC236}">
                  <a16:creationId xmlns:a16="http://schemas.microsoft.com/office/drawing/2014/main" id="{0DE93F6C-FE6F-AA44-96FD-B6D85A46DC79}"/>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6" name="Rectangle 955">
              <a:extLst>
                <a:ext uri="{FF2B5EF4-FFF2-40B4-BE49-F238E27FC236}">
                  <a16:creationId xmlns:a16="http://schemas.microsoft.com/office/drawing/2014/main" id="{529745F5-82EA-8148-9AA1-BA608BD7BE3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67" name="Group 956">
              <a:extLst>
                <a:ext uri="{FF2B5EF4-FFF2-40B4-BE49-F238E27FC236}">
                  <a16:creationId xmlns:a16="http://schemas.microsoft.com/office/drawing/2014/main" id="{B8FB9448-22B7-FE4A-8748-ABEF4BEADF59}"/>
                </a:ext>
              </a:extLst>
            </p:cNvPr>
            <p:cNvGrpSpPr>
              <a:grpSpLocks/>
            </p:cNvGrpSpPr>
            <p:nvPr/>
          </p:nvGrpSpPr>
          <p:grpSpPr bwMode="auto">
            <a:xfrm>
              <a:off x="4749" y="668"/>
              <a:ext cx="581" cy="145"/>
              <a:chOff x="614" y="2568"/>
              <a:chExt cx="725" cy="139"/>
            </a:xfrm>
          </p:grpSpPr>
          <p:sp>
            <p:nvSpPr>
              <p:cNvPr id="692" name="AutoShape 957">
                <a:extLst>
                  <a:ext uri="{FF2B5EF4-FFF2-40B4-BE49-F238E27FC236}">
                    <a16:creationId xmlns:a16="http://schemas.microsoft.com/office/drawing/2014/main" id="{EADB5D3D-04E2-EF48-B58E-48F7BABA0BF3}"/>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93" name="AutoShape 958">
                <a:extLst>
                  <a:ext uri="{FF2B5EF4-FFF2-40B4-BE49-F238E27FC236}">
                    <a16:creationId xmlns:a16="http://schemas.microsoft.com/office/drawing/2014/main" id="{F98E41BE-EA39-754F-82C7-36D93FBD74F0}"/>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68" name="Rectangle 959">
              <a:extLst>
                <a:ext uri="{FF2B5EF4-FFF2-40B4-BE49-F238E27FC236}">
                  <a16:creationId xmlns:a16="http://schemas.microsoft.com/office/drawing/2014/main" id="{327755D1-B209-404D-9363-9EDC28F7F32F}"/>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69" name="Group 960">
              <a:extLst>
                <a:ext uri="{FF2B5EF4-FFF2-40B4-BE49-F238E27FC236}">
                  <a16:creationId xmlns:a16="http://schemas.microsoft.com/office/drawing/2014/main" id="{26E2E8A6-CFB6-044F-85B5-1DAAEA7FA1C5}"/>
                </a:ext>
              </a:extLst>
            </p:cNvPr>
            <p:cNvGrpSpPr>
              <a:grpSpLocks/>
            </p:cNvGrpSpPr>
            <p:nvPr/>
          </p:nvGrpSpPr>
          <p:grpSpPr bwMode="auto">
            <a:xfrm>
              <a:off x="4747" y="994"/>
              <a:ext cx="581" cy="134"/>
              <a:chOff x="614" y="2568"/>
              <a:chExt cx="725" cy="139"/>
            </a:xfrm>
          </p:grpSpPr>
          <p:sp>
            <p:nvSpPr>
              <p:cNvPr id="690" name="AutoShape 961">
                <a:extLst>
                  <a:ext uri="{FF2B5EF4-FFF2-40B4-BE49-F238E27FC236}">
                    <a16:creationId xmlns:a16="http://schemas.microsoft.com/office/drawing/2014/main" id="{17D69473-78FB-C74F-B4D2-8D565D3F9D8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91" name="AutoShape 962">
                <a:extLst>
                  <a:ext uri="{FF2B5EF4-FFF2-40B4-BE49-F238E27FC236}">
                    <a16:creationId xmlns:a16="http://schemas.microsoft.com/office/drawing/2014/main" id="{17A1D2AB-658B-704B-AE35-B18C119E5AC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70" name="Rectangle 963">
              <a:extLst>
                <a:ext uri="{FF2B5EF4-FFF2-40B4-BE49-F238E27FC236}">
                  <a16:creationId xmlns:a16="http://schemas.microsoft.com/office/drawing/2014/main" id="{F2475D91-5410-684E-A143-AE723E908129}"/>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1" name="Rectangle 964">
              <a:extLst>
                <a:ext uri="{FF2B5EF4-FFF2-40B4-BE49-F238E27FC236}">
                  <a16:creationId xmlns:a16="http://schemas.microsoft.com/office/drawing/2014/main" id="{88C09684-E90D-B34B-AA01-5F070FE819B6}"/>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72" name="Group 965">
              <a:extLst>
                <a:ext uri="{FF2B5EF4-FFF2-40B4-BE49-F238E27FC236}">
                  <a16:creationId xmlns:a16="http://schemas.microsoft.com/office/drawing/2014/main" id="{8ACC4595-9F78-AF46-887A-914807075EBB}"/>
                </a:ext>
              </a:extLst>
            </p:cNvPr>
            <p:cNvGrpSpPr>
              <a:grpSpLocks/>
            </p:cNvGrpSpPr>
            <p:nvPr/>
          </p:nvGrpSpPr>
          <p:grpSpPr bwMode="auto">
            <a:xfrm>
              <a:off x="4735" y="1627"/>
              <a:ext cx="582" cy="151"/>
              <a:chOff x="614" y="2568"/>
              <a:chExt cx="725" cy="139"/>
            </a:xfrm>
          </p:grpSpPr>
          <p:sp>
            <p:nvSpPr>
              <p:cNvPr id="688" name="AutoShape 966">
                <a:extLst>
                  <a:ext uri="{FF2B5EF4-FFF2-40B4-BE49-F238E27FC236}">
                    <a16:creationId xmlns:a16="http://schemas.microsoft.com/office/drawing/2014/main" id="{0A202C7C-1909-AC47-A2CA-695CE34F55E5}"/>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9" name="AutoShape 967">
                <a:extLst>
                  <a:ext uri="{FF2B5EF4-FFF2-40B4-BE49-F238E27FC236}">
                    <a16:creationId xmlns:a16="http://schemas.microsoft.com/office/drawing/2014/main" id="{E346AA42-C439-DA48-84D9-5D4DD0ABF0F3}"/>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73" name="Freeform 968">
              <a:extLst>
                <a:ext uri="{FF2B5EF4-FFF2-40B4-BE49-F238E27FC236}">
                  <a16:creationId xmlns:a16="http://schemas.microsoft.com/office/drawing/2014/main" id="{5FD4884A-2CB1-894E-8CB9-2067C75F07CD}"/>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74" name="Group 969">
              <a:extLst>
                <a:ext uri="{FF2B5EF4-FFF2-40B4-BE49-F238E27FC236}">
                  <a16:creationId xmlns:a16="http://schemas.microsoft.com/office/drawing/2014/main" id="{B2CB40CE-804C-0948-841C-9A509EE86B26}"/>
                </a:ext>
              </a:extLst>
            </p:cNvPr>
            <p:cNvGrpSpPr>
              <a:grpSpLocks/>
            </p:cNvGrpSpPr>
            <p:nvPr/>
          </p:nvGrpSpPr>
          <p:grpSpPr bwMode="auto">
            <a:xfrm>
              <a:off x="4739" y="1327"/>
              <a:ext cx="582" cy="139"/>
              <a:chOff x="614" y="2568"/>
              <a:chExt cx="725" cy="139"/>
            </a:xfrm>
          </p:grpSpPr>
          <p:sp>
            <p:nvSpPr>
              <p:cNvPr id="686" name="AutoShape 970">
                <a:extLst>
                  <a:ext uri="{FF2B5EF4-FFF2-40B4-BE49-F238E27FC236}">
                    <a16:creationId xmlns:a16="http://schemas.microsoft.com/office/drawing/2014/main" id="{58614F2D-DA1A-F842-A886-A2F0D8C2BAFD}"/>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7" name="AutoShape 971">
                <a:extLst>
                  <a:ext uri="{FF2B5EF4-FFF2-40B4-BE49-F238E27FC236}">
                    <a16:creationId xmlns:a16="http://schemas.microsoft.com/office/drawing/2014/main" id="{8B641E3D-5D3B-2B4B-B634-292AB1DA657B}"/>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75" name="Rectangle 972">
              <a:extLst>
                <a:ext uri="{FF2B5EF4-FFF2-40B4-BE49-F238E27FC236}">
                  <a16:creationId xmlns:a16="http://schemas.microsoft.com/office/drawing/2014/main" id="{34776F72-1048-254B-9F43-F004B26E0CB6}"/>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6" name="Freeform 973">
              <a:extLst>
                <a:ext uri="{FF2B5EF4-FFF2-40B4-BE49-F238E27FC236}">
                  <a16:creationId xmlns:a16="http://schemas.microsoft.com/office/drawing/2014/main" id="{A2E37FDF-DD02-AA46-A996-DF9614588BC1}"/>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7" name="Freeform 974">
              <a:extLst>
                <a:ext uri="{FF2B5EF4-FFF2-40B4-BE49-F238E27FC236}">
                  <a16:creationId xmlns:a16="http://schemas.microsoft.com/office/drawing/2014/main" id="{5E599968-E309-0C41-A6E5-1A2E8D0D7A5B}"/>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8" name="Oval 975">
              <a:extLst>
                <a:ext uri="{FF2B5EF4-FFF2-40B4-BE49-F238E27FC236}">
                  <a16:creationId xmlns:a16="http://schemas.microsoft.com/office/drawing/2014/main" id="{8B76954B-B2F9-7644-B168-314EF4AAF24B}"/>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9" name="Freeform 976">
              <a:extLst>
                <a:ext uri="{FF2B5EF4-FFF2-40B4-BE49-F238E27FC236}">
                  <a16:creationId xmlns:a16="http://schemas.microsoft.com/office/drawing/2014/main" id="{D9EAE5CF-636D-F54A-8351-01EA3167DF7D}"/>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0" name="AutoShape 977">
              <a:extLst>
                <a:ext uri="{FF2B5EF4-FFF2-40B4-BE49-F238E27FC236}">
                  <a16:creationId xmlns:a16="http://schemas.microsoft.com/office/drawing/2014/main" id="{BA3B7F84-E639-E547-B5C6-A02DC558294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1" name="AutoShape 978">
              <a:extLst>
                <a:ext uri="{FF2B5EF4-FFF2-40B4-BE49-F238E27FC236}">
                  <a16:creationId xmlns:a16="http://schemas.microsoft.com/office/drawing/2014/main" id="{0442B1DD-1D97-9F4D-B5C4-F5A4F4BB488D}"/>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2" name="Oval 979">
              <a:extLst>
                <a:ext uri="{FF2B5EF4-FFF2-40B4-BE49-F238E27FC236}">
                  <a16:creationId xmlns:a16="http://schemas.microsoft.com/office/drawing/2014/main" id="{EA6FE86C-D41E-1949-A3C7-77647ACF0CFF}"/>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3" name="Oval 980">
              <a:extLst>
                <a:ext uri="{FF2B5EF4-FFF2-40B4-BE49-F238E27FC236}">
                  <a16:creationId xmlns:a16="http://schemas.microsoft.com/office/drawing/2014/main" id="{38AA7182-25E5-E442-9745-7BAF64CEAA1F}"/>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4" name="Oval 981">
              <a:extLst>
                <a:ext uri="{FF2B5EF4-FFF2-40B4-BE49-F238E27FC236}">
                  <a16:creationId xmlns:a16="http://schemas.microsoft.com/office/drawing/2014/main" id="{16842D0E-A2D6-0745-B8FB-E328BE5B32A9}"/>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5" name="Rectangle 982">
              <a:extLst>
                <a:ext uri="{FF2B5EF4-FFF2-40B4-BE49-F238E27FC236}">
                  <a16:creationId xmlns:a16="http://schemas.microsoft.com/office/drawing/2014/main" id="{8F08011A-E991-A946-A958-0A487EA356EF}"/>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59" name="Slide Number Placeholder 2">
            <a:extLst>
              <a:ext uri="{FF2B5EF4-FFF2-40B4-BE49-F238E27FC236}">
                <a16:creationId xmlns:a16="http://schemas.microsoft.com/office/drawing/2014/main" id="{76314F6E-363C-1941-BD9B-3234A7206E9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5</a:t>
            </a:fld>
            <a:endParaRPr lang="en-US" dirty="0"/>
          </a:p>
        </p:txBody>
      </p:sp>
    </p:spTree>
    <p:extLst>
      <p:ext uri="{BB962C8B-B14F-4D97-AF65-F5344CB8AC3E}">
        <p14:creationId xmlns:p14="http://schemas.microsoft.com/office/powerpoint/2010/main" val="3055900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71"/>
                                        </p:tgtEl>
                                        <p:attrNameLst>
                                          <p:attrName>style.visibility</p:attrName>
                                        </p:attrNameLst>
                                      </p:cBhvr>
                                      <p:to>
                                        <p:strVal val="visible"/>
                                      </p:to>
                                    </p:set>
                                    <p:animEffect transition="in" filter="dissolve">
                                      <p:cBhvr>
                                        <p:cTn id="12" dur="500"/>
                                        <p:tgtEl>
                                          <p:spTgt spid="571"/>
                                        </p:tgtEl>
                                      </p:cBhvr>
                                    </p:animEffect>
                                  </p:childTnLst>
                                </p:cTn>
                              </p:par>
                              <p:par>
                                <p:cTn id="13" presetID="9" presetClass="entr" presetSubtype="0" fill="hold" nodeType="withEffect">
                                  <p:stCondLst>
                                    <p:cond delay="0"/>
                                  </p:stCondLst>
                                  <p:childTnLst>
                                    <p:set>
                                      <p:cBhvr>
                                        <p:cTn id="14" dur="1" fill="hold">
                                          <p:stCondLst>
                                            <p:cond delay="0"/>
                                          </p:stCondLst>
                                        </p:cTn>
                                        <p:tgtEl>
                                          <p:spTgt spid="631"/>
                                        </p:tgtEl>
                                        <p:attrNameLst>
                                          <p:attrName>style.visibility</p:attrName>
                                        </p:attrNameLst>
                                      </p:cBhvr>
                                      <p:to>
                                        <p:strVal val="visible"/>
                                      </p:to>
                                    </p:set>
                                    <p:animEffect transition="in" filter="dissolve">
                                      <p:cBhvr>
                                        <p:cTn id="15" dur="500"/>
                                        <p:tgtEl>
                                          <p:spTgt spid="631"/>
                                        </p:tgtEl>
                                      </p:cBhvr>
                                    </p:animEffect>
                                  </p:childTnLst>
                                </p:cTn>
                              </p:par>
                              <p:par>
                                <p:cTn id="16" presetID="9" presetClass="entr" presetSubtype="0" fill="hold" nodeType="withEffect">
                                  <p:stCondLst>
                                    <p:cond delay="0"/>
                                  </p:stCondLst>
                                  <p:childTnLst>
                                    <p:set>
                                      <p:cBhvr>
                                        <p:cTn id="17" dur="1" fill="hold">
                                          <p:stCondLst>
                                            <p:cond delay="0"/>
                                          </p:stCondLst>
                                        </p:cTn>
                                        <p:tgtEl>
                                          <p:spTgt spid="642"/>
                                        </p:tgtEl>
                                        <p:attrNameLst>
                                          <p:attrName>style.visibility</p:attrName>
                                        </p:attrNameLst>
                                      </p:cBhvr>
                                      <p:to>
                                        <p:strVal val="visible"/>
                                      </p:to>
                                    </p:set>
                                    <p:animEffect transition="in" filter="dissolve">
                                      <p:cBhvr>
                                        <p:cTn id="18" dur="500"/>
                                        <p:tgtEl>
                                          <p:spTgt spid="642"/>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652"/>
                                        </p:tgtEl>
                                        <p:attrNameLst>
                                          <p:attrName>style.visibility</p:attrName>
                                        </p:attrNameLst>
                                      </p:cBhvr>
                                      <p:to>
                                        <p:strVal val="visible"/>
                                      </p:to>
                                    </p:set>
                                    <p:animEffect transition="in" filter="dissolve">
                                      <p:cBhvr>
                                        <p:cTn id="23" dur="500"/>
                                        <p:tgtEl>
                                          <p:spTgt spid="652"/>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651"/>
                                        </p:tgtEl>
                                        <p:attrNameLst>
                                          <p:attrName>style.visibility</p:attrName>
                                        </p:attrNameLst>
                                      </p:cBhvr>
                                      <p:to>
                                        <p:strVal val="visible"/>
                                      </p:to>
                                    </p:set>
                                    <p:animEffect transition="in" filter="dissolve">
                                      <p:cBhvr>
                                        <p:cTn id="26" dur="500"/>
                                        <p:tgtEl>
                                          <p:spTgt spid="651"/>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656">
                                            <p:txEl>
                                              <p:pRg st="4" end="4"/>
                                            </p:txEl>
                                          </p:spTgt>
                                        </p:tgtEl>
                                        <p:attrNameLst>
                                          <p:attrName>style.visibility</p:attrName>
                                        </p:attrNameLst>
                                      </p:cBhvr>
                                      <p:to>
                                        <p:strVal val="visible"/>
                                      </p:to>
                                    </p:set>
                                    <p:animEffect transition="in" filter="dissolve">
                                      <p:cBhvr>
                                        <p:cTn id="31" dur="500"/>
                                        <p:tgtEl>
                                          <p:spTgt spid="656">
                                            <p:txEl>
                                              <p:pRg st="4" end="4"/>
                                            </p:txEl>
                                          </p:spTgt>
                                        </p:tgtEl>
                                      </p:cBhvr>
                                    </p:animEffect>
                                  </p:childTnLst>
                                </p:cTn>
                              </p:par>
                              <p:par>
                                <p:cTn id="32" presetID="9" presetClass="entr" presetSubtype="0" fill="hold" nodeType="withEffect">
                                  <p:stCondLst>
                                    <p:cond delay="0"/>
                                  </p:stCondLst>
                                  <p:childTnLst>
                                    <p:set>
                                      <p:cBhvr>
                                        <p:cTn id="33" dur="1" fill="hold">
                                          <p:stCondLst>
                                            <p:cond delay="0"/>
                                          </p:stCondLst>
                                        </p:cTn>
                                        <p:tgtEl>
                                          <p:spTgt spid="656">
                                            <p:txEl>
                                              <p:pRg st="5" end="5"/>
                                            </p:txEl>
                                          </p:spTgt>
                                        </p:tgtEl>
                                        <p:attrNameLst>
                                          <p:attrName>style.visibility</p:attrName>
                                        </p:attrNameLst>
                                      </p:cBhvr>
                                      <p:to>
                                        <p:strVal val="visible"/>
                                      </p:to>
                                    </p:set>
                                    <p:animEffect transition="in" filter="dissolve">
                                      <p:cBhvr>
                                        <p:cTn id="34" dur="500"/>
                                        <p:tgtEl>
                                          <p:spTgt spid="656">
                                            <p:txEl>
                                              <p:pRg st="5" end="5"/>
                                            </p:txEl>
                                          </p:spTgt>
                                        </p:tgtEl>
                                      </p:cBhvr>
                                    </p:animEffect>
                                  </p:childTnLst>
                                </p:cTn>
                              </p:par>
                              <p:par>
                                <p:cTn id="35" presetID="9" presetClass="entr" presetSubtype="0" fill="hold" nodeType="withEffect">
                                  <p:stCondLst>
                                    <p:cond delay="0"/>
                                  </p:stCondLst>
                                  <p:childTnLst>
                                    <p:set>
                                      <p:cBhvr>
                                        <p:cTn id="36" dur="1" fill="hold">
                                          <p:stCondLst>
                                            <p:cond delay="0"/>
                                          </p:stCondLst>
                                        </p:cTn>
                                        <p:tgtEl>
                                          <p:spTgt spid="656">
                                            <p:txEl>
                                              <p:pRg st="6" end="6"/>
                                            </p:txEl>
                                          </p:spTgt>
                                        </p:tgtEl>
                                        <p:attrNameLst>
                                          <p:attrName>style.visibility</p:attrName>
                                        </p:attrNameLst>
                                      </p:cBhvr>
                                      <p:to>
                                        <p:strVal val="visible"/>
                                      </p:to>
                                    </p:set>
                                    <p:animEffect transition="in" filter="dissolve">
                                      <p:cBhvr>
                                        <p:cTn id="37" dur="500"/>
                                        <p:tgtEl>
                                          <p:spTgt spid="65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51" grpId="0" animBg="1"/>
      <p:bldP spid="652"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sz="4400" dirty="0">
                <a:ea typeface="ＭＳ Ｐゴシック" panose="020B0600070205080204" pitchFamily="34" charset="-128"/>
              </a:rPr>
              <a:t>Browser caching: Conditional GET</a:t>
            </a:r>
            <a:endParaRPr lang="en-US" sz="4400" dirty="0"/>
          </a:p>
        </p:txBody>
      </p:sp>
      <p:sp>
        <p:nvSpPr>
          <p:cNvPr id="272" name="Rectangle 3">
            <a:extLst>
              <a:ext uri="{FF2B5EF4-FFF2-40B4-BE49-F238E27FC236}">
                <a16:creationId xmlns:a16="http://schemas.microsoft.com/office/drawing/2014/main" id="{8CBA4EFF-1AC8-A245-B998-4DDACE8C36D2}"/>
              </a:ext>
            </a:extLst>
          </p:cNvPr>
          <p:cNvSpPr txBox="1">
            <a:spLocks noChangeArrowheads="1"/>
          </p:cNvSpPr>
          <p:nvPr/>
        </p:nvSpPr>
        <p:spPr>
          <a:xfrm>
            <a:off x="714337" y="1626575"/>
            <a:ext cx="5597253" cy="5132388"/>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1"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Goal:</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don’</a:t>
            </a:r>
            <a:r>
              <a:rPr kumimoji="0"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 send object if browser has up-to-date cached version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no object transmission delay (or use of network resources)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000090"/>
                </a:solidFill>
                <a:effectLst/>
                <a:uLnTx/>
                <a:uFillTx/>
                <a:latin typeface="Calibri"/>
                <a:ea typeface="ＭＳ Ｐゴシック" panose="020B0600070205080204" pitchFamily="34" charset="-128"/>
                <a:cs typeface="+mn-cs"/>
              </a:rPr>
              <a:t>client:</a:t>
            </a:r>
            <a:r>
              <a:rPr kumimoji="0" lang="en-US" altLang="en-US" sz="2800" b="0" i="0" u="none" strike="noStrike" kern="1200" cap="none" spc="0" normalizeH="0" baseline="0" noProof="0" dirty="0">
                <a:ln>
                  <a:noFill/>
                </a:ln>
                <a:solidFill>
                  <a:srgbClr val="000090"/>
                </a:solidFill>
                <a:effectLst/>
                <a:uLnTx/>
                <a:uFillTx/>
                <a:latin typeface="Calibri"/>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specify date of browser-cached copy in HTTP request</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None/>
              <a:tabLst/>
              <a:defRPr/>
            </a:pPr>
            <a:r>
              <a:rPr kumimoji="0" lang="en-US" altLang="en-US" sz="2400" b="1"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If-modified-since: &lt;date&gt;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000090"/>
                </a:solidFill>
                <a:effectLst/>
                <a:uLnTx/>
                <a:uFillTx/>
                <a:latin typeface="Calibri"/>
                <a:ea typeface="ＭＳ Ｐゴシック" panose="020B0600070205080204" pitchFamily="34" charset="-128"/>
                <a:cs typeface="+mn-cs"/>
              </a:rPr>
              <a:t>server:</a:t>
            </a:r>
            <a:r>
              <a:rPr kumimoji="0" lang="en-US" altLang="en-US" sz="2800" b="0" i="0" u="none" strike="noStrike" kern="1200" cap="none" spc="0" normalizeH="0" baseline="0" noProof="0" dirty="0">
                <a:ln>
                  <a:noFill/>
                </a:ln>
                <a:solidFill>
                  <a:srgbClr val="000090"/>
                </a:solidFill>
                <a:effectLst/>
                <a:uLnTx/>
                <a:uFillTx/>
                <a:latin typeface="Calibri"/>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response contains no object if browser-cached copy is up-to-date: </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None/>
              <a:tabLst/>
              <a:defRPr/>
            </a:pPr>
            <a:r>
              <a:rPr kumimoji="0" lang="en-US" altLang="en-US" sz="2400" b="1"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HTTP/1.0 304 Not Modified</a:t>
            </a:r>
            <a:endPar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273" name="Line 4">
            <a:extLst>
              <a:ext uri="{FF2B5EF4-FFF2-40B4-BE49-F238E27FC236}">
                <a16:creationId xmlns:a16="http://schemas.microsoft.com/office/drawing/2014/main" id="{F2F5CF00-0B08-CD49-8216-B019F02D62E4}"/>
              </a:ext>
            </a:extLst>
          </p:cNvPr>
          <p:cNvSpPr>
            <a:spLocks noChangeShapeType="1"/>
          </p:cNvSpPr>
          <p:nvPr/>
        </p:nvSpPr>
        <p:spPr bwMode="auto">
          <a:xfrm>
            <a:off x="7035490" y="2068251"/>
            <a:ext cx="3305175" cy="38100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74" name="Text Box 8">
            <a:extLst>
              <a:ext uri="{FF2B5EF4-FFF2-40B4-BE49-F238E27FC236}">
                <a16:creationId xmlns:a16="http://schemas.microsoft.com/office/drawing/2014/main" id="{906861D1-0EDE-1E49-A686-C17A98961A57}"/>
              </a:ext>
            </a:extLst>
          </p:cNvPr>
          <p:cNvSpPr txBox="1">
            <a:spLocks noChangeArrowheads="1"/>
          </p:cNvSpPr>
          <p:nvPr/>
        </p:nvSpPr>
        <p:spPr bwMode="auto">
          <a:xfrm>
            <a:off x="7341878" y="1952364"/>
            <a:ext cx="2681287" cy="620712"/>
          </a:xfrm>
          <a:prstGeom prst="rect">
            <a:avLst/>
          </a:prstGeom>
          <a:solidFill>
            <a:schemeClr val="bg1"/>
          </a:solidFill>
          <a:ln w="9525">
            <a:solidFill>
              <a:schemeClr val="tx1"/>
            </a:solidFill>
            <a:miter lim="800000"/>
            <a:headEnd/>
            <a:tailEnd/>
          </a:ln>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HTTP request msg</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1"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If-modified-since: &lt;date&gt;</a:t>
            </a:r>
            <a:endParaRPr kumimoji="0" lang="en-US" altLang="en-US" sz="2000" b="1"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275" name="Line 9">
            <a:extLst>
              <a:ext uri="{FF2B5EF4-FFF2-40B4-BE49-F238E27FC236}">
                <a16:creationId xmlns:a16="http://schemas.microsoft.com/office/drawing/2014/main" id="{ED4D0E55-FFE9-4141-9763-499742C88EAA}"/>
              </a:ext>
            </a:extLst>
          </p:cNvPr>
          <p:cNvSpPr>
            <a:spLocks noChangeShapeType="1"/>
          </p:cNvSpPr>
          <p:nvPr/>
        </p:nvSpPr>
        <p:spPr bwMode="auto">
          <a:xfrm flipH="1">
            <a:off x="7054540" y="2814376"/>
            <a:ext cx="3305175" cy="38100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276" name="Group 30">
            <a:extLst>
              <a:ext uri="{FF2B5EF4-FFF2-40B4-BE49-F238E27FC236}">
                <a16:creationId xmlns:a16="http://schemas.microsoft.com/office/drawing/2014/main" id="{F2D4CC5D-48B8-6642-A163-00E2785A7CB2}"/>
              </a:ext>
            </a:extLst>
          </p:cNvPr>
          <p:cNvGrpSpPr>
            <a:grpSpLocks/>
          </p:cNvGrpSpPr>
          <p:nvPr/>
        </p:nvGrpSpPr>
        <p:grpSpPr bwMode="auto">
          <a:xfrm>
            <a:off x="7322828" y="2808026"/>
            <a:ext cx="2643187" cy="865188"/>
            <a:chOff x="2698" y="2036"/>
            <a:chExt cx="1665" cy="545"/>
          </a:xfrm>
        </p:grpSpPr>
        <p:sp>
          <p:nvSpPr>
            <p:cNvPr id="277" name="Rectangle 10">
              <a:extLst>
                <a:ext uri="{FF2B5EF4-FFF2-40B4-BE49-F238E27FC236}">
                  <a16:creationId xmlns:a16="http://schemas.microsoft.com/office/drawing/2014/main" id="{B8FAE946-FF4C-5F4E-8634-A0F622EB3E82}"/>
                </a:ext>
              </a:extLst>
            </p:cNvPr>
            <p:cNvSpPr>
              <a:spLocks noChangeArrowheads="1"/>
            </p:cNvSpPr>
            <p:nvPr/>
          </p:nvSpPr>
          <p:spPr bwMode="auto">
            <a:xfrm>
              <a:off x="2760" y="2071"/>
              <a:ext cx="1578" cy="465"/>
            </a:xfrm>
            <a:prstGeom prst="rect">
              <a:avLst/>
            </a:prstGeom>
            <a:solidFill>
              <a:schemeClr val="bg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278" name="Text Box 11">
              <a:extLst>
                <a:ext uri="{FF2B5EF4-FFF2-40B4-BE49-F238E27FC236}">
                  <a16:creationId xmlns:a16="http://schemas.microsoft.com/office/drawing/2014/main" id="{D0F47DD5-D98D-8947-AE9C-C9BE59718F9C}"/>
                </a:ext>
              </a:extLst>
            </p:cNvPr>
            <p:cNvSpPr txBox="1">
              <a:spLocks noChangeArrowheads="1"/>
            </p:cNvSpPr>
            <p:nvPr/>
          </p:nvSpPr>
          <p:spPr bwMode="auto">
            <a:xfrm>
              <a:off x="2698" y="2036"/>
              <a:ext cx="1665" cy="545"/>
            </a:xfrm>
            <a:prstGeom prst="rect">
              <a:avLst/>
            </a:prstGeom>
            <a:solidFill>
              <a:schemeClr val="bg1"/>
            </a:solidFill>
            <a:ln w="9525">
              <a:solidFill>
                <a:schemeClr val="tx1"/>
              </a:solidFill>
              <a:miter lim="800000"/>
              <a:headEnd/>
              <a:tailEnd/>
            </a:ln>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HTTP response</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1"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HTTP/1.0 </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1"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304 Not Modified</a:t>
              </a:r>
              <a:endParaRPr kumimoji="0" lang="en-US" altLang="en-US" sz="2000" b="1"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79" name="Text Box 28">
            <a:extLst>
              <a:ext uri="{FF2B5EF4-FFF2-40B4-BE49-F238E27FC236}">
                <a16:creationId xmlns:a16="http://schemas.microsoft.com/office/drawing/2014/main" id="{FD73E46B-3F04-E648-BC54-671B5D578B4B}"/>
              </a:ext>
            </a:extLst>
          </p:cNvPr>
          <p:cNvSpPr txBox="1">
            <a:spLocks noChangeArrowheads="1"/>
          </p:cNvSpPr>
          <p:nvPr/>
        </p:nvSpPr>
        <p:spPr bwMode="auto">
          <a:xfrm>
            <a:off x="10420040" y="2103176"/>
            <a:ext cx="1047750" cy="146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object </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not </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modified</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before</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&lt;date&gt;</a:t>
            </a:r>
          </a:p>
        </p:txBody>
      </p:sp>
      <p:sp>
        <p:nvSpPr>
          <p:cNvPr id="280" name="Line 31">
            <a:extLst>
              <a:ext uri="{FF2B5EF4-FFF2-40B4-BE49-F238E27FC236}">
                <a16:creationId xmlns:a16="http://schemas.microsoft.com/office/drawing/2014/main" id="{C63FE7CD-8932-5842-A550-AB95E976B065}"/>
              </a:ext>
            </a:extLst>
          </p:cNvPr>
          <p:cNvSpPr>
            <a:spLocks noChangeShapeType="1"/>
          </p:cNvSpPr>
          <p:nvPr/>
        </p:nvSpPr>
        <p:spPr bwMode="auto">
          <a:xfrm>
            <a:off x="6792603" y="4033576"/>
            <a:ext cx="3905250" cy="0"/>
          </a:xfrm>
          <a:prstGeom prst="line">
            <a:avLst/>
          </a:prstGeom>
          <a:noFill/>
          <a:ln w="28575">
            <a:solidFill>
              <a:srgbClr val="000099"/>
            </a:solidFill>
            <a:prstDash val="dash"/>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81" name="Line 32">
            <a:extLst>
              <a:ext uri="{FF2B5EF4-FFF2-40B4-BE49-F238E27FC236}">
                <a16:creationId xmlns:a16="http://schemas.microsoft.com/office/drawing/2014/main" id="{FB4BB9E8-5BA3-1A4B-A22B-B43D8797910A}"/>
              </a:ext>
            </a:extLst>
          </p:cNvPr>
          <p:cNvSpPr>
            <a:spLocks noChangeShapeType="1"/>
          </p:cNvSpPr>
          <p:nvPr/>
        </p:nvSpPr>
        <p:spPr bwMode="auto">
          <a:xfrm>
            <a:off x="7102165" y="4632064"/>
            <a:ext cx="3305175" cy="38100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82" name="Text Box 34">
            <a:extLst>
              <a:ext uri="{FF2B5EF4-FFF2-40B4-BE49-F238E27FC236}">
                <a16:creationId xmlns:a16="http://schemas.microsoft.com/office/drawing/2014/main" id="{EEDA71D6-F453-1A4D-98C9-B23EA89D5F67}"/>
              </a:ext>
            </a:extLst>
          </p:cNvPr>
          <p:cNvSpPr txBox="1">
            <a:spLocks noChangeArrowheads="1"/>
          </p:cNvSpPr>
          <p:nvPr/>
        </p:nvSpPr>
        <p:spPr bwMode="auto">
          <a:xfrm>
            <a:off x="7346640" y="4516176"/>
            <a:ext cx="2681288" cy="620713"/>
          </a:xfrm>
          <a:prstGeom prst="rect">
            <a:avLst/>
          </a:prstGeom>
          <a:solidFill>
            <a:schemeClr val="bg1"/>
          </a:solidFill>
          <a:ln w="9525">
            <a:solidFill>
              <a:schemeClr val="tx1"/>
            </a:solidFill>
            <a:miter lim="800000"/>
            <a:headEnd/>
            <a:tailEnd/>
          </a:ln>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HTTP request msg</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1"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rPr>
              <a:t>If-modified-since: &lt;date&gt;</a:t>
            </a:r>
            <a:endParaRPr kumimoji="0" lang="en-US" altLang="en-US" sz="2000" b="1"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283" name="Line 35">
            <a:extLst>
              <a:ext uri="{FF2B5EF4-FFF2-40B4-BE49-F238E27FC236}">
                <a16:creationId xmlns:a16="http://schemas.microsoft.com/office/drawing/2014/main" id="{8CE24BAA-3E73-704D-A359-BE2DD479246A}"/>
              </a:ext>
            </a:extLst>
          </p:cNvPr>
          <p:cNvSpPr>
            <a:spLocks noChangeShapeType="1"/>
          </p:cNvSpPr>
          <p:nvPr/>
        </p:nvSpPr>
        <p:spPr bwMode="auto">
          <a:xfrm flipH="1">
            <a:off x="7121215" y="5411526"/>
            <a:ext cx="3305175" cy="38100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84" name="Text Box 38">
            <a:extLst>
              <a:ext uri="{FF2B5EF4-FFF2-40B4-BE49-F238E27FC236}">
                <a16:creationId xmlns:a16="http://schemas.microsoft.com/office/drawing/2014/main" id="{6B6CFEBF-546C-2C4A-A9DA-A2BC6976D61C}"/>
              </a:ext>
            </a:extLst>
          </p:cNvPr>
          <p:cNvSpPr txBox="1">
            <a:spLocks noChangeArrowheads="1"/>
          </p:cNvSpPr>
          <p:nvPr/>
        </p:nvSpPr>
        <p:spPr bwMode="auto">
          <a:xfrm>
            <a:off x="7365690" y="5355964"/>
            <a:ext cx="2643188" cy="1231106"/>
          </a:xfrm>
          <a:prstGeom prst="rect">
            <a:avLst/>
          </a:prstGeom>
          <a:solidFill>
            <a:schemeClr val="bg1"/>
          </a:solidFill>
          <a:ln w="9525">
            <a:solidFill>
              <a:schemeClr val="tx1"/>
            </a:solidFill>
            <a:miter lim="800000"/>
            <a:headEnd/>
            <a:tailEnd/>
          </a:ln>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HTTP response</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600" b="1"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HTTP/1.0 200 OK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1"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&lt;data&gt;</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000" b="1"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285" name="Text Box 39">
            <a:extLst>
              <a:ext uri="{FF2B5EF4-FFF2-40B4-BE49-F238E27FC236}">
                <a16:creationId xmlns:a16="http://schemas.microsoft.com/office/drawing/2014/main" id="{F31EAC50-5999-F949-836E-741F26435FCE}"/>
              </a:ext>
            </a:extLst>
          </p:cNvPr>
          <p:cNvSpPr txBox="1">
            <a:spLocks noChangeArrowheads="1"/>
          </p:cNvSpPr>
          <p:nvPr/>
        </p:nvSpPr>
        <p:spPr bwMode="auto">
          <a:xfrm>
            <a:off x="10499415" y="4762239"/>
            <a:ext cx="10477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object </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modified</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after </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srgbClr val="000099"/>
                </a:solidFill>
                <a:effectLst/>
                <a:uLnTx/>
                <a:uFillTx/>
                <a:latin typeface="Calibri"/>
                <a:ea typeface="ＭＳ Ｐゴシック" panose="020B0600070205080204" pitchFamily="34" charset="-128"/>
                <a:cs typeface="+mn-cs"/>
              </a:rPr>
              <a:t>&lt;date&gt;</a:t>
            </a:r>
          </a:p>
        </p:txBody>
      </p:sp>
      <p:grpSp>
        <p:nvGrpSpPr>
          <p:cNvPr id="2" name="Group 1">
            <a:extLst>
              <a:ext uri="{FF2B5EF4-FFF2-40B4-BE49-F238E27FC236}">
                <a16:creationId xmlns:a16="http://schemas.microsoft.com/office/drawing/2014/main" id="{16DA0E8B-38E2-9342-A1EB-20A2D702A664}"/>
              </a:ext>
            </a:extLst>
          </p:cNvPr>
          <p:cNvGrpSpPr/>
          <p:nvPr/>
        </p:nvGrpSpPr>
        <p:grpSpPr>
          <a:xfrm>
            <a:off x="6311590" y="1146753"/>
            <a:ext cx="4549154" cy="787400"/>
            <a:chOff x="6311590" y="931601"/>
            <a:chExt cx="4549154" cy="787400"/>
          </a:xfrm>
        </p:grpSpPr>
        <p:sp>
          <p:nvSpPr>
            <p:cNvPr id="286" name="Text Box 5">
              <a:extLst>
                <a:ext uri="{FF2B5EF4-FFF2-40B4-BE49-F238E27FC236}">
                  <a16:creationId xmlns:a16="http://schemas.microsoft.com/office/drawing/2014/main" id="{E637D672-7B6C-1647-8EEE-A788FA28FF1F}"/>
                </a:ext>
              </a:extLst>
            </p:cNvPr>
            <p:cNvSpPr txBox="1">
              <a:spLocks noChangeArrowheads="1"/>
            </p:cNvSpPr>
            <p:nvPr/>
          </p:nvSpPr>
          <p:spPr bwMode="auto">
            <a:xfrm>
              <a:off x="6311590" y="1015739"/>
              <a:ext cx="7778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client</a:t>
              </a:r>
            </a:p>
          </p:txBody>
        </p:sp>
        <p:sp>
          <p:nvSpPr>
            <p:cNvPr id="287" name="Text Box 6">
              <a:extLst>
                <a:ext uri="{FF2B5EF4-FFF2-40B4-BE49-F238E27FC236}">
                  <a16:creationId xmlns:a16="http://schemas.microsoft.com/office/drawing/2014/main" id="{5AC69B11-5115-184E-9F7C-26E36EF6DF93}"/>
                </a:ext>
              </a:extLst>
            </p:cNvPr>
            <p:cNvSpPr txBox="1">
              <a:spLocks noChangeArrowheads="1"/>
            </p:cNvSpPr>
            <p:nvPr/>
          </p:nvSpPr>
          <p:spPr bwMode="auto">
            <a:xfrm>
              <a:off x="10023785" y="1010976"/>
              <a:ext cx="8369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a:ln>
                    <a:noFill/>
                  </a:ln>
                  <a:solidFill>
                    <a:srgbClr val="CC0000"/>
                  </a:solidFill>
                  <a:effectLst/>
                  <a:uLnTx/>
                  <a:uFillTx/>
                  <a:latin typeface="Calibri"/>
                  <a:ea typeface="ＭＳ Ｐゴシック" panose="020B0600070205080204" pitchFamily="34" charset="-128"/>
                  <a:cs typeface="+mn-cs"/>
                </a:rPr>
                <a:t>server</a:t>
              </a:r>
            </a:p>
          </p:txBody>
        </p:sp>
        <p:grpSp>
          <p:nvGrpSpPr>
            <p:cNvPr id="288" name="Group 34">
              <a:extLst>
                <a:ext uri="{FF2B5EF4-FFF2-40B4-BE49-F238E27FC236}">
                  <a16:creationId xmlns:a16="http://schemas.microsoft.com/office/drawing/2014/main" id="{966CD3F7-7AB2-924F-823A-58555F32174D}"/>
                </a:ext>
              </a:extLst>
            </p:cNvPr>
            <p:cNvGrpSpPr>
              <a:grpSpLocks/>
            </p:cNvGrpSpPr>
            <p:nvPr/>
          </p:nvGrpSpPr>
          <p:grpSpPr bwMode="auto">
            <a:xfrm>
              <a:off x="9588190" y="931601"/>
              <a:ext cx="422275" cy="685800"/>
              <a:chOff x="4140" y="429"/>
              <a:chExt cx="1425" cy="2396"/>
            </a:xfrm>
          </p:grpSpPr>
          <p:sp>
            <p:nvSpPr>
              <p:cNvPr id="289" name="Freeform 35">
                <a:extLst>
                  <a:ext uri="{FF2B5EF4-FFF2-40B4-BE49-F238E27FC236}">
                    <a16:creationId xmlns:a16="http://schemas.microsoft.com/office/drawing/2014/main" id="{8CE7E2BE-E936-F147-8C06-143889566EBA}"/>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90" name="Rectangle 36">
                <a:extLst>
                  <a:ext uri="{FF2B5EF4-FFF2-40B4-BE49-F238E27FC236}">
                    <a16:creationId xmlns:a16="http://schemas.microsoft.com/office/drawing/2014/main" id="{A6315B9D-328B-4B4A-938A-EEDFB67D3471}"/>
                  </a:ext>
                </a:extLst>
              </p:cNvPr>
              <p:cNvSpPr>
                <a:spLocks noChangeArrowheads="1"/>
              </p:cNvSpPr>
              <p:nvPr/>
            </p:nvSpPr>
            <p:spPr bwMode="auto">
              <a:xfrm>
                <a:off x="4204" y="429"/>
                <a:ext cx="1050"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291" name="Freeform 37">
                <a:extLst>
                  <a:ext uri="{FF2B5EF4-FFF2-40B4-BE49-F238E27FC236}">
                    <a16:creationId xmlns:a16="http://schemas.microsoft.com/office/drawing/2014/main" id="{D6D629FF-99A4-C445-814B-73349ADDC7F4}"/>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499" name="Freeform 38">
                <a:extLst>
                  <a:ext uri="{FF2B5EF4-FFF2-40B4-BE49-F238E27FC236}">
                    <a16:creationId xmlns:a16="http://schemas.microsoft.com/office/drawing/2014/main" id="{99A64A90-EA88-094D-B5BA-9DEE55C33525}"/>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00" name="Rectangle 39">
                <a:extLst>
                  <a:ext uri="{FF2B5EF4-FFF2-40B4-BE49-F238E27FC236}">
                    <a16:creationId xmlns:a16="http://schemas.microsoft.com/office/drawing/2014/main" id="{4F858703-B37B-004C-96CE-22FC3EB7FAD4}"/>
                  </a:ext>
                </a:extLst>
              </p:cNvPr>
              <p:cNvSpPr>
                <a:spLocks noChangeArrowheads="1"/>
              </p:cNvSpPr>
              <p:nvPr/>
            </p:nvSpPr>
            <p:spPr bwMode="auto">
              <a:xfrm>
                <a:off x="4210" y="695"/>
                <a:ext cx="600"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501" name="Group 40">
                <a:extLst>
                  <a:ext uri="{FF2B5EF4-FFF2-40B4-BE49-F238E27FC236}">
                    <a16:creationId xmlns:a16="http://schemas.microsoft.com/office/drawing/2014/main" id="{94FE2F64-7E16-FF44-B770-1FF34858DF6A}"/>
                  </a:ext>
                </a:extLst>
              </p:cNvPr>
              <p:cNvGrpSpPr>
                <a:grpSpLocks/>
              </p:cNvGrpSpPr>
              <p:nvPr/>
            </p:nvGrpSpPr>
            <p:grpSpPr bwMode="auto">
              <a:xfrm>
                <a:off x="4749" y="668"/>
                <a:ext cx="581" cy="145"/>
                <a:chOff x="614" y="2568"/>
                <a:chExt cx="725" cy="139"/>
              </a:xfrm>
            </p:grpSpPr>
            <p:sp>
              <p:nvSpPr>
                <p:cNvPr id="542" name="AutoShape 41">
                  <a:extLst>
                    <a:ext uri="{FF2B5EF4-FFF2-40B4-BE49-F238E27FC236}">
                      <a16:creationId xmlns:a16="http://schemas.microsoft.com/office/drawing/2014/main" id="{FFB919DB-3DB6-2E47-9682-893EFF45038E}"/>
                    </a:ext>
                  </a:extLst>
                </p:cNvPr>
                <p:cNvSpPr>
                  <a:spLocks noChangeArrowheads="1"/>
                </p:cNvSpPr>
                <p:nvPr/>
              </p:nvSpPr>
              <p:spPr bwMode="auto">
                <a:xfrm>
                  <a:off x="616" y="2568"/>
                  <a:ext cx="722"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43" name="AutoShape 42">
                  <a:extLst>
                    <a:ext uri="{FF2B5EF4-FFF2-40B4-BE49-F238E27FC236}">
                      <a16:creationId xmlns:a16="http://schemas.microsoft.com/office/drawing/2014/main" id="{4E207D69-67B1-E24E-86A3-1CFB9A8ED603}"/>
                    </a:ext>
                  </a:extLst>
                </p:cNvPr>
                <p:cNvSpPr>
                  <a:spLocks noChangeArrowheads="1"/>
                </p:cNvSpPr>
                <p:nvPr/>
              </p:nvSpPr>
              <p:spPr bwMode="auto">
                <a:xfrm>
                  <a:off x="630" y="2583"/>
                  <a:ext cx="689"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503" name="Rectangle 43">
                <a:extLst>
                  <a:ext uri="{FF2B5EF4-FFF2-40B4-BE49-F238E27FC236}">
                    <a16:creationId xmlns:a16="http://schemas.microsoft.com/office/drawing/2014/main" id="{B50DC330-10D1-2A4E-ACAC-FF9B40FF00F4}"/>
                  </a:ext>
                </a:extLst>
              </p:cNvPr>
              <p:cNvSpPr>
                <a:spLocks noChangeArrowheads="1"/>
              </p:cNvSpPr>
              <p:nvPr/>
            </p:nvSpPr>
            <p:spPr bwMode="auto">
              <a:xfrm>
                <a:off x="4226" y="1017"/>
                <a:ext cx="595"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504" name="Group 44">
                <a:extLst>
                  <a:ext uri="{FF2B5EF4-FFF2-40B4-BE49-F238E27FC236}">
                    <a16:creationId xmlns:a16="http://schemas.microsoft.com/office/drawing/2014/main" id="{2E12D255-3950-B547-9406-602D45CB34C2}"/>
                  </a:ext>
                </a:extLst>
              </p:cNvPr>
              <p:cNvGrpSpPr>
                <a:grpSpLocks/>
              </p:cNvGrpSpPr>
              <p:nvPr/>
            </p:nvGrpSpPr>
            <p:grpSpPr bwMode="auto">
              <a:xfrm>
                <a:off x="4747" y="994"/>
                <a:ext cx="581" cy="134"/>
                <a:chOff x="614" y="2568"/>
                <a:chExt cx="725" cy="139"/>
              </a:xfrm>
            </p:grpSpPr>
            <p:sp>
              <p:nvSpPr>
                <p:cNvPr id="540" name="AutoShape 45">
                  <a:extLst>
                    <a:ext uri="{FF2B5EF4-FFF2-40B4-BE49-F238E27FC236}">
                      <a16:creationId xmlns:a16="http://schemas.microsoft.com/office/drawing/2014/main" id="{BE313EB5-0E75-D64F-9B58-846AEC112DB0}"/>
                    </a:ext>
                  </a:extLst>
                </p:cNvPr>
                <p:cNvSpPr>
                  <a:spLocks noChangeArrowheads="1"/>
                </p:cNvSpPr>
                <p:nvPr/>
              </p:nvSpPr>
              <p:spPr bwMode="auto">
                <a:xfrm>
                  <a:off x="612" y="2569"/>
                  <a:ext cx="729"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41" name="AutoShape 46">
                  <a:extLst>
                    <a:ext uri="{FF2B5EF4-FFF2-40B4-BE49-F238E27FC236}">
                      <a16:creationId xmlns:a16="http://schemas.microsoft.com/office/drawing/2014/main" id="{7CDD2F87-9EE6-9841-BDE1-56E95B3F0006}"/>
                    </a:ext>
                  </a:extLst>
                </p:cNvPr>
                <p:cNvSpPr>
                  <a:spLocks noChangeArrowheads="1"/>
                </p:cNvSpPr>
                <p:nvPr/>
              </p:nvSpPr>
              <p:spPr bwMode="auto">
                <a:xfrm>
                  <a:off x="625" y="2586"/>
                  <a:ext cx="695"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505" name="Rectangle 47">
                <a:extLst>
                  <a:ext uri="{FF2B5EF4-FFF2-40B4-BE49-F238E27FC236}">
                    <a16:creationId xmlns:a16="http://schemas.microsoft.com/office/drawing/2014/main" id="{A3C6AC3E-B182-224E-ABE3-984D17D8AE9D}"/>
                  </a:ext>
                </a:extLst>
              </p:cNvPr>
              <p:cNvSpPr>
                <a:spLocks noChangeArrowheads="1"/>
              </p:cNvSpPr>
              <p:nvPr/>
            </p:nvSpPr>
            <p:spPr bwMode="auto">
              <a:xfrm>
                <a:off x="4215" y="13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06" name="Rectangle 48">
                <a:extLst>
                  <a:ext uri="{FF2B5EF4-FFF2-40B4-BE49-F238E27FC236}">
                    <a16:creationId xmlns:a16="http://schemas.microsoft.com/office/drawing/2014/main" id="{D49F39F4-203C-5E48-875C-EE137013CD0B}"/>
                  </a:ext>
                </a:extLst>
              </p:cNvPr>
              <p:cNvSpPr>
                <a:spLocks noChangeArrowheads="1"/>
              </p:cNvSpPr>
              <p:nvPr/>
            </p:nvSpPr>
            <p:spPr bwMode="auto">
              <a:xfrm>
                <a:off x="4226" y="16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507" name="Group 49">
                <a:extLst>
                  <a:ext uri="{FF2B5EF4-FFF2-40B4-BE49-F238E27FC236}">
                    <a16:creationId xmlns:a16="http://schemas.microsoft.com/office/drawing/2014/main" id="{CBB7495C-CDDF-B74E-AC55-41F4E153E97A}"/>
                  </a:ext>
                </a:extLst>
              </p:cNvPr>
              <p:cNvGrpSpPr>
                <a:grpSpLocks/>
              </p:cNvGrpSpPr>
              <p:nvPr/>
            </p:nvGrpSpPr>
            <p:grpSpPr bwMode="auto">
              <a:xfrm>
                <a:off x="4735" y="1627"/>
                <a:ext cx="582" cy="151"/>
                <a:chOff x="614" y="2568"/>
                <a:chExt cx="725" cy="139"/>
              </a:xfrm>
            </p:grpSpPr>
            <p:sp>
              <p:nvSpPr>
                <p:cNvPr id="538" name="AutoShape 50">
                  <a:extLst>
                    <a:ext uri="{FF2B5EF4-FFF2-40B4-BE49-F238E27FC236}">
                      <a16:creationId xmlns:a16="http://schemas.microsoft.com/office/drawing/2014/main" id="{DBD04B1C-004E-494D-9602-0F1310B0C334}"/>
                    </a:ext>
                  </a:extLst>
                </p:cNvPr>
                <p:cNvSpPr>
                  <a:spLocks noChangeArrowheads="1"/>
                </p:cNvSpPr>
                <p:nvPr/>
              </p:nvSpPr>
              <p:spPr bwMode="auto">
                <a:xfrm>
                  <a:off x="614" y="2568"/>
                  <a:ext cx="727"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39" name="AutoShape 51">
                  <a:extLst>
                    <a:ext uri="{FF2B5EF4-FFF2-40B4-BE49-F238E27FC236}">
                      <a16:creationId xmlns:a16="http://schemas.microsoft.com/office/drawing/2014/main" id="{3D0C8D43-BC47-E747-9FD0-5C502E897CF7}"/>
                    </a:ext>
                  </a:extLst>
                </p:cNvPr>
                <p:cNvSpPr>
                  <a:spLocks noChangeArrowheads="1"/>
                </p:cNvSpPr>
                <p:nvPr/>
              </p:nvSpPr>
              <p:spPr bwMode="auto">
                <a:xfrm>
                  <a:off x="627" y="2583"/>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508" name="Freeform 52">
                <a:extLst>
                  <a:ext uri="{FF2B5EF4-FFF2-40B4-BE49-F238E27FC236}">
                    <a16:creationId xmlns:a16="http://schemas.microsoft.com/office/drawing/2014/main" id="{00C2FD89-F255-5B44-B5A0-4E02CB37B47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509" name="Group 53">
                <a:extLst>
                  <a:ext uri="{FF2B5EF4-FFF2-40B4-BE49-F238E27FC236}">
                    <a16:creationId xmlns:a16="http://schemas.microsoft.com/office/drawing/2014/main" id="{C35E79E1-71FE-4E4A-83A2-F8C0643953EC}"/>
                  </a:ext>
                </a:extLst>
              </p:cNvPr>
              <p:cNvGrpSpPr>
                <a:grpSpLocks/>
              </p:cNvGrpSpPr>
              <p:nvPr/>
            </p:nvGrpSpPr>
            <p:grpSpPr bwMode="auto">
              <a:xfrm>
                <a:off x="4739" y="1327"/>
                <a:ext cx="582" cy="139"/>
                <a:chOff x="614" y="2568"/>
                <a:chExt cx="725" cy="139"/>
              </a:xfrm>
            </p:grpSpPr>
            <p:sp>
              <p:nvSpPr>
                <p:cNvPr id="536" name="AutoShape 54">
                  <a:extLst>
                    <a:ext uri="{FF2B5EF4-FFF2-40B4-BE49-F238E27FC236}">
                      <a16:creationId xmlns:a16="http://schemas.microsoft.com/office/drawing/2014/main" id="{95A667E4-D78B-7A4C-A440-4917259D7A56}"/>
                    </a:ext>
                  </a:extLst>
                </p:cNvPr>
                <p:cNvSpPr>
                  <a:spLocks noChangeArrowheads="1"/>
                </p:cNvSpPr>
                <p:nvPr/>
              </p:nvSpPr>
              <p:spPr bwMode="auto">
                <a:xfrm>
                  <a:off x="615" y="2568"/>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37" name="AutoShape 55">
                  <a:extLst>
                    <a:ext uri="{FF2B5EF4-FFF2-40B4-BE49-F238E27FC236}">
                      <a16:creationId xmlns:a16="http://schemas.microsoft.com/office/drawing/2014/main" id="{ED50BD44-2B1A-A041-ACD3-EEFDC8341188}"/>
                    </a:ext>
                  </a:extLst>
                </p:cNvPr>
                <p:cNvSpPr>
                  <a:spLocks noChangeArrowheads="1"/>
                </p:cNvSpPr>
                <p:nvPr/>
              </p:nvSpPr>
              <p:spPr bwMode="auto">
                <a:xfrm>
                  <a:off x="629" y="2585"/>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510" name="Rectangle 56">
                <a:extLst>
                  <a:ext uri="{FF2B5EF4-FFF2-40B4-BE49-F238E27FC236}">
                    <a16:creationId xmlns:a16="http://schemas.microsoft.com/office/drawing/2014/main" id="{5DA6EF43-A6D1-5A48-BBCA-48444D1A9E86}"/>
                  </a:ext>
                </a:extLst>
              </p:cNvPr>
              <p:cNvSpPr>
                <a:spLocks noChangeArrowheads="1"/>
              </p:cNvSpPr>
              <p:nvPr/>
            </p:nvSpPr>
            <p:spPr bwMode="auto">
              <a:xfrm>
                <a:off x="5249" y="429"/>
                <a:ext cx="70" cy="2291"/>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18" name="Freeform 57">
                <a:extLst>
                  <a:ext uri="{FF2B5EF4-FFF2-40B4-BE49-F238E27FC236}">
                    <a16:creationId xmlns:a16="http://schemas.microsoft.com/office/drawing/2014/main" id="{3C6C8679-5D2D-A24A-B371-C4C1F50D16C2}"/>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19" name="Freeform 58">
                <a:extLst>
                  <a:ext uri="{FF2B5EF4-FFF2-40B4-BE49-F238E27FC236}">
                    <a16:creationId xmlns:a16="http://schemas.microsoft.com/office/drawing/2014/main" id="{84C1EB21-DBAC-5D42-A7C0-5F245901D03F}"/>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20" name="Oval 59">
                <a:extLst>
                  <a:ext uri="{FF2B5EF4-FFF2-40B4-BE49-F238E27FC236}">
                    <a16:creationId xmlns:a16="http://schemas.microsoft.com/office/drawing/2014/main" id="{D88785FB-A16E-B34D-8961-EB75C81E8E45}"/>
                  </a:ext>
                </a:extLst>
              </p:cNvPr>
              <p:cNvSpPr>
                <a:spLocks noChangeArrowheads="1"/>
              </p:cNvSpPr>
              <p:nvPr/>
            </p:nvSpPr>
            <p:spPr bwMode="auto">
              <a:xfrm>
                <a:off x="5517" y="2609"/>
                <a:ext cx="48" cy="100"/>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29" name="Freeform 60">
                <a:extLst>
                  <a:ext uri="{FF2B5EF4-FFF2-40B4-BE49-F238E27FC236}">
                    <a16:creationId xmlns:a16="http://schemas.microsoft.com/office/drawing/2014/main" id="{137D376C-6C12-0648-BCAA-30DCACD94D7B}"/>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530" name="AutoShape 61">
                <a:extLst>
                  <a:ext uri="{FF2B5EF4-FFF2-40B4-BE49-F238E27FC236}">
                    <a16:creationId xmlns:a16="http://schemas.microsoft.com/office/drawing/2014/main" id="{3524D490-AC16-CF4B-AAFE-EF4C666B3F72}"/>
                  </a:ext>
                </a:extLst>
              </p:cNvPr>
              <p:cNvSpPr>
                <a:spLocks noChangeArrowheads="1"/>
              </p:cNvSpPr>
              <p:nvPr/>
            </p:nvSpPr>
            <p:spPr bwMode="auto">
              <a:xfrm>
                <a:off x="4140" y="2675"/>
                <a:ext cx="1200"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31" name="AutoShape 62">
                <a:extLst>
                  <a:ext uri="{FF2B5EF4-FFF2-40B4-BE49-F238E27FC236}">
                    <a16:creationId xmlns:a16="http://schemas.microsoft.com/office/drawing/2014/main" id="{B279651A-6EBD-F542-B219-9B4C83AF459F}"/>
                  </a:ext>
                </a:extLst>
              </p:cNvPr>
              <p:cNvSpPr>
                <a:spLocks noChangeArrowheads="1"/>
              </p:cNvSpPr>
              <p:nvPr/>
            </p:nvSpPr>
            <p:spPr bwMode="auto">
              <a:xfrm>
                <a:off x="4204" y="2709"/>
                <a:ext cx="107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32" name="Oval 63">
                <a:extLst>
                  <a:ext uri="{FF2B5EF4-FFF2-40B4-BE49-F238E27FC236}">
                    <a16:creationId xmlns:a16="http://schemas.microsoft.com/office/drawing/2014/main" id="{15D5DA26-8982-F44B-A3F7-03FEC745AB79}"/>
                  </a:ext>
                </a:extLst>
              </p:cNvPr>
              <p:cNvSpPr>
                <a:spLocks noChangeArrowheads="1"/>
              </p:cNvSpPr>
              <p:nvPr/>
            </p:nvSpPr>
            <p:spPr bwMode="auto">
              <a:xfrm>
                <a:off x="4306" y="2381"/>
                <a:ext cx="161" cy="144"/>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33" name="Oval 64">
                <a:extLst>
                  <a:ext uri="{FF2B5EF4-FFF2-40B4-BE49-F238E27FC236}">
                    <a16:creationId xmlns:a16="http://schemas.microsoft.com/office/drawing/2014/main" id="{25B61B78-2AA0-A245-9C22-EC0A104A491C}"/>
                  </a:ext>
                </a:extLst>
              </p:cNvPr>
              <p:cNvSpPr>
                <a:spLocks noChangeArrowheads="1"/>
              </p:cNvSpPr>
              <p:nvPr/>
            </p:nvSpPr>
            <p:spPr bwMode="auto">
              <a:xfrm>
                <a:off x="4488" y="2381"/>
                <a:ext cx="155" cy="144"/>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Calibri"/>
                  <a:ea typeface="ＭＳ Ｐゴシック" panose="020B0600070205080204" pitchFamily="34" charset="-128"/>
                  <a:cs typeface="Arial" panose="020B0604020202020204" pitchFamily="34" charset="0"/>
                </a:endParaRPr>
              </a:p>
            </p:txBody>
          </p:sp>
          <p:sp>
            <p:nvSpPr>
              <p:cNvPr id="534" name="Oval 65">
                <a:extLst>
                  <a:ext uri="{FF2B5EF4-FFF2-40B4-BE49-F238E27FC236}">
                    <a16:creationId xmlns:a16="http://schemas.microsoft.com/office/drawing/2014/main" id="{78934A6A-6F9D-5541-8897-F81821D1AF16}"/>
                  </a:ext>
                </a:extLst>
              </p:cNvPr>
              <p:cNvSpPr>
                <a:spLocks noChangeArrowheads="1"/>
              </p:cNvSpPr>
              <p:nvPr/>
            </p:nvSpPr>
            <p:spPr bwMode="auto">
              <a:xfrm>
                <a:off x="4660" y="2381"/>
                <a:ext cx="161"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535" name="Rectangle 66">
                <a:extLst>
                  <a:ext uri="{FF2B5EF4-FFF2-40B4-BE49-F238E27FC236}">
                    <a16:creationId xmlns:a16="http://schemas.microsoft.com/office/drawing/2014/main" id="{4994117A-432E-094B-BF94-5385D43F9BDE}"/>
                  </a:ext>
                </a:extLst>
              </p:cNvPr>
              <p:cNvSpPr>
                <a:spLocks noChangeArrowheads="1"/>
              </p:cNvSpPr>
              <p:nvPr/>
            </p:nvSpPr>
            <p:spPr bwMode="auto">
              <a:xfrm>
                <a:off x="5061" y="1838"/>
                <a:ext cx="86" cy="760"/>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grpSp>
          <p:nvGrpSpPr>
            <p:cNvPr id="544" name="Group 67">
              <a:extLst>
                <a:ext uri="{FF2B5EF4-FFF2-40B4-BE49-F238E27FC236}">
                  <a16:creationId xmlns:a16="http://schemas.microsoft.com/office/drawing/2014/main" id="{A6DA78F5-835E-D242-9B19-A42AE8C14789}"/>
                </a:ext>
              </a:extLst>
            </p:cNvPr>
            <p:cNvGrpSpPr>
              <a:grpSpLocks/>
            </p:cNvGrpSpPr>
            <p:nvPr/>
          </p:nvGrpSpPr>
          <p:grpSpPr bwMode="auto">
            <a:xfrm>
              <a:off x="6887853" y="976051"/>
              <a:ext cx="742950" cy="742950"/>
              <a:chOff x="-44" y="1473"/>
              <a:chExt cx="981" cy="1105"/>
            </a:xfrm>
          </p:grpSpPr>
          <p:pic>
            <p:nvPicPr>
              <p:cNvPr id="545" name="Picture 68" descr="desktop_computer_stylized_medium">
                <a:extLst>
                  <a:ext uri="{FF2B5EF4-FFF2-40B4-BE49-F238E27FC236}">
                    <a16:creationId xmlns:a16="http://schemas.microsoft.com/office/drawing/2014/main" id="{AF3FF2A0-2B19-2846-B88C-3A51C71882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6" name="Freeform 69">
                <a:extLst>
                  <a:ext uri="{FF2B5EF4-FFF2-40B4-BE49-F238E27FC236}">
                    <a16:creationId xmlns:a16="http://schemas.microsoft.com/office/drawing/2014/main" id="{77A4C668-554A-6C44-A4D3-0F6A27C1F48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sp>
        <p:nvSpPr>
          <p:cNvPr id="56" name="Slide Number Placeholder 2">
            <a:extLst>
              <a:ext uri="{FF2B5EF4-FFF2-40B4-BE49-F238E27FC236}">
                <a16:creationId xmlns:a16="http://schemas.microsoft.com/office/drawing/2014/main" id="{8064881B-A35A-8B40-BFE6-0E4FAAB88AA2}"/>
              </a:ext>
            </a:extLst>
          </p:cNvPr>
          <p:cNvSpPr>
            <a:spLocks noGrp="1"/>
          </p:cNvSpPr>
          <p:nvPr>
            <p:ph type="sldNum" sz="quarter" idx="4"/>
          </p:nvPr>
        </p:nvSpPr>
        <p:spPr>
          <a:xfrm>
            <a:off x="9219616" y="644308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a:ea typeface="+mn-ea"/>
                <a:cs typeface="+mn-cs"/>
              </a:rPr>
              <a:t>Application Layer: 2-</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100" b="0" i="0" u="none" strike="noStrike" kern="1200" cap="none" spc="0" normalizeH="0" baseline="0" noProof="0" dirty="0">
              <a:ln>
                <a:noFill/>
              </a:ln>
              <a:solidFill>
                <a:prstClr val="white">
                  <a:lumMod val="50000"/>
                </a:prstClr>
              </a:solidFill>
              <a:effectLst/>
              <a:uLnTx/>
              <a:uFillTx/>
              <a:latin typeface="Calibri"/>
              <a:ea typeface="+mn-ea"/>
              <a:cs typeface="+mn-cs"/>
            </a:endParaRPr>
          </a:p>
        </p:txBody>
      </p:sp>
    </p:spTree>
    <p:extLst>
      <p:ext uri="{BB962C8B-B14F-4D97-AF65-F5344CB8AC3E}">
        <p14:creationId xmlns:p14="http://schemas.microsoft.com/office/powerpoint/2010/main" val="510335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72">
                                            <p:txEl>
                                              <p:pRg st="2" end="2"/>
                                            </p:txEl>
                                          </p:spTgt>
                                        </p:tgtEl>
                                        <p:attrNameLst>
                                          <p:attrName>style.visibility</p:attrName>
                                        </p:attrNameLst>
                                      </p:cBhvr>
                                      <p:to>
                                        <p:strVal val="visible"/>
                                      </p:to>
                                    </p:set>
                                    <p:animEffect transition="in" filter="dissolve">
                                      <p:cBhvr>
                                        <p:cTn id="7" dur="500"/>
                                        <p:tgtEl>
                                          <p:spTgt spid="272">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272">
                                            <p:txEl>
                                              <p:pRg st="3" end="3"/>
                                            </p:txEl>
                                          </p:spTgt>
                                        </p:tgtEl>
                                        <p:attrNameLst>
                                          <p:attrName>style.visibility</p:attrName>
                                        </p:attrNameLst>
                                      </p:cBhvr>
                                      <p:to>
                                        <p:strVal val="visible"/>
                                      </p:to>
                                    </p:set>
                                    <p:animEffect transition="in" filter="dissolve">
                                      <p:cBhvr>
                                        <p:cTn id="10" dur="500"/>
                                        <p:tgtEl>
                                          <p:spTgt spid="272">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272">
                                            <p:txEl>
                                              <p:pRg st="4" end="4"/>
                                            </p:txEl>
                                          </p:spTgt>
                                        </p:tgtEl>
                                        <p:attrNameLst>
                                          <p:attrName>style.visibility</p:attrName>
                                        </p:attrNameLst>
                                      </p:cBhvr>
                                      <p:to>
                                        <p:strVal val="visible"/>
                                      </p:to>
                                    </p:set>
                                    <p:animEffect transition="in" filter="dissolve">
                                      <p:cBhvr>
                                        <p:cTn id="15" dur="500"/>
                                        <p:tgtEl>
                                          <p:spTgt spid="272">
                                            <p:txEl>
                                              <p:pRg st="4" end="4"/>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272">
                                            <p:txEl>
                                              <p:pRg st="5" end="5"/>
                                            </p:txEl>
                                          </p:spTgt>
                                        </p:tgtEl>
                                        <p:attrNameLst>
                                          <p:attrName>style.visibility</p:attrName>
                                        </p:attrNameLst>
                                      </p:cBhvr>
                                      <p:to>
                                        <p:strVal val="visible"/>
                                      </p:to>
                                    </p:set>
                                    <p:animEffect transition="in" filter="dissolve">
                                      <p:cBhvr>
                                        <p:cTn id="18" dur="500"/>
                                        <p:tgtEl>
                                          <p:spTgt spid="272">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dissolve">
                                      <p:cBhvr>
                                        <p:cTn id="23" dur="500"/>
                                        <p:tgtEl>
                                          <p:spTgt spid="2"/>
                                        </p:tgtEl>
                                      </p:cBhvr>
                                    </p:animEffect>
                                  </p:childTnLst>
                                </p:cTn>
                              </p:par>
                            </p:childTnLst>
                          </p:cTn>
                        </p:par>
                        <p:par>
                          <p:cTn id="24" fill="hold">
                            <p:stCondLst>
                              <p:cond delay="500"/>
                            </p:stCondLst>
                            <p:childTnLst>
                              <p:par>
                                <p:cTn id="25" presetID="22" presetClass="entr" presetSubtype="8" fill="hold" nodeType="afterEffect">
                                  <p:stCondLst>
                                    <p:cond delay="0"/>
                                  </p:stCondLst>
                                  <p:childTnLst>
                                    <p:set>
                                      <p:cBhvr>
                                        <p:cTn id="26" dur="1" fill="hold">
                                          <p:stCondLst>
                                            <p:cond delay="0"/>
                                          </p:stCondLst>
                                        </p:cTn>
                                        <p:tgtEl>
                                          <p:spTgt spid="273"/>
                                        </p:tgtEl>
                                        <p:attrNameLst>
                                          <p:attrName>style.visibility</p:attrName>
                                        </p:attrNameLst>
                                      </p:cBhvr>
                                      <p:to>
                                        <p:strVal val="visible"/>
                                      </p:to>
                                    </p:set>
                                    <p:animEffect transition="in" filter="wipe(left)">
                                      <p:cBhvr>
                                        <p:cTn id="27" dur="500"/>
                                        <p:tgtEl>
                                          <p:spTgt spid="273"/>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274"/>
                                        </p:tgtEl>
                                        <p:attrNameLst>
                                          <p:attrName>style.visibility</p:attrName>
                                        </p:attrNameLst>
                                      </p:cBhvr>
                                      <p:to>
                                        <p:strVal val="visible"/>
                                      </p:to>
                                    </p:set>
                                    <p:animEffect transition="in" filter="wipe(left)">
                                      <p:cBhvr>
                                        <p:cTn id="30" dur="500"/>
                                        <p:tgtEl>
                                          <p:spTgt spid="274"/>
                                        </p:tgtEl>
                                      </p:cBhvr>
                                    </p:animEffect>
                                  </p:childTnLst>
                                </p:cTn>
                              </p:par>
                            </p:childTnLst>
                          </p:cTn>
                        </p:par>
                        <p:par>
                          <p:cTn id="31" fill="hold">
                            <p:stCondLst>
                              <p:cond delay="1000"/>
                            </p:stCondLst>
                            <p:childTnLst>
                              <p:par>
                                <p:cTn id="32" presetID="9" presetClass="entr" presetSubtype="0" fill="hold" grpId="0" nodeType="afterEffect">
                                  <p:stCondLst>
                                    <p:cond delay="0"/>
                                  </p:stCondLst>
                                  <p:childTnLst>
                                    <p:set>
                                      <p:cBhvr>
                                        <p:cTn id="33" dur="1" fill="hold">
                                          <p:stCondLst>
                                            <p:cond delay="0"/>
                                          </p:stCondLst>
                                        </p:cTn>
                                        <p:tgtEl>
                                          <p:spTgt spid="279"/>
                                        </p:tgtEl>
                                        <p:attrNameLst>
                                          <p:attrName>style.visibility</p:attrName>
                                        </p:attrNameLst>
                                      </p:cBhvr>
                                      <p:to>
                                        <p:strVal val="visible"/>
                                      </p:to>
                                    </p:set>
                                    <p:animEffect transition="in" filter="dissolve">
                                      <p:cBhvr>
                                        <p:cTn id="34" dur="500"/>
                                        <p:tgtEl>
                                          <p:spTgt spid="279"/>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2" fill="hold" nodeType="clickEffect">
                                  <p:stCondLst>
                                    <p:cond delay="0"/>
                                  </p:stCondLst>
                                  <p:childTnLst>
                                    <p:set>
                                      <p:cBhvr>
                                        <p:cTn id="38" dur="1" fill="hold">
                                          <p:stCondLst>
                                            <p:cond delay="0"/>
                                          </p:stCondLst>
                                        </p:cTn>
                                        <p:tgtEl>
                                          <p:spTgt spid="275"/>
                                        </p:tgtEl>
                                        <p:attrNameLst>
                                          <p:attrName>style.visibility</p:attrName>
                                        </p:attrNameLst>
                                      </p:cBhvr>
                                      <p:to>
                                        <p:strVal val="visible"/>
                                      </p:to>
                                    </p:set>
                                    <p:animEffect transition="in" filter="wipe(right)">
                                      <p:cBhvr>
                                        <p:cTn id="39" dur="500"/>
                                        <p:tgtEl>
                                          <p:spTgt spid="275"/>
                                        </p:tgtEl>
                                      </p:cBhvr>
                                    </p:animEffect>
                                  </p:childTnLst>
                                </p:cTn>
                              </p:par>
                              <p:par>
                                <p:cTn id="40" presetID="22" presetClass="entr" presetSubtype="2" fill="hold" nodeType="withEffect">
                                  <p:stCondLst>
                                    <p:cond delay="0"/>
                                  </p:stCondLst>
                                  <p:childTnLst>
                                    <p:set>
                                      <p:cBhvr>
                                        <p:cTn id="41" dur="1" fill="hold">
                                          <p:stCondLst>
                                            <p:cond delay="0"/>
                                          </p:stCondLst>
                                        </p:cTn>
                                        <p:tgtEl>
                                          <p:spTgt spid="276"/>
                                        </p:tgtEl>
                                        <p:attrNameLst>
                                          <p:attrName>style.visibility</p:attrName>
                                        </p:attrNameLst>
                                      </p:cBhvr>
                                      <p:to>
                                        <p:strVal val="visible"/>
                                      </p:to>
                                    </p:set>
                                    <p:animEffect transition="in" filter="wipe(right)">
                                      <p:cBhvr>
                                        <p:cTn id="42" dur="500"/>
                                        <p:tgtEl>
                                          <p:spTgt spid="276"/>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80"/>
                                        </p:tgtEl>
                                        <p:attrNameLst>
                                          <p:attrName>style.visibility</p:attrName>
                                        </p:attrNameLst>
                                      </p:cBhvr>
                                      <p:to>
                                        <p:strVal val="visible"/>
                                      </p:to>
                                    </p:set>
                                  </p:childTnLst>
                                </p:cTn>
                              </p:par>
                            </p:childTnLst>
                          </p:cTn>
                        </p:par>
                        <p:par>
                          <p:cTn id="47" fill="hold">
                            <p:stCondLst>
                              <p:cond delay="0"/>
                            </p:stCondLst>
                            <p:childTnLst>
                              <p:par>
                                <p:cTn id="48" presetID="22" presetClass="entr" presetSubtype="8" fill="hold" nodeType="afterEffect">
                                  <p:stCondLst>
                                    <p:cond delay="0"/>
                                  </p:stCondLst>
                                  <p:childTnLst>
                                    <p:set>
                                      <p:cBhvr>
                                        <p:cTn id="49" dur="1" fill="hold">
                                          <p:stCondLst>
                                            <p:cond delay="0"/>
                                          </p:stCondLst>
                                        </p:cTn>
                                        <p:tgtEl>
                                          <p:spTgt spid="281"/>
                                        </p:tgtEl>
                                        <p:attrNameLst>
                                          <p:attrName>style.visibility</p:attrName>
                                        </p:attrNameLst>
                                      </p:cBhvr>
                                      <p:to>
                                        <p:strVal val="visible"/>
                                      </p:to>
                                    </p:set>
                                    <p:animEffect transition="in" filter="wipe(left)">
                                      <p:cBhvr>
                                        <p:cTn id="50" dur="500"/>
                                        <p:tgtEl>
                                          <p:spTgt spid="281"/>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282"/>
                                        </p:tgtEl>
                                        <p:attrNameLst>
                                          <p:attrName>style.visibility</p:attrName>
                                        </p:attrNameLst>
                                      </p:cBhvr>
                                      <p:to>
                                        <p:strVal val="visible"/>
                                      </p:to>
                                    </p:set>
                                    <p:animEffect transition="in" filter="wipe(left)">
                                      <p:cBhvr>
                                        <p:cTn id="53" dur="500"/>
                                        <p:tgtEl>
                                          <p:spTgt spid="282"/>
                                        </p:tgtEl>
                                      </p:cBhvr>
                                    </p:animEffect>
                                  </p:childTnLst>
                                </p:cTn>
                              </p:par>
                            </p:childTnLst>
                          </p:cTn>
                        </p:par>
                        <p:par>
                          <p:cTn id="54" fill="hold">
                            <p:stCondLst>
                              <p:cond delay="500"/>
                            </p:stCondLst>
                            <p:childTnLst>
                              <p:par>
                                <p:cTn id="55" presetID="9" presetClass="entr" presetSubtype="0" fill="hold" grpId="0" nodeType="afterEffect">
                                  <p:stCondLst>
                                    <p:cond delay="0"/>
                                  </p:stCondLst>
                                  <p:childTnLst>
                                    <p:set>
                                      <p:cBhvr>
                                        <p:cTn id="56" dur="1" fill="hold">
                                          <p:stCondLst>
                                            <p:cond delay="0"/>
                                          </p:stCondLst>
                                        </p:cTn>
                                        <p:tgtEl>
                                          <p:spTgt spid="285"/>
                                        </p:tgtEl>
                                        <p:attrNameLst>
                                          <p:attrName>style.visibility</p:attrName>
                                        </p:attrNameLst>
                                      </p:cBhvr>
                                      <p:to>
                                        <p:strVal val="visible"/>
                                      </p:to>
                                    </p:set>
                                    <p:animEffect transition="in" filter="dissolve">
                                      <p:cBhvr>
                                        <p:cTn id="57" dur="500"/>
                                        <p:tgtEl>
                                          <p:spTgt spid="285"/>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2" fill="hold" nodeType="clickEffect">
                                  <p:stCondLst>
                                    <p:cond delay="0"/>
                                  </p:stCondLst>
                                  <p:childTnLst>
                                    <p:set>
                                      <p:cBhvr>
                                        <p:cTn id="61" dur="1" fill="hold">
                                          <p:stCondLst>
                                            <p:cond delay="0"/>
                                          </p:stCondLst>
                                        </p:cTn>
                                        <p:tgtEl>
                                          <p:spTgt spid="283"/>
                                        </p:tgtEl>
                                        <p:attrNameLst>
                                          <p:attrName>style.visibility</p:attrName>
                                        </p:attrNameLst>
                                      </p:cBhvr>
                                      <p:to>
                                        <p:strVal val="visible"/>
                                      </p:to>
                                    </p:set>
                                    <p:animEffect transition="in" filter="wipe(right)">
                                      <p:cBhvr>
                                        <p:cTn id="62" dur="500"/>
                                        <p:tgtEl>
                                          <p:spTgt spid="283"/>
                                        </p:tgtEl>
                                      </p:cBhvr>
                                    </p:animEffect>
                                  </p:childTnLst>
                                </p:cTn>
                              </p:par>
                              <p:par>
                                <p:cTn id="63" presetID="22" presetClass="entr" presetSubtype="2" fill="hold" grpId="0" nodeType="withEffect">
                                  <p:stCondLst>
                                    <p:cond delay="0"/>
                                  </p:stCondLst>
                                  <p:childTnLst>
                                    <p:set>
                                      <p:cBhvr>
                                        <p:cTn id="64" dur="1" fill="hold">
                                          <p:stCondLst>
                                            <p:cond delay="0"/>
                                          </p:stCondLst>
                                        </p:cTn>
                                        <p:tgtEl>
                                          <p:spTgt spid="284"/>
                                        </p:tgtEl>
                                        <p:attrNameLst>
                                          <p:attrName>style.visibility</p:attrName>
                                        </p:attrNameLst>
                                      </p:cBhvr>
                                      <p:to>
                                        <p:strVal val="visible"/>
                                      </p:to>
                                    </p:set>
                                    <p:animEffect transition="in" filter="wipe(right)">
                                      <p:cBhvr>
                                        <p:cTn id="65" dur="5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4" grpId="0" animBg="1"/>
      <p:bldP spid="279" grpId="0"/>
      <p:bldP spid="282" grpId="0" animBg="1"/>
      <p:bldP spid="284" grpId="0" animBg="1"/>
      <p:bldP spid="285"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651417" y="223762"/>
            <a:ext cx="10515600" cy="894622"/>
          </a:xfrm>
        </p:spPr>
        <p:txBody>
          <a:bodyPr>
            <a:normAutofit/>
          </a:bodyPr>
          <a:lstStyle/>
          <a:p>
            <a:r>
              <a:rPr lang="en-US" sz="4400" dirty="0">
                <a:ea typeface="ＭＳ Ｐゴシック" panose="020B0600070205080204" pitchFamily="34" charset="-128"/>
              </a:rPr>
              <a:t>HTTP/2</a:t>
            </a:r>
            <a:endParaRPr lang="en-US" sz="4400" dirty="0"/>
          </a:p>
        </p:txBody>
      </p:sp>
      <p:sp>
        <p:nvSpPr>
          <p:cNvPr id="272" name="Rectangle 3">
            <a:extLst>
              <a:ext uri="{FF2B5EF4-FFF2-40B4-BE49-F238E27FC236}">
                <a16:creationId xmlns:a16="http://schemas.microsoft.com/office/drawing/2014/main" id="{8CBA4EFF-1AC8-A245-B998-4DDACE8C36D2}"/>
              </a:ext>
            </a:extLst>
          </p:cNvPr>
          <p:cNvSpPr txBox="1">
            <a:spLocks noChangeArrowheads="1"/>
          </p:cNvSpPr>
          <p:nvPr/>
        </p:nvSpPr>
        <p:spPr>
          <a:xfrm>
            <a:off x="572119" y="1236917"/>
            <a:ext cx="11117107" cy="503308"/>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ctr"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600" b="0" i="1" u="none" strike="noStrike" kern="1200" cap="none" spc="0" normalizeH="0" baseline="0" noProof="0" dirty="0">
                <a:ln>
                  <a:noFill/>
                </a:ln>
                <a:solidFill>
                  <a:srgbClr val="000090"/>
                </a:solidFill>
                <a:effectLst/>
                <a:uLnTx/>
                <a:uFillTx/>
                <a:latin typeface="Calibri"/>
                <a:ea typeface="ＭＳ Ｐゴシック" panose="020B0600070205080204" pitchFamily="34" charset="-128"/>
                <a:cs typeface="+mn-cs"/>
              </a:rPr>
              <a:t>Key goal: </a:t>
            </a:r>
            <a:r>
              <a:rPr kumimoji="0" lang="en-US" altLang="en-US" sz="36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decreased delay in multi-object HTTP requests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57" name="Rectangle 3">
            <a:extLst>
              <a:ext uri="{FF2B5EF4-FFF2-40B4-BE49-F238E27FC236}">
                <a16:creationId xmlns:a16="http://schemas.microsoft.com/office/drawing/2014/main" id="{FB527882-F34C-8945-BA16-5C2965DA6310}"/>
              </a:ext>
            </a:extLst>
          </p:cNvPr>
          <p:cNvSpPr txBox="1">
            <a:spLocks noChangeArrowheads="1"/>
          </p:cNvSpPr>
          <p:nvPr/>
        </p:nvSpPr>
        <p:spPr>
          <a:xfrm>
            <a:off x="914400" y="2142059"/>
            <a:ext cx="10654118" cy="3930449"/>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sng"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HTTP1.1:</a:t>
            </a:r>
            <a:r>
              <a:rPr kumimoji="0" lang="en-US" altLang="en-US" sz="3200" b="0" i="0" u="sng"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introduced </a:t>
            </a:r>
            <a:r>
              <a:rPr kumimoji="0" lang="en-US" altLang="en-US" sz="3200" b="0" i="0" u="none" strike="noStrike" kern="1200" cap="none" spc="0" normalizeH="0" baseline="0" noProof="0" dirty="0">
                <a:ln>
                  <a:noFill/>
                </a:ln>
                <a:solidFill>
                  <a:srgbClr val="0000A3"/>
                </a:solidFill>
                <a:effectLst/>
                <a:uLnTx/>
                <a:uFillTx/>
                <a:latin typeface="Calibri"/>
                <a:ea typeface="ＭＳ Ｐゴシック" panose="020B0600070205080204" pitchFamily="34" charset="-128"/>
                <a:cs typeface="+mn-cs"/>
              </a:rPr>
              <a:t>multiple, pipelined GETs</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over single TCP connection</a:t>
            </a:r>
            <a:endParaRPr kumimoji="0" lang="en-US" altLang="en-US" sz="3200" b="1"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server responds </a:t>
            </a:r>
            <a:r>
              <a:rPr kumimoji="0" lang="en-US" altLang="en-US" sz="28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(FCFS: first-come-first-served scheduling) to GET requests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with FCFS, small object may have to wait for transmission  (</a:t>
            </a:r>
            <a:r>
              <a:rPr kumimoji="0" lang="en-US" altLang="en-US" sz="2800" b="0" i="0"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head-of-line (HOL) blocking</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behind large object(s)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loss recovery (retransmitting lost TCP segments) stalls object transmission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5" name="Slide Number Placeholder 2">
            <a:extLst>
              <a:ext uri="{FF2B5EF4-FFF2-40B4-BE49-F238E27FC236}">
                <a16:creationId xmlns:a16="http://schemas.microsoft.com/office/drawing/2014/main" id="{A6F2E176-E832-C946-945A-E70AAE074BF6}"/>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51</a:t>
            </a:fld>
            <a:endParaRPr lang="en-US" dirty="0"/>
          </a:p>
        </p:txBody>
      </p:sp>
    </p:spTree>
    <p:extLst>
      <p:ext uri="{BB962C8B-B14F-4D97-AF65-F5344CB8AC3E}">
        <p14:creationId xmlns:p14="http://schemas.microsoft.com/office/powerpoint/2010/main" val="326121607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651417" y="223762"/>
            <a:ext cx="10515600" cy="894622"/>
          </a:xfrm>
        </p:spPr>
        <p:txBody>
          <a:bodyPr>
            <a:normAutofit/>
          </a:bodyPr>
          <a:lstStyle/>
          <a:p>
            <a:r>
              <a:rPr lang="en-US" sz="4400" dirty="0">
                <a:ea typeface="ＭＳ Ｐゴシック" panose="020B0600070205080204" pitchFamily="34" charset="-128"/>
              </a:rPr>
              <a:t>HTTP/2</a:t>
            </a:r>
            <a:endParaRPr lang="en-US" sz="4400" dirty="0"/>
          </a:p>
        </p:txBody>
      </p:sp>
      <p:sp>
        <p:nvSpPr>
          <p:cNvPr id="56" name="Rectangle 3">
            <a:extLst>
              <a:ext uri="{FF2B5EF4-FFF2-40B4-BE49-F238E27FC236}">
                <a16:creationId xmlns:a16="http://schemas.microsoft.com/office/drawing/2014/main" id="{9A8B785A-4E29-F546-8152-139D7CF7C8F9}"/>
              </a:ext>
            </a:extLst>
          </p:cNvPr>
          <p:cNvSpPr txBox="1">
            <a:spLocks noChangeArrowheads="1"/>
          </p:cNvSpPr>
          <p:nvPr/>
        </p:nvSpPr>
        <p:spPr>
          <a:xfrm>
            <a:off x="901486" y="2150525"/>
            <a:ext cx="10458375" cy="4487272"/>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sng"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HTTP/2:</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t>
            </a:r>
            <a:r>
              <a:rPr kumimoji="0" lang="en-US"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[RFC 7540, 2015] </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increased flexibility at </a:t>
            </a:r>
            <a:r>
              <a:rPr kumimoji="0" lang="en-US" altLang="en-US" sz="32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server</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in sending objects to client:</a:t>
            </a:r>
          </a:p>
          <a:p>
            <a:pPr marL="346075" marR="0" lvl="0" indent="-2809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methods, status codes, most header fields unchanged from HTTP 1.1</a:t>
            </a:r>
          </a:p>
          <a:p>
            <a:pPr marL="346075" marR="0" lvl="0" indent="-2809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transmission order of requested objects based on client-specified object priority </a:t>
            </a: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(not necessarily FCFS)</a:t>
            </a:r>
          </a:p>
          <a:p>
            <a:pPr marL="346075" marR="0" lvl="0" indent="-2809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push</a:t>
            </a: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unrequested objects to client</a:t>
            </a:r>
          </a:p>
          <a:p>
            <a:pPr marL="346075" marR="0" lvl="0" indent="-2809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divide objects into frames, schedule frames to mitigate HOL blocking</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5" name="Rectangle 3">
            <a:extLst>
              <a:ext uri="{FF2B5EF4-FFF2-40B4-BE49-F238E27FC236}">
                <a16:creationId xmlns:a16="http://schemas.microsoft.com/office/drawing/2014/main" id="{279D3858-EB11-8347-B284-0EA3928CF486}"/>
              </a:ext>
            </a:extLst>
          </p:cNvPr>
          <p:cNvSpPr txBox="1">
            <a:spLocks noChangeArrowheads="1"/>
          </p:cNvSpPr>
          <p:nvPr/>
        </p:nvSpPr>
        <p:spPr>
          <a:xfrm>
            <a:off x="572119" y="1236917"/>
            <a:ext cx="11117107" cy="503308"/>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ctr"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600" b="0" i="1" u="none" strike="noStrike" kern="1200" cap="none" spc="0" normalizeH="0" baseline="0" noProof="0" dirty="0">
                <a:ln>
                  <a:noFill/>
                </a:ln>
                <a:solidFill>
                  <a:srgbClr val="000090"/>
                </a:solidFill>
                <a:effectLst/>
                <a:uLnTx/>
                <a:uFillTx/>
                <a:latin typeface="Calibri"/>
                <a:ea typeface="ＭＳ Ｐゴシック" panose="020B0600070205080204" pitchFamily="34" charset="-128"/>
                <a:cs typeface="+mn-cs"/>
              </a:rPr>
              <a:t>Key goal: </a:t>
            </a:r>
            <a:r>
              <a:rPr kumimoji="0" lang="en-US" altLang="en-US" sz="36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decreased delay in multi-object HTTP requests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6" name="Slide Number Placeholder 2">
            <a:extLst>
              <a:ext uri="{FF2B5EF4-FFF2-40B4-BE49-F238E27FC236}">
                <a16:creationId xmlns:a16="http://schemas.microsoft.com/office/drawing/2014/main" id="{20476A41-E13C-BC40-A484-B8CD2CE4B461}"/>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52</a:t>
            </a:fld>
            <a:endParaRPr lang="en-US" dirty="0"/>
          </a:p>
        </p:txBody>
      </p:sp>
    </p:spTree>
    <p:extLst>
      <p:ext uri="{BB962C8B-B14F-4D97-AF65-F5344CB8AC3E}">
        <p14:creationId xmlns:p14="http://schemas.microsoft.com/office/powerpoint/2010/main" val="153470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dissolve">
                                      <p:cBhvr>
                                        <p:cTn id="7" dur="500"/>
                                        <p:tgtEl>
                                          <p:spTgt spid="5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6">
                                            <p:txEl>
                                              <p:pRg st="1" end="1"/>
                                            </p:txEl>
                                          </p:spTgt>
                                        </p:tgtEl>
                                        <p:attrNameLst>
                                          <p:attrName>style.visibility</p:attrName>
                                        </p:attrNameLst>
                                      </p:cBhvr>
                                      <p:to>
                                        <p:strVal val="visible"/>
                                      </p:to>
                                    </p:set>
                                    <p:animEffect transition="in" filter="dissolve">
                                      <p:cBhvr>
                                        <p:cTn id="12" dur="500"/>
                                        <p:tgtEl>
                                          <p:spTgt spid="5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6">
                                            <p:txEl>
                                              <p:pRg st="2" end="2"/>
                                            </p:txEl>
                                          </p:spTgt>
                                        </p:tgtEl>
                                        <p:attrNameLst>
                                          <p:attrName>style.visibility</p:attrName>
                                        </p:attrNameLst>
                                      </p:cBhvr>
                                      <p:to>
                                        <p:strVal val="visible"/>
                                      </p:to>
                                    </p:set>
                                    <p:animEffect transition="in" filter="dissolve">
                                      <p:cBhvr>
                                        <p:cTn id="17" dur="500"/>
                                        <p:tgtEl>
                                          <p:spTgt spid="5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56">
                                            <p:txEl>
                                              <p:pRg st="3" end="3"/>
                                            </p:txEl>
                                          </p:spTgt>
                                        </p:tgtEl>
                                        <p:attrNameLst>
                                          <p:attrName>style.visibility</p:attrName>
                                        </p:attrNameLst>
                                      </p:cBhvr>
                                      <p:to>
                                        <p:strVal val="visible"/>
                                      </p:to>
                                    </p:set>
                                    <p:animEffect transition="in" filter="dissolve">
                                      <p:cBhvr>
                                        <p:cTn id="22" dur="500"/>
                                        <p:tgtEl>
                                          <p:spTgt spid="5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56">
                                            <p:txEl>
                                              <p:pRg st="4" end="4"/>
                                            </p:txEl>
                                          </p:spTgt>
                                        </p:tgtEl>
                                        <p:attrNameLst>
                                          <p:attrName>style.visibility</p:attrName>
                                        </p:attrNameLst>
                                      </p:cBhvr>
                                      <p:to>
                                        <p:strVal val="visible"/>
                                      </p:to>
                                    </p:set>
                                    <p:animEffect transition="in" filter="dissolve">
                                      <p:cBhvr>
                                        <p:cTn id="27" dur="500"/>
                                        <p:tgtEl>
                                          <p:spTgt spid="5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sz="4400" dirty="0">
                <a:ea typeface="ＭＳ Ｐゴシック" panose="020B0600070205080204" pitchFamily="34" charset="-128"/>
              </a:rPr>
              <a:t>HTTP/2: mitigating HOL blocking</a:t>
            </a:r>
            <a:endParaRPr lang="en-US" sz="4400" dirty="0"/>
          </a:p>
        </p:txBody>
      </p:sp>
      <p:sp>
        <p:nvSpPr>
          <p:cNvPr id="272" name="Rectangle 3">
            <a:extLst>
              <a:ext uri="{FF2B5EF4-FFF2-40B4-BE49-F238E27FC236}">
                <a16:creationId xmlns:a16="http://schemas.microsoft.com/office/drawing/2014/main" id="{8CBA4EFF-1AC8-A245-B998-4DDACE8C36D2}"/>
              </a:ext>
            </a:extLst>
          </p:cNvPr>
          <p:cNvSpPr txBox="1">
            <a:spLocks noChangeArrowheads="1"/>
          </p:cNvSpPr>
          <p:nvPr/>
        </p:nvSpPr>
        <p:spPr>
          <a:xfrm>
            <a:off x="798691" y="1274501"/>
            <a:ext cx="11117107" cy="503308"/>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HTTP 1.1: client requests 1 large object (e.g., video file) and 3 smaller objects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11" name="Text Box 5">
            <a:extLst>
              <a:ext uri="{FF2B5EF4-FFF2-40B4-BE49-F238E27FC236}">
                <a16:creationId xmlns:a16="http://schemas.microsoft.com/office/drawing/2014/main" id="{9C81A400-509D-8B49-94F6-4A247623F1EE}"/>
              </a:ext>
            </a:extLst>
          </p:cNvPr>
          <p:cNvSpPr txBox="1">
            <a:spLocks noChangeArrowheads="1"/>
          </p:cNvSpPr>
          <p:nvPr/>
        </p:nvSpPr>
        <p:spPr bwMode="auto">
          <a:xfrm>
            <a:off x="2900584" y="2902508"/>
            <a:ext cx="7778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client</a:t>
            </a:r>
          </a:p>
        </p:txBody>
      </p:sp>
      <p:sp>
        <p:nvSpPr>
          <p:cNvPr id="12" name="Text Box 6">
            <a:extLst>
              <a:ext uri="{FF2B5EF4-FFF2-40B4-BE49-F238E27FC236}">
                <a16:creationId xmlns:a16="http://schemas.microsoft.com/office/drawing/2014/main" id="{1C4A8696-15E9-F34E-9D6B-A386450B2B8A}"/>
              </a:ext>
            </a:extLst>
          </p:cNvPr>
          <p:cNvSpPr txBox="1">
            <a:spLocks noChangeArrowheads="1"/>
          </p:cNvSpPr>
          <p:nvPr/>
        </p:nvSpPr>
        <p:spPr bwMode="auto">
          <a:xfrm>
            <a:off x="7029972" y="1892257"/>
            <a:ext cx="8369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server</a:t>
            </a:r>
          </a:p>
        </p:txBody>
      </p:sp>
      <p:grpSp>
        <p:nvGrpSpPr>
          <p:cNvPr id="13" name="Group 34">
            <a:extLst>
              <a:ext uri="{FF2B5EF4-FFF2-40B4-BE49-F238E27FC236}">
                <a16:creationId xmlns:a16="http://schemas.microsoft.com/office/drawing/2014/main" id="{3F9049F0-AD0D-BB4A-9A38-AE6CD2DEE44B}"/>
              </a:ext>
            </a:extLst>
          </p:cNvPr>
          <p:cNvGrpSpPr>
            <a:grpSpLocks/>
          </p:cNvGrpSpPr>
          <p:nvPr/>
        </p:nvGrpSpPr>
        <p:grpSpPr bwMode="auto">
          <a:xfrm>
            <a:off x="7234967" y="2262203"/>
            <a:ext cx="422275" cy="685800"/>
            <a:chOff x="4140" y="429"/>
            <a:chExt cx="1425" cy="2396"/>
          </a:xfrm>
        </p:grpSpPr>
        <p:sp>
          <p:nvSpPr>
            <p:cNvPr id="14" name="Freeform 35">
              <a:extLst>
                <a:ext uri="{FF2B5EF4-FFF2-40B4-BE49-F238E27FC236}">
                  <a16:creationId xmlns:a16="http://schemas.microsoft.com/office/drawing/2014/main" id="{803C6B5A-D9D1-EB4A-A391-52C6BC681D84}"/>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5" name="Rectangle 36">
              <a:extLst>
                <a:ext uri="{FF2B5EF4-FFF2-40B4-BE49-F238E27FC236}">
                  <a16:creationId xmlns:a16="http://schemas.microsoft.com/office/drawing/2014/main" id="{743E8922-0B4F-124B-8E08-EAFC48A26AC2}"/>
                </a:ext>
              </a:extLst>
            </p:cNvPr>
            <p:cNvSpPr>
              <a:spLocks noChangeArrowheads="1"/>
            </p:cNvSpPr>
            <p:nvPr/>
          </p:nvSpPr>
          <p:spPr bwMode="auto">
            <a:xfrm>
              <a:off x="4204" y="429"/>
              <a:ext cx="1050"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6" name="Freeform 37">
              <a:extLst>
                <a:ext uri="{FF2B5EF4-FFF2-40B4-BE49-F238E27FC236}">
                  <a16:creationId xmlns:a16="http://schemas.microsoft.com/office/drawing/2014/main" id="{B8099CED-B66E-A64F-9D64-36008CA1795B}"/>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7" name="Freeform 38">
              <a:extLst>
                <a:ext uri="{FF2B5EF4-FFF2-40B4-BE49-F238E27FC236}">
                  <a16:creationId xmlns:a16="http://schemas.microsoft.com/office/drawing/2014/main" id="{8E10A1E3-E714-724B-9A56-653D39FCCDCC}"/>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8" name="Rectangle 39">
              <a:extLst>
                <a:ext uri="{FF2B5EF4-FFF2-40B4-BE49-F238E27FC236}">
                  <a16:creationId xmlns:a16="http://schemas.microsoft.com/office/drawing/2014/main" id="{51B7511E-9F4A-634B-B78E-ADF6D024CA43}"/>
                </a:ext>
              </a:extLst>
            </p:cNvPr>
            <p:cNvSpPr>
              <a:spLocks noChangeArrowheads="1"/>
            </p:cNvSpPr>
            <p:nvPr/>
          </p:nvSpPr>
          <p:spPr bwMode="auto">
            <a:xfrm>
              <a:off x="4210" y="695"/>
              <a:ext cx="600"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19" name="Group 40">
              <a:extLst>
                <a:ext uri="{FF2B5EF4-FFF2-40B4-BE49-F238E27FC236}">
                  <a16:creationId xmlns:a16="http://schemas.microsoft.com/office/drawing/2014/main" id="{5B0CC43F-BAC2-3140-B5A3-62B0B2DB20E0}"/>
                </a:ext>
              </a:extLst>
            </p:cNvPr>
            <p:cNvGrpSpPr>
              <a:grpSpLocks/>
            </p:cNvGrpSpPr>
            <p:nvPr/>
          </p:nvGrpSpPr>
          <p:grpSpPr bwMode="auto">
            <a:xfrm>
              <a:off x="4749" y="668"/>
              <a:ext cx="581" cy="145"/>
              <a:chOff x="614" y="2568"/>
              <a:chExt cx="725" cy="139"/>
            </a:xfrm>
          </p:grpSpPr>
          <p:sp>
            <p:nvSpPr>
              <p:cNvPr id="44" name="AutoShape 41">
                <a:extLst>
                  <a:ext uri="{FF2B5EF4-FFF2-40B4-BE49-F238E27FC236}">
                    <a16:creationId xmlns:a16="http://schemas.microsoft.com/office/drawing/2014/main" id="{15BC3053-32F0-D74D-89AF-8B97E27A3909}"/>
                  </a:ext>
                </a:extLst>
              </p:cNvPr>
              <p:cNvSpPr>
                <a:spLocks noChangeArrowheads="1"/>
              </p:cNvSpPr>
              <p:nvPr/>
            </p:nvSpPr>
            <p:spPr bwMode="auto">
              <a:xfrm>
                <a:off x="616" y="2568"/>
                <a:ext cx="722"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5" name="AutoShape 42">
                <a:extLst>
                  <a:ext uri="{FF2B5EF4-FFF2-40B4-BE49-F238E27FC236}">
                    <a16:creationId xmlns:a16="http://schemas.microsoft.com/office/drawing/2014/main" id="{20995AA6-2DCD-3745-B56B-D4A2BD016FEA}"/>
                  </a:ext>
                </a:extLst>
              </p:cNvPr>
              <p:cNvSpPr>
                <a:spLocks noChangeArrowheads="1"/>
              </p:cNvSpPr>
              <p:nvPr/>
            </p:nvSpPr>
            <p:spPr bwMode="auto">
              <a:xfrm>
                <a:off x="630" y="2583"/>
                <a:ext cx="689"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0" name="Rectangle 43">
              <a:extLst>
                <a:ext uri="{FF2B5EF4-FFF2-40B4-BE49-F238E27FC236}">
                  <a16:creationId xmlns:a16="http://schemas.microsoft.com/office/drawing/2014/main" id="{A0AB9F72-54CB-1348-80D1-B314D48A04CD}"/>
                </a:ext>
              </a:extLst>
            </p:cNvPr>
            <p:cNvSpPr>
              <a:spLocks noChangeArrowheads="1"/>
            </p:cNvSpPr>
            <p:nvPr/>
          </p:nvSpPr>
          <p:spPr bwMode="auto">
            <a:xfrm>
              <a:off x="4226" y="1017"/>
              <a:ext cx="595"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21" name="Group 44">
              <a:extLst>
                <a:ext uri="{FF2B5EF4-FFF2-40B4-BE49-F238E27FC236}">
                  <a16:creationId xmlns:a16="http://schemas.microsoft.com/office/drawing/2014/main" id="{9E4659C2-4E42-B443-84EF-9148F9288BE3}"/>
                </a:ext>
              </a:extLst>
            </p:cNvPr>
            <p:cNvGrpSpPr>
              <a:grpSpLocks/>
            </p:cNvGrpSpPr>
            <p:nvPr/>
          </p:nvGrpSpPr>
          <p:grpSpPr bwMode="auto">
            <a:xfrm>
              <a:off x="4747" y="994"/>
              <a:ext cx="581" cy="134"/>
              <a:chOff x="614" y="2568"/>
              <a:chExt cx="725" cy="139"/>
            </a:xfrm>
          </p:grpSpPr>
          <p:sp>
            <p:nvSpPr>
              <p:cNvPr id="42" name="AutoShape 45">
                <a:extLst>
                  <a:ext uri="{FF2B5EF4-FFF2-40B4-BE49-F238E27FC236}">
                    <a16:creationId xmlns:a16="http://schemas.microsoft.com/office/drawing/2014/main" id="{D8903B39-8265-544A-9AFB-566D599B94BF}"/>
                  </a:ext>
                </a:extLst>
              </p:cNvPr>
              <p:cNvSpPr>
                <a:spLocks noChangeArrowheads="1"/>
              </p:cNvSpPr>
              <p:nvPr/>
            </p:nvSpPr>
            <p:spPr bwMode="auto">
              <a:xfrm>
                <a:off x="612" y="2569"/>
                <a:ext cx="729"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3" name="AutoShape 46">
                <a:extLst>
                  <a:ext uri="{FF2B5EF4-FFF2-40B4-BE49-F238E27FC236}">
                    <a16:creationId xmlns:a16="http://schemas.microsoft.com/office/drawing/2014/main" id="{FD67A903-00AF-8F4D-B4F7-1CE981372C02}"/>
                  </a:ext>
                </a:extLst>
              </p:cNvPr>
              <p:cNvSpPr>
                <a:spLocks noChangeArrowheads="1"/>
              </p:cNvSpPr>
              <p:nvPr/>
            </p:nvSpPr>
            <p:spPr bwMode="auto">
              <a:xfrm>
                <a:off x="625" y="2586"/>
                <a:ext cx="695"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2" name="Rectangle 47">
              <a:extLst>
                <a:ext uri="{FF2B5EF4-FFF2-40B4-BE49-F238E27FC236}">
                  <a16:creationId xmlns:a16="http://schemas.microsoft.com/office/drawing/2014/main" id="{4CE4A0E0-E439-5A47-BF8B-98C51081AA9D}"/>
                </a:ext>
              </a:extLst>
            </p:cNvPr>
            <p:cNvSpPr>
              <a:spLocks noChangeArrowheads="1"/>
            </p:cNvSpPr>
            <p:nvPr/>
          </p:nvSpPr>
          <p:spPr bwMode="auto">
            <a:xfrm>
              <a:off x="4215" y="13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23" name="Rectangle 48">
              <a:extLst>
                <a:ext uri="{FF2B5EF4-FFF2-40B4-BE49-F238E27FC236}">
                  <a16:creationId xmlns:a16="http://schemas.microsoft.com/office/drawing/2014/main" id="{9C3A9589-0AF1-484B-8D65-785BF63FA907}"/>
                </a:ext>
              </a:extLst>
            </p:cNvPr>
            <p:cNvSpPr>
              <a:spLocks noChangeArrowheads="1"/>
            </p:cNvSpPr>
            <p:nvPr/>
          </p:nvSpPr>
          <p:spPr bwMode="auto">
            <a:xfrm>
              <a:off x="4226" y="16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24" name="Group 49">
              <a:extLst>
                <a:ext uri="{FF2B5EF4-FFF2-40B4-BE49-F238E27FC236}">
                  <a16:creationId xmlns:a16="http://schemas.microsoft.com/office/drawing/2014/main" id="{B0BBD09F-6C03-C742-8A03-DE01670CB532}"/>
                </a:ext>
              </a:extLst>
            </p:cNvPr>
            <p:cNvGrpSpPr>
              <a:grpSpLocks/>
            </p:cNvGrpSpPr>
            <p:nvPr/>
          </p:nvGrpSpPr>
          <p:grpSpPr bwMode="auto">
            <a:xfrm>
              <a:off x="4735" y="1627"/>
              <a:ext cx="582" cy="151"/>
              <a:chOff x="614" y="2568"/>
              <a:chExt cx="725" cy="139"/>
            </a:xfrm>
          </p:grpSpPr>
          <p:sp>
            <p:nvSpPr>
              <p:cNvPr id="40" name="AutoShape 50">
                <a:extLst>
                  <a:ext uri="{FF2B5EF4-FFF2-40B4-BE49-F238E27FC236}">
                    <a16:creationId xmlns:a16="http://schemas.microsoft.com/office/drawing/2014/main" id="{F540A08B-AEF4-A545-BD11-4851FF84EDEE}"/>
                  </a:ext>
                </a:extLst>
              </p:cNvPr>
              <p:cNvSpPr>
                <a:spLocks noChangeArrowheads="1"/>
              </p:cNvSpPr>
              <p:nvPr/>
            </p:nvSpPr>
            <p:spPr bwMode="auto">
              <a:xfrm>
                <a:off x="614" y="2568"/>
                <a:ext cx="727"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1" name="AutoShape 51">
                <a:extLst>
                  <a:ext uri="{FF2B5EF4-FFF2-40B4-BE49-F238E27FC236}">
                    <a16:creationId xmlns:a16="http://schemas.microsoft.com/office/drawing/2014/main" id="{3E831A66-2030-664B-A089-E131017C23D6}"/>
                  </a:ext>
                </a:extLst>
              </p:cNvPr>
              <p:cNvSpPr>
                <a:spLocks noChangeArrowheads="1"/>
              </p:cNvSpPr>
              <p:nvPr/>
            </p:nvSpPr>
            <p:spPr bwMode="auto">
              <a:xfrm>
                <a:off x="627" y="2583"/>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5" name="Freeform 52">
              <a:extLst>
                <a:ext uri="{FF2B5EF4-FFF2-40B4-BE49-F238E27FC236}">
                  <a16:creationId xmlns:a16="http://schemas.microsoft.com/office/drawing/2014/main" id="{EB110631-8DF7-8E4E-A94B-F2F52EA1E58F}"/>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26" name="Group 53">
              <a:extLst>
                <a:ext uri="{FF2B5EF4-FFF2-40B4-BE49-F238E27FC236}">
                  <a16:creationId xmlns:a16="http://schemas.microsoft.com/office/drawing/2014/main" id="{0605E8F2-9F9A-7648-8BA6-ABA0DFC79339}"/>
                </a:ext>
              </a:extLst>
            </p:cNvPr>
            <p:cNvGrpSpPr>
              <a:grpSpLocks/>
            </p:cNvGrpSpPr>
            <p:nvPr/>
          </p:nvGrpSpPr>
          <p:grpSpPr bwMode="auto">
            <a:xfrm>
              <a:off x="4739" y="1327"/>
              <a:ext cx="582" cy="139"/>
              <a:chOff x="614" y="2568"/>
              <a:chExt cx="725" cy="139"/>
            </a:xfrm>
          </p:grpSpPr>
          <p:sp>
            <p:nvSpPr>
              <p:cNvPr id="38" name="AutoShape 54">
                <a:extLst>
                  <a:ext uri="{FF2B5EF4-FFF2-40B4-BE49-F238E27FC236}">
                    <a16:creationId xmlns:a16="http://schemas.microsoft.com/office/drawing/2014/main" id="{D18E181B-E7B4-7D4A-A9B8-9FDE56CEBEA7}"/>
                  </a:ext>
                </a:extLst>
              </p:cNvPr>
              <p:cNvSpPr>
                <a:spLocks noChangeArrowheads="1"/>
              </p:cNvSpPr>
              <p:nvPr/>
            </p:nvSpPr>
            <p:spPr bwMode="auto">
              <a:xfrm>
                <a:off x="615" y="2568"/>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9" name="AutoShape 55">
                <a:extLst>
                  <a:ext uri="{FF2B5EF4-FFF2-40B4-BE49-F238E27FC236}">
                    <a16:creationId xmlns:a16="http://schemas.microsoft.com/office/drawing/2014/main" id="{0A0D2D66-4293-5E42-AB2B-B27978D8D73F}"/>
                  </a:ext>
                </a:extLst>
              </p:cNvPr>
              <p:cNvSpPr>
                <a:spLocks noChangeArrowheads="1"/>
              </p:cNvSpPr>
              <p:nvPr/>
            </p:nvSpPr>
            <p:spPr bwMode="auto">
              <a:xfrm>
                <a:off x="629" y="2585"/>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7" name="Rectangle 56">
              <a:extLst>
                <a:ext uri="{FF2B5EF4-FFF2-40B4-BE49-F238E27FC236}">
                  <a16:creationId xmlns:a16="http://schemas.microsoft.com/office/drawing/2014/main" id="{29DA363B-DCCE-0E42-97D8-C3675780D8DA}"/>
                </a:ext>
              </a:extLst>
            </p:cNvPr>
            <p:cNvSpPr>
              <a:spLocks noChangeArrowheads="1"/>
            </p:cNvSpPr>
            <p:nvPr/>
          </p:nvSpPr>
          <p:spPr bwMode="auto">
            <a:xfrm>
              <a:off x="5249" y="429"/>
              <a:ext cx="70" cy="2291"/>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28" name="Freeform 57">
              <a:extLst>
                <a:ext uri="{FF2B5EF4-FFF2-40B4-BE49-F238E27FC236}">
                  <a16:creationId xmlns:a16="http://schemas.microsoft.com/office/drawing/2014/main" id="{003F54F8-B50A-A745-830C-199E1BDB2573}"/>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9" name="Freeform 58">
              <a:extLst>
                <a:ext uri="{FF2B5EF4-FFF2-40B4-BE49-F238E27FC236}">
                  <a16:creationId xmlns:a16="http://schemas.microsoft.com/office/drawing/2014/main" id="{7C5A7536-BE63-4040-ABA1-74B2DEB36640}"/>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0" name="Oval 59">
              <a:extLst>
                <a:ext uri="{FF2B5EF4-FFF2-40B4-BE49-F238E27FC236}">
                  <a16:creationId xmlns:a16="http://schemas.microsoft.com/office/drawing/2014/main" id="{22686AD2-E3C1-444A-BFBF-DA43577786AE}"/>
                </a:ext>
              </a:extLst>
            </p:cNvPr>
            <p:cNvSpPr>
              <a:spLocks noChangeArrowheads="1"/>
            </p:cNvSpPr>
            <p:nvPr/>
          </p:nvSpPr>
          <p:spPr bwMode="auto">
            <a:xfrm>
              <a:off x="5517" y="2609"/>
              <a:ext cx="48" cy="100"/>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1" name="Freeform 60">
              <a:extLst>
                <a:ext uri="{FF2B5EF4-FFF2-40B4-BE49-F238E27FC236}">
                  <a16:creationId xmlns:a16="http://schemas.microsoft.com/office/drawing/2014/main" id="{A511E8EF-CCBE-984C-81CA-5741AD13A422}"/>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2" name="AutoShape 61">
              <a:extLst>
                <a:ext uri="{FF2B5EF4-FFF2-40B4-BE49-F238E27FC236}">
                  <a16:creationId xmlns:a16="http://schemas.microsoft.com/office/drawing/2014/main" id="{E12F38C4-3DA7-4848-A901-A1CCC93301B2}"/>
                </a:ext>
              </a:extLst>
            </p:cNvPr>
            <p:cNvSpPr>
              <a:spLocks noChangeArrowheads="1"/>
            </p:cNvSpPr>
            <p:nvPr/>
          </p:nvSpPr>
          <p:spPr bwMode="auto">
            <a:xfrm>
              <a:off x="4140" y="2675"/>
              <a:ext cx="1200"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3" name="AutoShape 62">
              <a:extLst>
                <a:ext uri="{FF2B5EF4-FFF2-40B4-BE49-F238E27FC236}">
                  <a16:creationId xmlns:a16="http://schemas.microsoft.com/office/drawing/2014/main" id="{48A88A52-5BBB-4743-AF8B-09BA6FDF0D97}"/>
                </a:ext>
              </a:extLst>
            </p:cNvPr>
            <p:cNvSpPr>
              <a:spLocks noChangeArrowheads="1"/>
            </p:cNvSpPr>
            <p:nvPr/>
          </p:nvSpPr>
          <p:spPr bwMode="auto">
            <a:xfrm>
              <a:off x="4204" y="2709"/>
              <a:ext cx="107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4" name="Oval 63">
              <a:extLst>
                <a:ext uri="{FF2B5EF4-FFF2-40B4-BE49-F238E27FC236}">
                  <a16:creationId xmlns:a16="http://schemas.microsoft.com/office/drawing/2014/main" id="{D48CE070-E4DE-984E-B8A5-1FAECB3FCE35}"/>
                </a:ext>
              </a:extLst>
            </p:cNvPr>
            <p:cNvSpPr>
              <a:spLocks noChangeArrowheads="1"/>
            </p:cNvSpPr>
            <p:nvPr/>
          </p:nvSpPr>
          <p:spPr bwMode="auto">
            <a:xfrm>
              <a:off x="4306" y="2381"/>
              <a:ext cx="161" cy="144"/>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5" name="Oval 64">
              <a:extLst>
                <a:ext uri="{FF2B5EF4-FFF2-40B4-BE49-F238E27FC236}">
                  <a16:creationId xmlns:a16="http://schemas.microsoft.com/office/drawing/2014/main" id="{3AACC7F2-958D-5A4E-B37D-C55208B6F9BD}"/>
                </a:ext>
              </a:extLst>
            </p:cNvPr>
            <p:cNvSpPr>
              <a:spLocks noChangeArrowheads="1"/>
            </p:cNvSpPr>
            <p:nvPr/>
          </p:nvSpPr>
          <p:spPr bwMode="auto">
            <a:xfrm>
              <a:off x="4488" y="2381"/>
              <a:ext cx="155" cy="144"/>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Calibri"/>
                <a:ea typeface="ＭＳ Ｐゴシック" panose="020B0600070205080204" pitchFamily="34" charset="-128"/>
                <a:cs typeface="Arial" panose="020B0604020202020204" pitchFamily="34" charset="0"/>
              </a:endParaRPr>
            </a:p>
          </p:txBody>
        </p:sp>
        <p:sp>
          <p:nvSpPr>
            <p:cNvPr id="36" name="Oval 65">
              <a:extLst>
                <a:ext uri="{FF2B5EF4-FFF2-40B4-BE49-F238E27FC236}">
                  <a16:creationId xmlns:a16="http://schemas.microsoft.com/office/drawing/2014/main" id="{F26427F9-3E33-EB43-B662-FA88A41C6D85}"/>
                </a:ext>
              </a:extLst>
            </p:cNvPr>
            <p:cNvSpPr>
              <a:spLocks noChangeArrowheads="1"/>
            </p:cNvSpPr>
            <p:nvPr/>
          </p:nvSpPr>
          <p:spPr bwMode="auto">
            <a:xfrm>
              <a:off x="4660" y="2381"/>
              <a:ext cx="161"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7" name="Rectangle 66">
              <a:extLst>
                <a:ext uri="{FF2B5EF4-FFF2-40B4-BE49-F238E27FC236}">
                  <a16:creationId xmlns:a16="http://schemas.microsoft.com/office/drawing/2014/main" id="{8F1829D6-46E0-BC42-B764-C952B46A2498}"/>
                </a:ext>
              </a:extLst>
            </p:cNvPr>
            <p:cNvSpPr>
              <a:spLocks noChangeArrowheads="1"/>
            </p:cNvSpPr>
            <p:nvPr/>
          </p:nvSpPr>
          <p:spPr bwMode="auto">
            <a:xfrm>
              <a:off x="5061" y="1838"/>
              <a:ext cx="86" cy="760"/>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grpSp>
        <p:nvGrpSpPr>
          <p:cNvPr id="46" name="Group 67">
            <a:extLst>
              <a:ext uri="{FF2B5EF4-FFF2-40B4-BE49-F238E27FC236}">
                <a16:creationId xmlns:a16="http://schemas.microsoft.com/office/drawing/2014/main" id="{E398CB23-1767-0048-89F5-62C5E9AF7865}"/>
              </a:ext>
            </a:extLst>
          </p:cNvPr>
          <p:cNvGrpSpPr>
            <a:grpSpLocks/>
          </p:cNvGrpSpPr>
          <p:nvPr/>
        </p:nvGrpSpPr>
        <p:grpSpPr bwMode="auto">
          <a:xfrm>
            <a:off x="2885332" y="2291964"/>
            <a:ext cx="742950" cy="742950"/>
            <a:chOff x="-44" y="1473"/>
            <a:chExt cx="981" cy="1105"/>
          </a:xfrm>
        </p:grpSpPr>
        <p:pic>
          <p:nvPicPr>
            <p:cNvPr id="47" name="Picture 68" descr="desktop_computer_stylized_medium">
              <a:extLst>
                <a:ext uri="{FF2B5EF4-FFF2-40B4-BE49-F238E27FC236}">
                  <a16:creationId xmlns:a16="http://schemas.microsoft.com/office/drawing/2014/main" id="{8EC7FF3D-42E5-D345-8DA9-637E325A41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 name="Freeform 69">
              <a:extLst>
                <a:ext uri="{FF2B5EF4-FFF2-40B4-BE49-F238E27FC236}">
                  <a16:creationId xmlns:a16="http://schemas.microsoft.com/office/drawing/2014/main" id="{A9F3AAA5-0B80-934E-BA4C-75AD71012D04}"/>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cxnSp>
        <p:nvCxnSpPr>
          <p:cNvPr id="5" name="Straight Arrow Connector 4">
            <a:extLst>
              <a:ext uri="{FF2B5EF4-FFF2-40B4-BE49-F238E27FC236}">
                <a16:creationId xmlns:a16="http://schemas.microsoft.com/office/drawing/2014/main" id="{CFD5BA50-AF40-4342-8C77-22AF37730C06}"/>
              </a:ext>
            </a:extLst>
          </p:cNvPr>
          <p:cNvCxnSpPr>
            <a:cxnSpLocks/>
          </p:cNvCxnSpPr>
          <p:nvPr/>
        </p:nvCxnSpPr>
        <p:spPr>
          <a:xfrm>
            <a:off x="3526536" y="2791484"/>
            <a:ext cx="3910012" cy="26074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CF97F68-AA2C-FB49-ABBC-199B7521D0A1}"/>
              </a:ext>
            </a:extLst>
          </p:cNvPr>
          <p:cNvSpPr txBox="1"/>
          <p:nvPr/>
        </p:nvSpPr>
        <p:spPr>
          <a:xfrm>
            <a:off x="6093263" y="2667596"/>
            <a:ext cx="8920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GET O</a:t>
            </a:r>
            <a:r>
              <a:rPr kumimoji="0" lang="en-US" sz="1600" b="0" i="0" u="none" strike="noStrike" kern="1200" cap="none" spc="0" normalizeH="0" baseline="-25000" noProof="0" dirty="0">
                <a:ln>
                  <a:noFill/>
                </a:ln>
                <a:solidFill>
                  <a:prstClr val="black"/>
                </a:solidFill>
                <a:effectLst/>
                <a:uLnTx/>
                <a:uFillTx/>
                <a:latin typeface="Calibri"/>
                <a:ea typeface="+mn-ea"/>
                <a:cs typeface="+mn-cs"/>
              </a:rPr>
              <a:t>1</a:t>
            </a:r>
          </a:p>
        </p:txBody>
      </p:sp>
      <p:sp>
        <p:nvSpPr>
          <p:cNvPr id="51" name="TextBox 50">
            <a:extLst>
              <a:ext uri="{FF2B5EF4-FFF2-40B4-BE49-F238E27FC236}">
                <a16:creationId xmlns:a16="http://schemas.microsoft.com/office/drawing/2014/main" id="{854675CA-3B4C-CC4F-AFB8-7456C2CEC59A}"/>
              </a:ext>
            </a:extLst>
          </p:cNvPr>
          <p:cNvSpPr txBox="1"/>
          <p:nvPr/>
        </p:nvSpPr>
        <p:spPr>
          <a:xfrm>
            <a:off x="5291796" y="2596769"/>
            <a:ext cx="8920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GET O</a:t>
            </a:r>
            <a:r>
              <a:rPr kumimoji="0" lang="en-US" sz="1600" b="0" i="0" u="none" strike="noStrike" kern="1200" cap="none" spc="0" normalizeH="0" baseline="-25000" noProof="0" dirty="0">
                <a:ln>
                  <a:noFill/>
                </a:ln>
                <a:solidFill>
                  <a:prstClr val="black"/>
                </a:solidFill>
                <a:effectLst/>
                <a:uLnTx/>
                <a:uFillTx/>
                <a:latin typeface="Calibri"/>
                <a:ea typeface="+mn-ea"/>
                <a:cs typeface="+mn-cs"/>
              </a:rPr>
              <a:t>2</a:t>
            </a:r>
          </a:p>
        </p:txBody>
      </p:sp>
      <p:sp>
        <p:nvSpPr>
          <p:cNvPr id="52" name="TextBox 51">
            <a:extLst>
              <a:ext uri="{FF2B5EF4-FFF2-40B4-BE49-F238E27FC236}">
                <a16:creationId xmlns:a16="http://schemas.microsoft.com/office/drawing/2014/main" id="{EBB1F67B-C0F8-024A-91A3-3517B8E3A8B6}"/>
              </a:ext>
            </a:extLst>
          </p:cNvPr>
          <p:cNvSpPr txBox="1"/>
          <p:nvPr/>
        </p:nvSpPr>
        <p:spPr>
          <a:xfrm>
            <a:off x="4513773" y="2538104"/>
            <a:ext cx="8920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GET O</a:t>
            </a:r>
            <a:r>
              <a:rPr kumimoji="0" lang="en-US" sz="1600" b="0" i="0" u="none" strike="noStrike" kern="1200" cap="none" spc="0" normalizeH="0" baseline="-25000" noProof="0" dirty="0">
                <a:ln>
                  <a:noFill/>
                </a:ln>
                <a:solidFill>
                  <a:prstClr val="black"/>
                </a:solidFill>
                <a:effectLst/>
                <a:uLnTx/>
                <a:uFillTx/>
                <a:latin typeface="Calibri"/>
                <a:ea typeface="+mn-ea"/>
                <a:cs typeface="+mn-cs"/>
              </a:rPr>
              <a:t>3</a:t>
            </a:r>
          </a:p>
        </p:txBody>
      </p:sp>
      <p:sp>
        <p:nvSpPr>
          <p:cNvPr id="53" name="TextBox 52">
            <a:extLst>
              <a:ext uri="{FF2B5EF4-FFF2-40B4-BE49-F238E27FC236}">
                <a16:creationId xmlns:a16="http://schemas.microsoft.com/office/drawing/2014/main" id="{33D26801-4441-6448-9C51-E7BF273943AE}"/>
              </a:ext>
            </a:extLst>
          </p:cNvPr>
          <p:cNvSpPr txBox="1"/>
          <p:nvPr/>
        </p:nvSpPr>
        <p:spPr>
          <a:xfrm>
            <a:off x="3721264" y="2473869"/>
            <a:ext cx="8920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GET O</a:t>
            </a:r>
            <a:r>
              <a:rPr kumimoji="0" lang="en-US" sz="1600" b="0" i="0" u="none" strike="noStrike" kern="1200" cap="none" spc="0" normalizeH="0" baseline="-25000" noProof="0" dirty="0">
                <a:ln>
                  <a:noFill/>
                </a:ln>
                <a:solidFill>
                  <a:prstClr val="black"/>
                </a:solidFill>
                <a:effectLst/>
                <a:uLnTx/>
                <a:uFillTx/>
                <a:latin typeface="Calibri"/>
                <a:ea typeface="+mn-ea"/>
                <a:cs typeface="+mn-cs"/>
              </a:rPr>
              <a:t>4</a:t>
            </a:r>
          </a:p>
        </p:txBody>
      </p:sp>
      <p:sp>
        <p:nvSpPr>
          <p:cNvPr id="63" name="Rectangle 62">
            <a:extLst>
              <a:ext uri="{FF2B5EF4-FFF2-40B4-BE49-F238E27FC236}">
                <a16:creationId xmlns:a16="http://schemas.microsoft.com/office/drawing/2014/main" id="{38FF6E3C-DC0A-2A42-A83A-2B0D55A3D376}"/>
              </a:ext>
            </a:extLst>
          </p:cNvPr>
          <p:cNvSpPr/>
          <p:nvPr/>
        </p:nvSpPr>
        <p:spPr>
          <a:xfrm>
            <a:off x="8620343" y="3108868"/>
            <a:ext cx="892098" cy="19713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4" name="Rectangle 63">
            <a:extLst>
              <a:ext uri="{FF2B5EF4-FFF2-40B4-BE49-F238E27FC236}">
                <a16:creationId xmlns:a16="http://schemas.microsoft.com/office/drawing/2014/main" id="{790AB6BC-5FA2-CD42-9930-4B26196539D4}"/>
              </a:ext>
            </a:extLst>
          </p:cNvPr>
          <p:cNvSpPr/>
          <p:nvPr/>
        </p:nvSpPr>
        <p:spPr>
          <a:xfrm>
            <a:off x="8624001" y="5094824"/>
            <a:ext cx="892097" cy="1103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 name="Group 7">
            <a:extLst>
              <a:ext uri="{FF2B5EF4-FFF2-40B4-BE49-F238E27FC236}">
                <a16:creationId xmlns:a16="http://schemas.microsoft.com/office/drawing/2014/main" id="{3BCCEA0D-BD56-2144-8446-6F45775C9DAB}"/>
              </a:ext>
            </a:extLst>
          </p:cNvPr>
          <p:cNvGrpSpPr/>
          <p:nvPr/>
        </p:nvGrpSpPr>
        <p:grpSpPr>
          <a:xfrm>
            <a:off x="3400914" y="3064264"/>
            <a:ext cx="4052925" cy="2231577"/>
            <a:chOff x="3400914" y="3064264"/>
            <a:chExt cx="4052925" cy="2231577"/>
          </a:xfrm>
        </p:grpSpPr>
        <p:cxnSp>
          <p:nvCxnSpPr>
            <p:cNvPr id="59" name="Straight Arrow Connector 58">
              <a:extLst>
                <a:ext uri="{FF2B5EF4-FFF2-40B4-BE49-F238E27FC236}">
                  <a16:creationId xmlns:a16="http://schemas.microsoft.com/office/drawing/2014/main" id="{FD6DCCE9-A422-404A-94DE-DE520C1D2809}"/>
                </a:ext>
              </a:extLst>
            </p:cNvPr>
            <p:cNvCxnSpPr>
              <a:cxnSpLocks/>
            </p:cNvCxnSpPr>
            <p:nvPr/>
          </p:nvCxnSpPr>
          <p:spPr>
            <a:xfrm flipH="1">
              <a:off x="3400914" y="5022530"/>
              <a:ext cx="4052925" cy="27331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Freeform 48">
              <a:extLst>
                <a:ext uri="{FF2B5EF4-FFF2-40B4-BE49-F238E27FC236}">
                  <a16:creationId xmlns:a16="http://schemas.microsoft.com/office/drawing/2014/main" id="{AF7FDDA2-EA85-004E-AB1B-97A9090ECD2A}"/>
                </a:ext>
              </a:extLst>
            </p:cNvPr>
            <p:cNvSpPr/>
            <p:nvPr/>
          </p:nvSpPr>
          <p:spPr>
            <a:xfrm>
              <a:off x="3517643" y="3064264"/>
              <a:ext cx="3868169" cy="2226179"/>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67383 w 3876052"/>
                <a:gd name="connsiteY0" fmla="*/ 0 h 2226179"/>
                <a:gd name="connsiteX1" fmla="*/ 411 w 3876052"/>
                <a:gd name="connsiteY1" fmla="*/ 273465 h 2226179"/>
                <a:gd name="connsiteX2" fmla="*/ 411 w 3876052"/>
                <a:gd name="connsiteY2" fmla="*/ 2226179 h 2226179"/>
                <a:gd name="connsiteX3" fmla="*/ 3875929 w 3876052"/>
                <a:gd name="connsiteY3" fmla="*/ 1956987 h 2226179"/>
                <a:gd name="connsiteX4" fmla="*/ 3867383 w 3876052"/>
                <a:gd name="connsiteY4" fmla="*/ 0 h 2226179"/>
                <a:gd name="connsiteX0" fmla="*/ 3867383 w 3871845"/>
                <a:gd name="connsiteY0" fmla="*/ 0 h 2226179"/>
                <a:gd name="connsiteX1" fmla="*/ 411 w 3871845"/>
                <a:gd name="connsiteY1" fmla="*/ 273465 h 2226179"/>
                <a:gd name="connsiteX2" fmla="*/ 411 w 3871845"/>
                <a:gd name="connsiteY2" fmla="*/ 2226179 h 2226179"/>
                <a:gd name="connsiteX3" fmla="*/ 3871656 w 3871845"/>
                <a:gd name="connsiteY3" fmla="*/ 1969806 h 2226179"/>
                <a:gd name="connsiteX4" fmla="*/ 3867383 w 3871845"/>
                <a:gd name="connsiteY4" fmla="*/ 0 h 2226179"/>
                <a:gd name="connsiteX0" fmla="*/ 3867383 w 3872034"/>
                <a:gd name="connsiteY0" fmla="*/ 0 h 2226179"/>
                <a:gd name="connsiteX1" fmla="*/ 411 w 3872034"/>
                <a:gd name="connsiteY1" fmla="*/ 273465 h 2226179"/>
                <a:gd name="connsiteX2" fmla="*/ 411 w 3872034"/>
                <a:gd name="connsiteY2" fmla="*/ 2226179 h 2226179"/>
                <a:gd name="connsiteX3" fmla="*/ 3871656 w 3872034"/>
                <a:gd name="connsiteY3" fmla="*/ 1969806 h 2226179"/>
                <a:gd name="connsiteX4" fmla="*/ 3867383 w 3872034"/>
                <a:gd name="connsiteY4" fmla="*/ 0 h 2226179"/>
                <a:gd name="connsiteX0" fmla="*/ 3867383 w 3868169"/>
                <a:gd name="connsiteY0" fmla="*/ 0 h 2226179"/>
                <a:gd name="connsiteX1" fmla="*/ 411 w 3868169"/>
                <a:gd name="connsiteY1" fmla="*/ 273465 h 2226179"/>
                <a:gd name="connsiteX2" fmla="*/ 411 w 3868169"/>
                <a:gd name="connsiteY2" fmla="*/ 2226179 h 2226179"/>
                <a:gd name="connsiteX3" fmla="*/ 3863110 w 3868169"/>
                <a:gd name="connsiteY3" fmla="*/ 1969806 h 2226179"/>
                <a:gd name="connsiteX4" fmla="*/ 3867383 w 3868169"/>
                <a:gd name="connsiteY4" fmla="*/ 0 h 2226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8169" h="2226179">
                  <a:moveTo>
                    <a:pt x="3867383" y="0"/>
                  </a:moveTo>
                  <a:lnTo>
                    <a:pt x="411" y="273465"/>
                  </a:lnTo>
                  <a:cubicBezTo>
                    <a:pt x="1835" y="927218"/>
                    <a:pt x="-1013" y="1572426"/>
                    <a:pt x="411" y="2226179"/>
                  </a:cubicBezTo>
                  <a:lnTo>
                    <a:pt x="3863110" y="1969806"/>
                  </a:lnTo>
                  <a:cubicBezTo>
                    <a:pt x="3864534" y="1311780"/>
                    <a:pt x="3870232" y="615297"/>
                    <a:pt x="3867383"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10" name="Group 9">
            <a:extLst>
              <a:ext uri="{FF2B5EF4-FFF2-40B4-BE49-F238E27FC236}">
                <a16:creationId xmlns:a16="http://schemas.microsoft.com/office/drawing/2014/main" id="{1032D652-964E-9F43-98C4-FFCFB51B8116}"/>
              </a:ext>
            </a:extLst>
          </p:cNvPr>
          <p:cNvGrpSpPr/>
          <p:nvPr/>
        </p:nvGrpSpPr>
        <p:grpSpPr>
          <a:xfrm>
            <a:off x="3389679" y="5054301"/>
            <a:ext cx="4064160" cy="386589"/>
            <a:chOff x="3389679" y="5054301"/>
            <a:chExt cx="4064160" cy="386589"/>
          </a:xfrm>
        </p:grpSpPr>
        <p:cxnSp>
          <p:nvCxnSpPr>
            <p:cNvPr id="60" name="Straight Arrow Connector 59">
              <a:extLst>
                <a:ext uri="{FF2B5EF4-FFF2-40B4-BE49-F238E27FC236}">
                  <a16:creationId xmlns:a16="http://schemas.microsoft.com/office/drawing/2014/main" id="{74B14409-7AA2-6647-870D-F81D3E4A7B92}"/>
                </a:ext>
              </a:extLst>
            </p:cNvPr>
            <p:cNvCxnSpPr>
              <a:cxnSpLocks/>
            </p:cNvCxnSpPr>
            <p:nvPr/>
          </p:nvCxnSpPr>
          <p:spPr>
            <a:xfrm flipH="1">
              <a:off x="3389679" y="5161562"/>
              <a:ext cx="4064160" cy="27932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Freeform 66">
              <a:extLst>
                <a:ext uri="{FF2B5EF4-FFF2-40B4-BE49-F238E27FC236}">
                  <a16:creationId xmlns:a16="http://schemas.microsoft.com/office/drawing/2014/main" id="{40D71812-E6AC-D143-8CC1-FD1BA4C52E80}"/>
                </a:ext>
              </a:extLst>
            </p:cNvPr>
            <p:cNvSpPr/>
            <p:nvPr/>
          </p:nvSpPr>
          <p:spPr>
            <a:xfrm>
              <a:off x="3519116" y="5054301"/>
              <a:ext cx="3875928" cy="375356"/>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92661 w 3892661"/>
                <a:gd name="connsiteY0" fmla="*/ 0 h 6403180"/>
                <a:gd name="connsiteX1" fmla="*/ 25689 w 3892661"/>
                <a:gd name="connsiteY1" fmla="*/ 273465 h 6403180"/>
                <a:gd name="connsiteX2" fmla="*/ 51 w 3892661"/>
                <a:gd name="connsiteY2" fmla="*/ 6403180 h 6403180"/>
                <a:gd name="connsiteX3" fmla="*/ 3888388 w 3892661"/>
                <a:gd name="connsiteY3" fmla="*/ 1974078 h 6403180"/>
                <a:gd name="connsiteX4" fmla="*/ 3892661 w 3892661"/>
                <a:gd name="connsiteY4" fmla="*/ 0 h 6403180"/>
                <a:gd name="connsiteX0" fmla="*/ 3896882 w 3896882"/>
                <a:gd name="connsiteY0" fmla="*/ 0 h 6403180"/>
                <a:gd name="connsiteX1" fmla="*/ 0 w 3896882"/>
                <a:gd name="connsiteY1" fmla="*/ 4599655 h 6403180"/>
                <a:gd name="connsiteX2" fmla="*/ 4272 w 3896882"/>
                <a:gd name="connsiteY2" fmla="*/ 6403180 h 6403180"/>
                <a:gd name="connsiteX3" fmla="*/ 3892609 w 3896882"/>
                <a:gd name="connsiteY3" fmla="*/ 1974078 h 6403180"/>
                <a:gd name="connsiteX4" fmla="*/ 3896882 w 3896882"/>
                <a:gd name="connsiteY4" fmla="*/ 0 h 6403180"/>
                <a:gd name="connsiteX0" fmla="*/ 3893021 w 3893021"/>
                <a:gd name="connsiteY0" fmla="*/ 0 h 6403180"/>
                <a:gd name="connsiteX1" fmla="*/ 412 w 3893021"/>
                <a:gd name="connsiteY1" fmla="*/ 4152108 h 6403180"/>
                <a:gd name="connsiteX2" fmla="*/ 411 w 3893021"/>
                <a:gd name="connsiteY2" fmla="*/ 6403180 h 6403180"/>
                <a:gd name="connsiteX3" fmla="*/ 3888748 w 3893021"/>
                <a:gd name="connsiteY3" fmla="*/ 1974078 h 6403180"/>
                <a:gd name="connsiteX4" fmla="*/ 3893021 w 3893021"/>
                <a:gd name="connsiteY4" fmla="*/ 0 h 6403180"/>
                <a:gd name="connsiteX0" fmla="*/ 3892651 w 3892651"/>
                <a:gd name="connsiteY0" fmla="*/ 0 h 6403180"/>
                <a:gd name="connsiteX1" fmla="*/ 34226 w 3892651"/>
                <a:gd name="connsiteY1" fmla="*/ 4375864 h 6403180"/>
                <a:gd name="connsiteX2" fmla="*/ 41 w 3892651"/>
                <a:gd name="connsiteY2" fmla="*/ 6403180 h 6403180"/>
                <a:gd name="connsiteX3" fmla="*/ 3888378 w 3892651"/>
                <a:gd name="connsiteY3" fmla="*/ 1974078 h 6403180"/>
                <a:gd name="connsiteX4" fmla="*/ 3892651 w 3892651"/>
                <a:gd name="connsiteY4" fmla="*/ 0 h 6403180"/>
                <a:gd name="connsiteX0" fmla="*/ 3875591 w 3875591"/>
                <a:gd name="connsiteY0" fmla="*/ 0 h 6552362"/>
                <a:gd name="connsiteX1" fmla="*/ 17166 w 3875591"/>
                <a:gd name="connsiteY1" fmla="*/ 4375864 h 6552362"/>
                <a:gd name="connsiteX2" fmla="*/ 73 w 3875591"/>
                <a:gd name="connsiteY2" fmla="*/ 6552362 h 6552362"/>
                <a:gd name="connsiteX3" fmla="*/ 3871318 w 3875591"/>
                <a:gd name="connsiteY3" fmla="*/ 1974078 h 6552362"/>
                <a:gd name="connsiteX4" fmla="*/ 3875591 w 3875591"/>
                <a:gd name="connsiteY4" fmla="*/ 0 h 6552362"/>
                <a:gd name="connsiteX0" fmla="*/ 3875928 w 3875928"/>
                <a:gd name="connsiteY0" fmla="*/ 0 h 6552362"/>
                <a:gd name="connsiteX1" fmla="*/ 412 w 3875928"/>
                <a:gd name="connsiteY1" fmla="*/ 4599620 h 6552362"/>
                <a:gd name="connsiteX2" fmla="*/ 410 w 3875928"/>
                <a:gd name="connsiteY2" fmla="*/ 6552362 h 6552362"/>
                <a:gd name="connsiteX3" fmla="*/ 3871655 w 3875928"/>
                <a:gd name="connsiteY3" fmla="*/ 1974078 h 6552362"/>
                <a:gd name="connsiteX4" fmla="*/ 3875928 w 3875928"/>
                <a:gd name="connsiteY4" fmla="*/ 0 h 6552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5928" h="6552362">
                  <a:moveTo>
                    <a:pt x="3875928" y="0"/>
                  </a:moveTo>
                  <a:lnTo>
                    <a:pt x="412" y="4599620"/>
                  </a:lnTo>
                  <a:cubicBezTo>
                    <a:pt x="1836" y="5253373"/>
                    <a:pt x="-1014" y="5898609"/>
                    <a:pt x="410" y="6552362"/>
                  </a:cubicBezTo>
                  <a:lnTo>
                    <a:pt x="3871655" y="1974078"/>
                  </a:lnTo>
                  <a:cubicBezTo>
                    <a:pt x="3873079" y="1316052"/>
                    <a:pt x="3874504" y="658026"/>
                    <a:pt x="387592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grpSp>
        <p:nvGrpSpPr>
          <p:cNvPr id="54" name="Group 53">
            <a:extLst>
              <a:ext uri="{FF2B5EF4-FFF2-40B4-BE49-F238E27FC236}">
                <a16:creationId xmlns:a16="http://schemas.microsoft.com/office/drawing/2014/main" id="{40FB06DE-F29F-A246-84EE-63E1636623F1}"/>
              </a:ext>
            </a:extLst>
          </p:cNvPr>
          <p:cNvGrpSpPr/>
          <p:nvPr/>
        </p:nvGrpSpPr>
        <p:grpSpPr>
          <a:xfrm>
            <a:off x="3401181" y="5445216"/>
            <a:ext cx="4028803" cy="375356"/>
            <a:chOff x="3401181" y="5445216"/>
            <a:chExt cx="4028803" cy="375356"/>
          </a:xfrm>
        </p:grpSpPr>
        <p:cxnSp>
          <p:nvCxnSpPr>
            <p:cNvPr id="62" name="Straight Arrow Connector 61">
              <a:extLst>
                <a:ext uri="{FF2B5EF4-FFF2-40B4-BE49-F238E27FC236}">
                  <a16:creationId xmlns:a16="http://schemas.microsoft.com/office/drawing/2014/main" id="{58B400F4-D655-EC45-9A58-A60137EE250C}"/>
                </a:ext>
              </a:extLst>
            </p:cNvPr>
            <p:cNvCxnSpPr>
              <a:cxnSpLocks/>
            </p:cNvCxnSpPr>
            <p:nvPr/>
          </p:nvCxnSpPr>
          <p:spPr>
            <a:xfrm flipH="1">
              <a:off x="3401181" y="5534648"/>
              <a:ext cx="4028803" cy="2699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0" name="Freeform 69">
              <a:extLst>
                <a:ext uri="{FF2B5EF4-FFF2-40B4-BE49-F238E27FC236}">
                  <a16:creationId xmlns:a16="http://schemas.microsoft.com/office/drawing/2014/main" id="{E5D9F6BF-C428-4448-A3F0-EC7E244381F1}"/>
                </a:ext>
              </a:extLst>
            </p:cNvPr>
            <p:cNvSpPr/>
            <p:nvPr/>
          </p:nvSpPr>
          <p:spPr>
            <a:xfrm>
              <a:off x="3504762" y="5445216"/>
              <a:ext cx="3875928" cy="375356"/>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92661 w 3892661"/>
                <a:gd name="connsiteY0" fmla="*/ 0 h 6403180"/>
                <a:gd name="connsiteX1" fmla="*/ 25689 w 3892661"/>
                <a:gd name="connsiteY1" fmla="*/ 273465 h 6403180"/>
                <a:gd name="connsiteX2" fmla="*/ 51 w 3892661"/>
                <a:gd name="connsiteY2" fmla="*/ 6403180 h 6403180"/>
                <a:gd name="connsiteX3" fmla="*/ 3888388 w 3892661"/>
                <a:gd name="connsiteY3" fmla="*/ 1974078 h 6403180"/>
                <a:gd name="connsiteX4" fmla="*/ 3892661 w 3892661"/>
                <a:gd name="connsiteY4" fmla="*/ 0 h 6403180"/>
                <a:gd name="connsiteX0" fmla="*/ 3896882 w 3896882"/>
                <a:gd name="connsiteY0" fmla="*/ 0 h 6403180"/>
                <a:gd name="connsiteX1" fmla="*/ 0 w 3896882"/>
                <a:gd name="connsiteY1" fmla="*/ 4599655 h 6403180"/>
                <a:gd name="connsiteX2" fmla="*/ 4272 w 3896882"/>
                <a:gd name="connsiteY2" fmla="*/ 6403180 h 6403180"/>
                <a:gd name="connsiteX3" fmla="*/ 3892609 w 3896882"/>
                <a:gd name="connsiteY3" fmla="*/ 1974078 h 6403180"/>
                <a:gd name="connsiteX4" fmla="*/ 3896882 w 3896882"/>
                <a:gd name="connsiteY4" fmla="*/ 0 h 6403180"/>
                <a:gd name="connsiteX0" fmla="*/ 3893021 w 3893021"/>
                <a:gd name="connsiteY0" fmla="*/ 0 h 6403180"/>
                <a:gd name="connsiteX1" fmla="*/ 412 w 3893021"/>
                <a:gd name="connsiteY1" fmla="*/ 4152108 h 6403180"/>
                <a:gd name="connsiteX2" fmla="*/ 411 w 3893021"/>
                <a:gd name="connsiteY2" fmla="*/ 6403180 h 6403180"/>
                <a:gd name="connsiteX3" fmla="*/ 3888748 w 3893021"/>
                <a:gd name="connsiteY3" fmla="*/ 1974078 h 6403180"/>
                <a:gd name="connsiteX4" fmla="*/ 3893021 w 3893021"/>
                <a:gd name="connsiteY4" fmla="*/ 0 h 6403180"/>
                <a:gd name="connsiteX0" fmla="*/ 3892651 w 3892651"/>
                <a:gd name="connsiteY0" fmla="*/ 0 h 6403180"/>
                <a:gd name="connsiteX1" fmla="*/ 34226 w 3892651"/>
                <a:gd name="connsiteY1" fmla="*/ 4375864 h 6403180"/>
                <a:gd name="connsiteX2" fmla="*/ 41 w 3892651"/>
                <a:gd name="connsiteY2" fmla="*/ 6403180 h 6403180"/>
                <a:gd name="connsiteX3" fmla="*/ 3888378 w 3892651"/>
                <a:gd name="connsiteY3" fmla="*/ 1974078 h 6403180"/>
                <a:gd name="connsiteX4" fmla="*/ 3892651 w 3892651"/>
                <a:gd name="connsiteY4" fmla="*/ 0 h 6403180"/>
                <a:gd name="connsiteX0" fmla="*/ 3875591 w 3875591"/>
                <a:gd name="connsiteY0" fmla="*/ 0 h 6552362"/>
                <a:gd name="connsiteX1" fmla="*/ 17166 w 3875591"/>
                <a:gd name="connsiteY1" fmla="*/ 4375864 h 6552362"/>
                <a:gd name="connsiteX2" fmla="*/ 73 w 3875591"/>
                <a:gd name="connsiteY2" fmla="*/ 6552362 h 6552362"/>
                <a:gd name="connsiteX3" fmla="*/ 3871318 w 3875591"/>
                <a:gd name="connsiteY3" fmla="*/ 1974078 h 6552362"/>
                <a:gd name="connsiteX4" fmla="*/ 3875591 w 3875591"/>
                <a:gd name="connsiteY4" fmla="*/ 0 h 6552362"/>
                <a:gd name="connsiteX0" fmla="*/ 3875928 w 3875928"/>
                <a:gd name="connsiteY0" fmla="*/ 0 h 6552362"/>
                <a:gd name="connsiteX1" fmla="*/ 412 w 3875928"/>
                <a:gd name="connsiteY1" fmla="*/ 4599620 h 6552362"/>
                <a:gd name="connsiteX2" fmla="*/ 410 w 3875928"/>
                <a:gd name="connsiteY2" fmla="*/ 6552362 h 6552362"/>
                <a:gd name="connsiteX3" fmla="*/ 3871655 w 3875928"/>
                <a:gd name="connsiteY3" fmla="*/ 1974078 h 6552362"/>
                <a:gd name="connsiteX4" fmla="*/ 3875928 w 3875928"/>
                <a:gd name="connsiteY4" fmla="*/ 0 h 6552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5928" h="6552362">
                  <a:moveTo>
                    <a:pt x="3875928" y="0"/>
                  </a:moveTo>
                  <a:lnTo>
                    <a:pt x="412" y="4599620"/>
                  </a:lnTo>
                  <a:cubicBezTo>
                    <a:pt x="1836" y="5253373"/>
                    <a:pt x="-1014" y="5898609"/>
                    <a:pt x="410" y="6552362"/>
                  </a:cubicBezTo>
                  <a:lnTo>
                    <a:pt x="3871655" y="1974078"/>
                  </a:lnTo>
                  <a:cubicBezTo>
                    <a:pt x="3873079" y="1316052"/>
                    <a:pt x="3874504" y="658026"/>
                    <a:pt x="3875928"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grpSp>
        <p:nvGrpSpPr>
          <p:cNvPr id="3" name="Group 2">
            <a:extLst>
              <a:ext uri="{FF2B5EF4-FFF2-40B4-BE49-F238E27FC236}">
                <a16:creationId xmlns:a16="http://schemas.microsoft.com/office/drawing/2014/main" id="{CFF15201-6C51-0E4C-8DF2-2874D9BB5094}"/>
              </a:ext>
            </a:extLst>
          </p:cNvPr>
          <p:cNvGrpSpPr/>
          <p:nvPr/>
        </p:nvGrpSpPr>
        <p:grpSpPr>
          <a:xfrm>
            <a:off x="1750742" y="5112121"/>
            <a:ext cx="1641327" cy="338554"/>
            <a:chOff x="1750742" y="5112121"/>
            <a:chExt cx="1641327" cy="338554"/>
          </a:xfrm>
        </p:grpSpPr>
        <p:cxnSp>
          <p:nvCxnSpPr>
            <p:cNvPr id="80" name="Straight Arrow Connector 79">
              <a:extLst>
                <a:ext uri="{FF2B5EF4-FFF2-40B4-BE49-F238E27FC236}">
                  <a16:creationId xmlns:a16="http://schemas.microsoft.com/office/drawing/2014/main" id="{720A34E6-D1D9-9946-A671-F07C7305187C}"/>
                </a:ext>
              </a:extLst>
            </p:cNvPr>
            <p:cNvCxnSpPr>
              <a:cxnSpLocks/>
            </p:cNvCxnSpPr>
            <p:nvPr/>
          </p:nvCxnSpPr>
          <p:spPr>
            <a:xfrm flipH="1">
              <a:off x="1750742" y="5290443"/>
              <a:ext cx="16413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91" name="Group 90">
              <a:extLst>
                <a:ext uri="{FF2B5EF4-FFF2-40B4-BE49-F238E27FC236}">
                  <a16:creationId xmlns:a16="http://schemas.microsoft.com/office/drawing/2014/main" id="{1869B0B9-3B24-694E-ACA6-3C15E7F0A7AA}"/>
                </a:ext>
              </a:extLst>
            </p:cNvPr>
            <p:cNvGrpSpPr/>
            <p:nvPr/>
          </p:nvGrpSpPr>
          <p:grpSpPr>
            <a:xfrm>
              <a:off x="2136070" y="5112121"/>
              <a:ext cx="459104" cy="338554"/>
              <a:chOff x="2709565" y="5090498"/>
              <a:chExt cx="459104" cy="338554"/>
            </a:xfrm>
          </p:grpSpPr>
          <p:sp>
            <p:nvSpPr>
              <p:cNvPr id="90" name="Rectangle 89">
                <a:extLst>
                  <a:ext uri="{FF2B5EF4-FFF2-40B4-BE49-F238E27FC236}">
                    <a16:creationId xmlns:a16="http://schemas.microsoft.com/office/drawing/2014/main" id="{50D49D93-5523-2D40-A4B4-2C25959CCB4C}"/>
                  </a:ext>
                </a:extLst>
              </p:cNvPr>
              <p:cNvSpPr/>
              <p:nvPr/>
            </p:nvSpPr>
            <p:spPr>
              <a:xfrm>
                <a:off x="2785241" y="5146384"/>
                <a:ext cx="252731" cy="2274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5" name="TextBox 84">
                <a:extLst>
                  <a:ext uri="{FF2B5EF4-FFF2-40B4-BE49-F238E27FC236}">
                    <a16:creationId xmlns:a16="http://schemas.microsoft.com/office/drawing/2014/main" id="{024E2305-8E5C-AA43-A3E7-0B4250CBA647}"/>
                  </a:ext>
                </a:extLst>
              </p:cNvPr>
              <p:cNvSpPr txBox="1"/>
              <p:nvPr/>
            </p:nvSpPr>
            <p:spPr>
              <a:xfrm>
                <a:off x="2709565" y="5090498"/>
                <a:ext cx="45910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O</a:t>
                </a:r>
                <a:r>
                  <a:rPr kumimoji="0" lang="en-US" sz="1600" b="0" i="0" u="none" strike="noStrike" kern="1200" cap="none" spc="0" normalizeH="0" baseline="-25000" noProof="0" dirty="0">
                    <a:ln>
                      <a:noFill/>
                    </a:ln>
                    <a:solidFill>
                      <a:prstClr val="black"/>
                    </a:solidFill>
                    <a:effectLst/>
                    <a:uLnTx/>
                    <a:uFillTx/>
                    <a:latin typeface="Calibri"/>
                    <a:ea typeface="+mn-ea"/>
                    <a:cs typeface="+mn-cs"/>
                  </a:rPr>
                  <a:t>1</a:t>
                </a:r>
              </a:p>
            </p:txBody>
          </p:sp>
        </p:grpSp>
      </p:grpSp>
      <p:sp>
        <p:nvSpPr>
          <p:cNvPr id="94" name="Rectangle 93">
            <a:extLst>
              <a:ext uri="{FF2B5EF4-FFF2-40B4-BE49-F238E27FC236}">
                <a16:creationId xmlns:a16="http://schemas.microsoft.com/office/drawing/2014/main" id="{63ACB7C6-C932-A244-9314-0E6B7F0BABA7}"/>
              </a:ext>
            </a:extLst>
          </p:cNvPr>
          <p:cNvSpPr/>
          <p:nvPr/>
        </p:nvSpPr>
        <p:spPr>
          <a:xfrm>
            <a:off x="2453226" y="5330278"/>
            <a:ext cx="252731" cy="2274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4" name="Group 3">
            <a:extLst>
              <a:ext uri="{FF2B5EF4-FFF2-40B4-BE49-F238E27FC236}">
                <a16:creationId xmlns:a16="http://schemas.microsoft.com/office/drawing/2014/main" id="{F5600D4F-86F9-0C49-A7FC-8E1F0F10C16E}"/>
              </a:ext>
            </a:extLst>
          </p:cNvPr>
          <p:cNvGrpSpPr/>
          <p:nvPr/>
        </p:nvGrpSpPr>
        <p:grpSpPr>
          <a:xfrm>
            <a:off x="1750742" y="5274392"/>
            <a:ext cx="1641172" cy="338554"/>
            <a:chOff x="1750742" y="5274392"/>
            <a:chExt cx="1641172" cy="338554"/>
          </a:xfrm>
        </p:grpSpPr>
        <p:cxnSp>
          <p:nvCxnSpPr>
            <p:cNvPr id="82" name="Straight Arrow Connector 81">
              <a:extLst>
                <a:ext uri="{FF2B5EF4-FFF2-40B4-BE49-F238E27FC236}">
                  <a16:creationId xmlns:a16="http://schemas.microsoft.com/office/drawing/2014/main" id="{6CC15AA8-A7F6-FE4A-B121-E8AC009EFE51}"/>
                </a:ext>
              </a:extLst>
            </p:cNvPr>
            <p:cNvCxnSpPr>
              <a:cxnSpLocks/>
            </p:cNvCxnSpPr>
            <p:nvPr/>
          </p:nvCxnSpPr>
          <p:spPr>
            <a:xfrm flipH="1">
              <a:off x="1750742" y="5442843"/>
              <a:ext cx="16411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4597425E-DF5C-7647-B600-A70497B20E94}"/>
                </a:ext>
              </a:extLst>
            </p:cNvPr>
            <p:cNvSpPr txBox="1"/>
            <p:nvPr/>
          </p:nvSpPr>
          <p:spPr>
            <a:xfrm>
              <a:off x="2384556" y="5274392"/>
              <a:ext cx="45910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O</a:t>
              </a:r>
              <a:r>
                <a:rPr kumimoji="0" lang="en-US" sz="1600" b="0" i="0" u="none" strike="noStrike" kern="1200" cap="none" spc="0" normalizeH="0" baseline="-25000" noProof="0" dirty="0">
                  <a:ln>
                    <a:noFill/>
                  </a:ln>
                  <a:solidFill>
                    <a:prstClr val="black"/>
                  </a:solidFill>
                  <a:effectLst/>
                  <a:uLnTx/>
                  <a:uFillTx/>
                  <a:latin typeface="Calibri"/>
                  <a:ea typeface="+mn-ea"/>
                  <a:cs typeface="+mn-cs"/>
                </a:rPr>
                <a:t>2</a:t>
              </a:r>
            </a:p>
          </p:txBody>
        </p:sp>
      </p:grpSp>
      <p:grpSp>
        <p:nvGrpSpPr>
          <p:cNvPr id="7" name="Group 6">
            <a:extLst>
              <a:ext uri="{FF2B5EF4-FFF2-40B4-BE49-F238E27FC236}">
                <a16:creationId xmlns:a16="http://schemas.microsoft.com/office/drawing/2014/main" id="{DF5B72F1-6258-1D46-8B4C-28D067B642BD}"/>
              </a:ext>
            </a:extLst>
          </p:cNvPr>
          <p:cNvGrpSpPr/>
          <p:nvPr/>
        </p:nvGrpSpPr>
        <p:grpSpPr>
          <a:xfrm>
            <a:off x="1750742" y="5500058"/>
            <a:ext cx="1644347" cy="338554"/>
            <a:chOff x="1750742" y="5500058"/>
            <a:chExt cx="1644347" cy="338554"/>
          </a:xfrm>
        </p:grpSpPr>
        <p:cxnSp>
          <p:nvCxnSpPr>
            <p:cNvPr id="83" name="Straight Arrow Connector 82">
              <a:extLst>
                <a:ext uri="{FF2B5EF4-FFF2-40B4-BE49-F238E27FC236}">
                  <a16:creationId xmlns:a16="http://schemas.microsoft.com/office/drawing/2014/main" id="{665F1FBC-EB6D-914C-954B-043B19E2CEC2}"/>
                </a:ext>
              </a:extLst>
            </p:cNvPr>
            <p:cNvCxnSpPr>
              <a:cxnSpLocks/>
            </p:cNvCxnSpPr>
            <p:nvPr/>
          </p:nvCxnSpPr>
          <p:spPr>
            <a:xfrm flipH="1">
              <a:off x="1750742" y="5670973"/>
              <a:ext cx="16443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6" name="TextBox 95">
              <a:extLst>
                <a:ext uri="{FF2B5EF4-FFF2-40B4-BE49-F238E27FC236}">
                  <a16:creationId xmlns:a16="http://schemas.microsoft.com/office/drawing/2014/main" id="{88D8925B-CD48-6346-BBE6-8AD1F024192A}"/>
                </a:ext>
              </a:extLst>
            </p:cNvPr>
            <p:cNvSpPr txBox="1"/>
            <p:nvPr/>
          </p:nvSpPr>
          <p:spPr>
            <a:xfrm>
              <a:off x="2578111" y="5500058"/>
              <a:ext cx="45910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O</a:t>
              </a:r>
              <a:r>
                <a:rPr kumimoji="0" lang="en-US" sz="1600" b="0" i="0" u="none" strike="noStrike" kern="1200" cap="none" spc="0" normalizeH="0" baseline="-25000" noProof="0" dirty="0">
                  <a:ln>
                    <a:noFill/>
                  </a:ln>
                  <a:solidFill>
                    <a:prstClr val="black"/>
                  </a:solidFill>
                  <a:effectLst/>
                  <a:uLnTx/>
                  <a:uFillTx/>
                  <a:latin typeface="Calibri"/>
                  <a:ea typeface="+mn-ea"/>
                  <a:cs typeface="+mn-cs"/>
                </a:rPr>
                <a:t>3</a:t>
              </a:r>
            </a:p>
          </p:txBody>
        </p:sp>
      </p:grpSp>
      <p:grpSp>
        <p:nvGrpSpPr>
          <p:cNvPr id="55" name="Group 54">
            <a:extLst>
              <a:ext uri="{FF2B5EF4-FFF2-40B4-BE49-F238E27FC236}">
                <a16:creationId xmlns:a16="http://schemas.microsoft.com/office/drawing/2014/main" id="{2E3B66F0-9018-8E4D-819B-CF6530707FCC}"/>
              </a:ext>
            </a:extLst>
          </p:cNvPr>
          <p:cNvGrpSpPr/>
          <p:nvPr/>
        </p:nvGrpSpPr>
        <p:grpSpPr>
          <a:xfrm>
            <a:off x="1750742" y="5634943"/>
            <a:ext cx="1641326" cy="338554"/>
            <a:chOff x="1750742" y="5634943"/>
            <a:chExt cx="1641326" cy="338554"/>
          </a:xfrm>
        </p:grpSpPr>
        <p:cxnSp>
          <p:nvCxnSpPr>
            <p:cNvPr id="84" name="Straight Arrow Connector 83">
              <a:extLst>
                <a:ext uri="{FF2B5EF4-FFF2-40B4-BE49-F238E27FC236}">
                  <a16:creationId xmlns:a16="http://schemas.microsoft.com/office/drawing/2014/main" id="{DB9888CD-41C5-4646-87F1-56C4C74BA58F}"/>
                </a:ext>
              </a:extLst>
            </p:cNvPr>
            <p:cNvCxnSpPr>
              <a:cxnSpLocks/>
            </p:cNvCxnSpPr>
            <p:nvPr/>
          </p:nvCxnSpPr>
          <p:spPr>
            <a:xfrm flipH="1">
              <a:off x="1750742" y="5804632"/>
              <a:ext cx="16413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7" name="TextBox 96">
              <a:extLst>
                <a:ext uri="{FF2B5EF4-FFF2-40B4-BE49-F238E27FC236}">
                  <a16:creationId xmlns:a16="http://schemas.microsoft.com/office/drawing/2014/main" id="{AD494163-6EBC-544B-A9C5-6828F477C4BF}"/>
                </a:ext>
              </a:extLst>
            </p:cNvPr>
            <p:cNvSpPr txBox="1"/>
            <p:nvPr/>
          </p:nvSpPr>
          <p:spPr>
            <a:xfrm>
              <a:off x="2779553" y="5634943"/>
              <a:ext cx="45910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O</a:t>
              </a:r>
              <a:r>
                <a:rPr kumimoji="0" lang="en-US" sz="1600" b="0" i="0" u="none" strike="noStrike" kern="1200" cap="none" spc="0" normalizeH="0" baseline="-25000" noProof="0" dirty="0">
                  <a:ln>
                    <a:noFill/>
                  </a:ln>
                  <a:solidFill>
                    <a:prstClr val="black"/>
                  </a:solidFill>
                  <a:effectLst/>
                  <a:uLnTx/>
                  <a:uFillTx/>
                  <a:latin typeface="Calibri"/>
                  <a:ea typeface="+mn-ea"/>
                  <a:cs typeface="+mn-cs"/>
                </a:rPr>
                <a:t>4</a:t>
              </a:r>
            </a:p>
          </p:txBody>
        </p:sp>
      </p:grpSp>
      <p:sp>
        <p:nvSpPr>
          <p:cNvPr id="98" name="Rectangle 97">
            <a:extLst>
              <a:ext uri="{FF2B5EF4-FFF2-40B4-BE49-F238E27FC236}">
                <a16:creationId xmlns:a16="http://schemas.microsoft.com/office/drawing/2014/main" id="{CFAEFC89-AAE1-D248-8065-2DCB806A42B8}"/>
              </a:ext>
            </a:extLst>
          </p:cNvPr>
          <p:cNvSpPr/>
          <p:nvPr/>
        </p:nvSpPr>
        <p:spPr>
          <a:xfrm>
            <a:off x="8624002" y="5214579"/>
            <a:ext cx="892097" cy="11030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99" name="Rectangle 98">
            <a:extLst>
              <a:ext uri="{FF2B5EF4-FFF2-40B4-BE49-F238E27FC236}">
                <a16:creationId xmlns:a16="http://schemas.microsoft.com/office/drawing/2014/main" id="{B85586A7-784E-134B-85D7-D63EAD126974}"/>
              </a:ext>
            </a:extLst>
          </p:cNvPr>
          <p:cNvSpPr/>
          <p:nvPr/>
        </p:nvSpPr>
        <p:spPr>
          <a:xfrm>
            <a:off x="8624002" y="5303700"/>
            <a:ext cx="892097" cy="11030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0" name="Rectangle 99">
            <a:extLst>
              <a:ext uri="{FF2B5EF4-FFF2-40B4-BE49-F238E27FC236}">
                <a16:creationId xmlns:a16="http://schemas.microsoft.com/office/drawing/2014/main" id="{88A20BE8-0DED-0F46-A15A-6CA9C220DD67}"/>
              </a:ext>
            </a:extLst>
          </p:cNvPr>
          <p:cNvSpPr/>
          <p:nvPr/>
        </p:nvSpPr>
        <p:spPr>
          <a:xfrm>
            <a:off x="8620344" y="5425404"/>
            <a:ext cx="892097" cy="11030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92" name="TextBox 91">
            <a:extLst>
              <a:ext uri="{FF2B5EF4-FFF2-40B4-BE49-F238E27FC236}">
                <a16:creationId xmlns:a16="http://schemas.microsoft.com/office/drawing/2014/main" id="{8AF7AE2C-A59F-D247-BD00-087A82CBE885}"/>
              </a:ext>
            </a:extLst>
          </p:cNvPr>
          <p:cNvSpPr txBox="1"/>
          <p:nvPr/>
        </p:nvSpPr>
        <p:spPr>
          <a:xfrm>
            <a:off x="8322039" y="2665582"/>
            <a:ext cx="256058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object data requested</a:t>
            </a:r>
          </a:p>
        </p:txBody>
      </p:sp>
      <p:sp>
        <p:nvSpPr>
          <p:cNvPr id="101" name="Left Arrow 100">
            <a:extLst>
              <a:ext uri="{FF2B5EF4-FFF2-40B4-BE49-F238E27FC236}">
                <a16:creationId xmlns:a16="http://schemas.microsoft.com/office/drawing/2014/main" id="{9C9ACF7A-93F7-1144-933E-C07E1A9255BB}"/>
              </a:ext>
            </a:extLst>
          </p:cNvPr>
          <p:cNvSpPr/>
          <p:nvPr/>
        </p:nvSpPr>
        <p:spPr>
          <a:xfrm>
            <a:off x="7955470" y="4068021"/>
            <a:ext cx="596846" cy="369332"/>
          </a:xfrm>
          <a:prstGeom prst="lef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4" name="Rectangle 103">
            <a:extLst>
              <a:ext uri="{FF2B5EF4-FFF2-40B4-BE49-F238E27FC236}">
                <a16:creationId xmlns:a16="http://schemas.microsoft.com/office/drawing/2014/main" id="{F92C3131-42F8-4447-929E-4F663CB535C3}"/>
              </a:ext>
            </a:extLst>
          </p:cNvPr>
          <p:cNvSpPr/>
          <p:nvPr/>
        </p:nvSpPr>
        <p:spPr>
          <a:xfrm>
            <a:off x="10065868" y="3696565"/>
            <a:ext cx="394800" cy="2274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C66EC781-091E-0F4D-AB0D-84A37CFCF6E8}"/>
              </a:ext>
            </a:extLst>
          </p:cNvPr>
          <p:cNvSpPr txBox="1"/>
          <p:nvPr/>
        </p:nvSpPr>
        <p:spPr>
          <a:xfrm>
            <a:off x="9706653" y="3898744"/>
            <a:ext cx="717183"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O</a:t>
            </a:r>
            <a:r>
              <a:rPr kumimoji="0" lang="en-US" sz="2400" b="0" i="0" u="none" strike="noStrike" kern="1200" cap="none" spc="0" normalizeH="0" baseline="-25000" noProof="0" dirty="0">
                <a:ln>
                  <a:noFill/>
                </a:ln>
                <a:solidFill>
                  <a:prstClr val="black"/>
                </a:solidFill>
                <a:effectLst/>
                <a:uLnTx/>
                <a:uFillTx/>
                <a:latin typeface="Calibri"/>
                <a:ea typeface="+mn-ea"/>
                <a:cs typeface="+mn-cs"/>
              </a:rPr>
              <a:t>1</a:t>
            </a:r>
          </a:p>
        </p:txBody>
      </p:sp>
      <p:sp>
        <p:nvSpPr>
          <p:cNvPr id="107" name="Rectangle 106">
            <a:extLst>
              <a:ext uri="{FF2B5EF4-FFF2-40B4-BE49-F238E27FC236}">
                <a16:creationId xmlns:a16="http://schemas.microsoft.com/office/drawing/2014/main" id="{F385891B-C7EB-5245-A25D-276FD77536AB}"/>
              </a:ext>
            </a:extLst>
          </p:cNvPr>
          <p:cNvSpPr/>
          <p:nvPr/>
        </p:nvSpPr>
        <p:spPr>
          <a:xfrm>
            <a:off x="10303411" y="3858836"/>
            <a:ext cx="394800" cy="2274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white"/>
              </a:solidFill>
              <a:effectLst/>
              <a:uLnTx/>
              <a:uFillTx/>
              <a:latin typeface="Calibri"/>
              <a:ea typeface="+mn-ea"/>
              <a:cs typeface="+mn-cs"/>
            </a:endParaRPr>
          </a:p>
        </p:txBody>
      </p:sp>
      <p:sp>
        <p:nvSpPr>
          <p:cNvPr id="108" name="TextBox 107">
            <a:extLst>
              <a:ext uri="{FF2B5EF4-FFF2-40B4-BE49-F238E27FC236}">
                <a16:creationId xmlns:a16="http://schemas.microsoft.com/office/drawing/2014/main" id="{9D8408DC-4E3D-7747-AD30-D5058E1B4D77}"/>
              </a:ext>
            </a:extLst>
          </p:cNvPr>
          <p:cNvSpPr txBox="1"/>
          <p:nvPr/>
        </p:nvSpPr>
        <p:spPr>
          <a:xfrm>
            <a:off x="9717406" y="4747954"/>
            <a:ext cx="717183"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O</a:t>
            </a:r>
            <a:r>
              <a:rPr kumimoji="0" lang="en-US" sz="2400" b="0" i="0" u="none" strike="noStrike" kern="1200" cap="none" spc="0" normalizeH="0" baseline="-25000" noProof="0" dirty="0">
                <a:ln>
                  <a:noFill/>
                </a:ln>
                <a:solidFill>
                  <a:prstClr val="black"/>
                </a:solidFill>
                <a:effectLst/>
                <a:uLnTx/>
                <a:uFillTx/>
                <a:latin typeface="Calibri"/>
                <a:ea typeface="+mn-ea"/>
                <a:cs typeface="+mn-cs"/>
              </a:rPr>
              <a:t>2</a:t>
            </a:r>
          </a:p>
        </p:txBody>
      </p:sp>
      <p:sp>
        <p:nvSpPr>
          <p:cNvPr id="109" name="TextBox 108">
            <a:extLst>
              <a:ext uri="{FF2B5EF4-FFF2-40B4-BE49-F238E27FC236}">
                <a16:creationId xmlns:a16="http://schemas.microsoft.com/office/drawing/2014/main" id="{952069D3-515D-EA47-80C1-EAE65F1325BF}"/>
              </a:ext>
            </a:extLst>
          </p:cNvPr>
          <p:cNvSpPr txBox="1"/>
          <p:nvPr/>
        </p:nvSpPr>
        <p:spPr>
          <a:xfrm>
            <a:off x="9717374" y="5101897"/>
            <a:ext cx="717183"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O</a:t>
            </a:r>
            <a:r>
              <a:rPr kumimoji="0" lang="en-US" sz="2400" b="0" i="0" u="none" strike="noStrike" kern="1200" cap="none" spc="0" normalizeH="0" baseline="-25000" noProof="0" dirty="0">
                <a:ln>
                  <a:noFill/>
                </a:ln>
                <a:solidFill>
                  <a:prstClr val="black"/>
                </a:solidFill>
                <a:effectLst/>
                <a:uLnTx/>
                <a:uFillTx/>
                <a:latin typeface="Calibri"/>
                <a:ea typeface="+mn-ea"/>
                <a:cs typeface="+mn-cs"/>
              </a:rPr>
              <a:t>3</a:t>
            </a:r>
          </a:p>
        </p:txBody>
      </p:sp>
      <p:sp>
        <p:nvSpPr>
          <p:cNvPr id="110" name="TextBox 109">
            <a:extLst>
              <a:ext uri="{FF2B5EF4-FFF2-40B4-BE49-F238E27FC236}">
                <a16:creationId xmlns:a16="http://schemas.microsoft.com/office/drawing/2014/main" id="{56E9B31D-F0E0-5E40-9F14-0871A03773A6}"/>
              </a:ext>
            </a:extLst>
          </p:cNvPr>
          <p:cNvSpPr txBox="1"/>
          <p:nvPr/>
        </p:nvSpPr>
        <p:spPr>
          <a:xfrm>
            <a:off x="9722211" y="5425404"/>
            <a:ext cx="717183"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O</a:t>
            </a:r>
            <a:r>
              <a:rPr kumimoji="0" lang="en-US" sz="2400" b="0" i="0" u="none" strike="noStrike" kern="1200" cap="none" spc="0" normalizeH="0" baseline="-25000" noProof="0" dirty="0">
                <a:ln>
                  <a:noFill/>
                </a:ln>
                <a:solidFill>
                  <a:prstClr val="black"/>
                </a:solidFill>
                <a:effectLst/>
                <a:uLnTx/>
                <a:uFillTx/>
                <a:latin typeface="Calibri"/>
                <a:ea typeface="+mn-ea"/>
                <a:cs typeface="+mn-cs"/>
              </a:rPr>
              <a:t>4</a:t>
            </a:r>
          </a:p>
        </p:txBody>
      </p:sp>
      <p:cxnSp>
        <p:nvCxnSpPr>
          <p:cNvPr id="111" name="Straight Connector 110">
            <a:extLst>
              <a:ext uri="{FF2B5EF4-FFF2-40B4-BE49-F238E27FC236}">
                <a16:creationId xmlns:a16="http://schemas.microsoft.com/office/drawing/2014/main" id="{D10A1F28-D7BB-BD4E-8F4C-AE1B9F56323C}"/>
              </a:ext>
            </a:extLst>
          </p:cNvPr>
          <p:cNvCxnSpPr>
            <a:cxnSpLocks/>
          </p:cNvCxnSpPr>
          <p:nvPr/>
        </p:nvCxnSpPr>
        <p:spPr>
          <a:xfrm>
            <a:off x="9583543" y="5324881"/>
            <a:ext cx="1861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89079BE-214E-8B42-950F-55C58E69DED5}"/>
              </a:ext>
            </a:extLst>
          </p:cNvPr>
          <p:cNvCxnSpPr>
            <a:cxnSpLocks/>
          </p:cNvCxnSpPr>
          <p:nvPr/>
        </p:nvCxnSpPr>
        <p:spPr>
          <a:xfrm flipV="1">
            <a:off x="9589060" y="5022530"/>
            <a:ext cx="180667" cy="1458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BA29B81E-105C-7842-9461-2546211EC2C6}"/>
              </a:ext>
            </a:extLst>
          </p:cNvPr>
          <p:cNvCxnSpPr>
            <a:cxnSpLocks/>
          </p:cNvCxnSpPr>
          <p:nvPr/>
        </p:nvCxnSpPr>
        <p:spPr>
          <a:xfrm>
            <a:off x="9593643" y="5502519"/>
            <a:ext cx="180667" cy="1458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Rectangle 3">
            <a:extLst>
              <a:ext uri="{FF2B5EF4-FFF2-40B4-BE49-F238E27FC236}">
                <a16:creationId xmlns:a16="http://schemas.microsoft.com/office/drawing/2014/main" id="{A8987A85-6673-8C45-92B4-FA947F072F67}"/>
              </a:ext>
            </a:extLst>
          </p:cNvPr>
          <p:cNvSpPr txBox="1">
            <a:spLocks noChangeArrowheads="1"/>
          </p:cNvSpPr>
          <p:nvPr/>
        </p:nvSpPr>
        <p:spPr>
          <a:xfrm>
            <a:off x="2410244" y="6238081"/>
            <a:ext cx="8451975" cy="503308"/>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objects delivered in order requested: O</a:t>
            </a:r>
            <a:r>
              <a:rPr kumimoji="0" lang="en-US" altLang="en-US" sz="2400" b="0" i="1" u="none" strike="noStrike" kern="1200" cap="none" spc="0" normalizeH="0" baseline="-25000" noProof="0" dirty="0">
                <a:ln>
                  <a:noFill/>
                </a:ln>
                <a:solidFill>
                  <a:prstClr val="black"/>
                </a:solidFill>
                <a:effectLst/>
                <a:uLnTx/>
                <a:uFillTx/>
                <a:latin typeface="Calibri"/>
                <a:ea typeface="ＭＳ Ｐゴシック" panose="020B0600070205080204" pitchFamily="34" charset="-128"/>
                <a:cs typeface="+mn-cs"/>
              </a:rPr>
              <a:t>2</a:t>
            </a: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O</a:t>
            </a:r>
            <a:r>
              <a:rPr kumimoji="0" lang="en-US" altLang="en-US" sz="2400" b="0" i="1" u="none" strike="noStrike" kern="1200" cap="none" spc="0" normalizeH="0" baseline="-25000" noProof="0" dirty="0">
                <a:ln>
                  <a:noFill/>
                </a:ln>
                <a:solidFill>
                  <a:prstClr val="black"/>
                </a:solidFill>
                <a:effectLst/>
                <a:uLnTx/>
                <a:uFillTx/>
                <a:latin typeface="Calibri"/>
                <a:ea typeface="ＭＳ Ｐゴシック" panose="020B0600070205080204" pitchFamily="34" charset="-128"/>
                <a:cs typeface="+mn-cs"/>
              </a:rPr>
              <a:t>3</a:t>
            </a: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O</a:t>
            </a:r>
            <a:r>
              <a:rPr kumimoji="0" lang="en-US" altLang="en-US" sz="2400" b="0" i="1" u="none" strike="noStrike" kern="1200" cap="none" spc="0" normalizeH="0" baseline="-25000" noProof="0" dirty="0">
                <a:ln>
                  <a:noFill/>
                </a:ln>
                <a:solidFill>
                  <a:prstClr val="black"/>
                </a:solidFill>
                <a:effectLst/>
                <a:uLnTx/>
                <a:uFillTx/>
                <a:latin typeface="Calibri"/>
                <a:ea typeface="ＭＳ Ｐゴシック" panose="020B0600070205080204" pitchFamily="34" charset="-128"/>
                <a:cs typeface="+mn-cs"/>
              </a:rPr>
              <a:t>4</a:t>
            </a: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wait behind O</a:t>
            </a:r>
            <a:r>
              <a:rPr kumimoji="0" lang="en-US" altLang="en-US" sz="2400" b="0" i="1" u="none" strike="noStrike" kern="1200" cap="none" spc="0" normalizeH="0" baseline="-25000" noProof="0" dirty="0">
                <a:ln>
                  <a:noFill/>
                </a:ln>
                <a:solidFill>
                  <a:prstClr val="black"/>
                </a:solidFill>
                <a:effectLst/>
                <a:uLnTx/>
                <a:uFillTx/>
                <a:latin typeface="Calibri"/>
                <a:ea typeface="ＭＳ Ｐゴシック" panose="020B0600070205080204" pitchFamily="34" charset="-128"/>
                <a:cs typeface="+mn-cs"/>
              </a:rPr>
              <a:t>1</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grpSp>
        <p:nvGrpSpPr>
          <p:cNvPr id="57" name="Group 56">
            <a:extLst>
              <a:ext uri="{FF2B5EF4-FFF2-40B4-BE49-F238E27FC236}">
                <a16:creationId xmlns:a16="http://schemas.microsoft.com/office/drawing/2014/main" id="{57772C53-CB21-F54B-81A4-80FA45EF0DCB}"/>
              </a:ext>
            </a:extLst>
          </p:cNvPr>
          <p:cNvGrpSpPr/>
          <p:nvPr/>
        </p:nvGrpSpPr>
        <p:grpSpPr>
          <a:xfrm>
            <a:off x="3400914" y="5195255"/>
            <a:ext cx="4029070" cy="477315"/>
            <a:chOff x="3400914" y="5195255"/>
            <a:chExt cx="4029070" cy="477315"/>
          </a:xfrm>
        </p:grpSpPr>
        <p:cxnSp>
          <p:nvCxnSpPr>
            <p:cNvPr id="61" name="Straight Arrow Connector 60">
              <a:extLst>
                <a:ext uri="{FF2B5EF4-FFF2-40B4-BE49-F238E27FC236}">
                  <a16:creationId xmlns:a16="http://schemas.microsoft.com/office/drawing/2014/main" id="{72FF5CC6-CED4-2143-AE2B-F90140B18684}"/>
                </a:ext>
              </a:extLst>
            </p:cNvPr>
            <p:cNvCxnSpPr>
              <a:cxnSpLocks/>
            </p:cNvCxnSpPr>
            <p:nvPr/>
          </p:nvCxnSpPr>
          <p:spPr>
            <a:xfrm flipH="1">
              <a:off x="3400914" y="5403102"/>
              <a:ext cx="4029070" cy="2694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Freeform 55">
              <a:extLst>
                <a:ext uri="{FF2B5EF4-FFF2-40B4-BE49-F238E27FC236}">
                  <a16:creationId xmlns:a16="http://schemas.microsoft.com/office/drawing/2014/main" id="{5A06D02B-5F32-3D42-9572-49327927E15A}"/>
                </a:ext>
              </a:extLst>
            </p:cNvPr>
            <p:cNvSpPr/>
            <p:nvPr/>
          </p:nvSpPr>
          <p:spPr>
            <a:xfrm>
              <a:off x="3520812" y="5195255"/>
              <a:ext cx="3866473" cy="468804"/>
            </a:xfrm>
            <a:custGeom>
              <a:avLst/>
              <a:gdLst>
                <a:gd name="connsiteX0" fmla="*/ 0 w 3866473"/>
                <a:gd name="connsiteY0" fmla="*/ 264573 h 468804"/>
                <a:gd name="connsiteX1" fmla="*/ 0 w 3866473"/>
                <a:gd name="connsiteY1" fmla="*/ 468804 h 468804"/>
                <a:gd name="connsiteX2" fmla="*/ 3866473 w 3866473"/>
                <a:gd name="connsiteY2" fmla="*/ 204232 h 468804"/>
                <a:gd name="connsiteX3" fmla="*/ 3861832 w 3866473"/>
                <a:gd name="connsiteY3" fmla="*/ 0 h 468804"/>
                <a:gd name="connsiteX4" fmla="*/ 0 w 3866473"/>
                <a:gd name="connsiteY4" fmla="*/ 264573 h 468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6473" h="468804">
                  <a:moveTo>
                    <a:pt x="0" y="264573"/>
                  </a:moveTo>
                  <a:lnTo>
                    <a:pt x="0" y="468804"/>
                  </a:lnTo>
                  <a:lnTo>
                    <a:pt x="3866473" y="204232"/>
                  </a:lnTo>
                  <a:lnTo>
                    <a:pt x="3861832" y="0"/>
                  </a:lnTo>
                  <a:lnTo>
                    <a:pt x="0" y="264573"/>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93" name="Slide Number Placeholder 2">
            <a:extLst>
              <a:ext uri="{FF2B5EF4-FFF2-40B4-BE49-F238E27FC236}">
                <a16:creationId xmlns:a16="http://schemas.microsoft.com/office/drawing/2014/main" id="{04B1ED28-70FB-1F43-9411-4F7106AECB3D}"/>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53</a:t>
            </a:fld>
            <a:endParaRPr lang="en-US" dirty="0"/>
          </a:p>
        </p:txBody>
      </p:sp>
    </p:spTree>
    <p:extLst>
      <p:ext uri="{BB962C8B-B14F-4D97-AF65-F5344CB8AC3E}">
        <p14:creationId xmlns:p14="http://schemas.microsoft.com/office/powerpoint/2010/main" val="3751481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500"/>
                                        <p:tgtEl>
                                          <p:spTgt spid="8"/>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right)">
                                      <p:cBhvr>
                                        <p:cTn id="11" dur="500"/>
                                        <p:tgtEl>
                                          <p:spTgt spid="3"/>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right)">
                                      <p:cBhvr>
                                        <p:cTn id="15" dur="500"/>
                                        <p:tgtEl>
                                          <p:spTgt spid="10"/>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right)">
                                      <p:cBhvr>
                                        <p:cTn id="19" dur="500"/>
                                        <p:tgtEl>
                                          <p:spTgt spid="4"/>
                                        </p:tgtEl>
                                      </p:cBhvr>
                                    </p:animEffect>
                                  </p:childTnLst>
                                </p:cTn>
                              </p:par>
                            </p:childTnLst>
                          </p:cTn>
                        </p:par>
                        <p:par>
                          <p:cTn id="20" fill="hold">
                            <p:stCondLst>
                              <p:cond delay="2000"/>
                            </p:stCondLst>
                            <p:childTnLst>
                              <p:par>
                                <p:cTn id="21" presetID="22" presetClass="entr" presetSubtype="2" fill="hold"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wipe(right)">
                                      <p:cBhvr>
                                        <p:cTn id="23" dur="500"/>
                                        <p:tgtEl>
                                          <p:spTgt spid="57"/>
                                        </p:tgtEl>
                                      </p:cBhvr>
                                    </p:animEffect>
                                  </p:childTnLst>
                                </p:cTn>
                              </p:par>
                            </p:childTnLst>
                          </p:cTn>
                        </p:par>
                        <p:par>
                          <p:cTn id="24" fill="hold">
                            <p:stCondLst>
                              <p:cond delay="2500"/>
                            </p:stCondLst>
                            <p:childTnLst>
                              <p:par>
                                <p:cTn id="25" presetID="22" presetClass="entr" presetSubtype="2"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right)">
                                      <p:cBhvr>
                                        <p:cTn id="27" dur="500"/>
                                        <p:tgtEl>
                                          <p:spTgt spid="7"/>
                                        </p:tgtEl>
                                      </p:cBhvr>
                                    </p:animEffect>
                                  </p:childTnLst>
                                </p:cTn>
                              </p:par>
                            </p:childTnLst>
                          </p:cTn>
                        </p:par>
                        <p:par>
                          <p:cTn id="28" fill="hold">
                            <p:stCondLst>
                              <p:cond delay="3000"/>
                            </p:stCondLst>
                            <p:childTnLst>
                              <p:par>
                                <p:cTn id="29" presetID="22" presetClass="entr" presetSubtype="2" fill="hold" nodeType="afterEffect">
                                  <p:stCondLst>
                                    <p:cond delay="0"/>
                                  </p:stCondLst>
                                  <p:childTnLst>
                                    <p:set>
                                      <p:cBhvr>
                                        <p:cTn id="30" dur="1" fill="hold">
                                          <p:stCondLst>
                                            <p:cond delay="0"/>
                                          </p:stCondLst>
                                        </p:cTn>
                                        <p:tgtEl>
                                          <p:spTgt spid="54"/>
                                        </p:tgtEl>
                                        <p:attrNameLst>
                                          <p:attrName>style.visibility</p:attrName>
                                        </p:attrNameLst>
                                      </p:cBhvr>
                                      <p:to>
                                        <p:strVal val="visible"/>
                                      </p:to>
                                    </p:set>
                                    <p:animEffect transition="in" filter="wipe(right)">
                                      <p:cBhvr>
                                        <p:cTn id="31" dur="500"/>
                                        <p:tgtEl>
                                          <p:spTgt spid="54"/>
                                        </p:tgtEl>
                                      </p:cBhvr>
                                    </p:animEffect>
                                  </p:childTnLst>
                                </p:cTn>
                              </p:par>
                            </p:childTnLst>
                          </p:cTn>
                        </p:par>
                        <p:par>
                          <p:cTn id="32" fill="hold">
                            <p:stCondLst>
                              <p:cond delay="3500"/>
                            </p:stCondLst>
                            <p:childTnLst>
                              <p:par>
                                <p:cTn id="33" presetID="22" presetClass="entr" presetSubtype="2" fill="hold" nodeType="afterEffect">
                                  <p:stCondLst>
                                    <p:cond delay="0"/>
                                  </p:stCondLst>
                                  <p:childTnLst>
                                    <p:set>
                                      <p:cBhvr>
                                        <p:cTn id="34" dur="1" fill="hold">
                                          <p:stCondLst>
                                            <p:cond delay="0"/>
                                          </p:stCondLst>
                                        </p:cTn>
                                        <p:tgtEl>
                                          <p:spTgt spid="55"/>
                                        </p:tgtEl>
                                        <p:attrNameLst>
                                          <p:attrName>style.visibility</p:attrName>
                                        </p:attrNameLst>
                                      </p:cBhvr>
                                      <p:to>
                                        <p:strVal val="visible"/>
                                      </p:to>
                                    </p:set>
                                    <p:animEffect transition="in" filter="wipe(right)">
                                      <p:cBhvr>
                                        <p:cTn id="35" dur="500"/>
                                        <p:tgtEl>
                                          <p:spTgt spid="55"/>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117"/>
                                        </p:tgtEl>
                                        <p:attrNameLst>
                                          <p:attrName>style.visibility</p:attrName>
                                        </p:attrNameLst>
                                      </p:cBhvr>
                                      <p:to>
                                        <p:strVal val="visible"/>
                                      </p:to>
                                    </p:set>
                                    <p:animEffect transition="in" filter="dissolve">
                                      <p:cBhvr>
                                        <p:cTn id="40"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379879"/>
            <a:ext cx="10515600" cy="894622"/>
          </a:xfrm>
        </p:spPr>
        <p:txBody>
          <a:bodyPr>
            <a:normAutofit/>
          </a:bodyPr>
          <a:lstStyle/>
          <a:p>
            <a:r>
              <a:rPr lang="en-US" sz="4400" dirty="0">
                <a:ea typeface="ＭＳ Ｐゴシック" panose="020B0600070205080204" pitchFamily="34" charset="-128"/>
              </a:rPr>
              <a:t>HTTP/2: mitigating HOL blocking</a:t>
            </a:r>
            <a:endParaRPr lang="en-US" sz="4400" dirty="0"/>
          </a:p>
        </p:txBody>
      </p:sp>
      <p:sp>
        <p:nvSpPr>
          <p:cNvPr id="272" name="Rectangle 3">
            <a:extLst>
              <a:ext uri="{FF2B5EF4-FFF2-40B4-BE49-F238E27FC236}">
                <a16:creationId xmlns:a16="http://schemas.microsoft.com/office/drawing/2014/main" id="{8CBA4EFF-1AC8-A245-B998-4DDACE8C36D2}"/>
              </a:ext>
            </a:extLst>
          </p:cNvPr>
          <p:cNvSpPr txBox="1">
            <a:spLocks noChangeArrowheads="1"/>
          </p:cNvSpPr>
          <p:nvPr/>
        </p:nvSpPr>
        <p:spPr>
          <a:xfrm>
            <a:off x="798691" y="1274501"/>
            <a:ext cx="11117107" cy="503308"/>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HTTP/2: objects divided into frames, frame transmission interleaved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11" name="Text Box 5">
            <a:extLst>
              <a:ext uri="{FF2B5EF4-FFF2-40B4-BE49-F238E27FC236}">
                <a16:creationId xmlns:a16="http://schemas.microsoft.com/office/drawing/2014/main" id="{9C81A400-509D-8B49-94F6-4A247623F1EE}"/>
              </a:ext>
            </a:extLst>
          </p:cNvPr>
          <p:cNvSpPr txBox="1">
            <a:spLocks noChangeArrowheads="1"/>
          </p:cNvSpPr>
          <p:nvPr/>
        </p:nvSpPr>
        <p:spPr bwMode="auto">
          <a:xfrm>
            <a:off x="2900584" y="2902508"/>
            <a:ext cx="7778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client</a:t>
            </a:r>
          </a:p>
        </p:txBody>
      </p:sp>
      <p:sp>
        <p:nvSpPr>
          <p:cNvPr id="12" name="Text Box 6">
            <a:extLst>
              <a:ext uri="{FF2B5EF4-FFF2-40B4-BE49-F238E27FC236}">
                <a16:creationId xmlns:a16="http://schemas.microsoft.com/office/drawing/2014/main" id="{1C4A8696-15E9-F34E-9D6B-A386450B2B8A}"/>
              </a:ext>
            </a:extLst>
          </p:cNvPr>
          <p:cNvSpPr txBox="1">
            <a:spLocks noChangeArrowheads="1"/>
          </p:cNvSpPr>
          <p:nvPr/>
        </p:nvSpPr>
        <p:spPr bwMode="auto">
          <a:xfrm>
            <a:off x="7029972" y="1892257"/>
            <a:ext cx="8369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server</a:t>
            </a:r>
          </a:p>
        </p:txBody>
      </p:sp>
      <p:grpSp>
        <p:nvGrpSpPr>
          <p:cNvPr id="13" name="Group 34">
            <a:extLst>
              <a:ext uri="{FF2B5EF4-FFF2-40B4-BE49-F238E27FC236}">
                <a16:creationId xmlns:a16="http://schemas.microsoft.com/office/drawing/2014/main" id="{3F9049F0-AD0D-BB4A-9A38-AE6CD2DEE44B}"/>
              </a:ext>
            </a:extLst>
          </p:cNvPr>
          <p:cNvGrpSpPr>
            <a:grpSpLocks/>
          </p:cNvGrpSpPr>
          <p:nvPr/>
        </p:nvGrpSpPr>
        <p:grpSpPr bwMode="auto">
          <a:xfrm>
            <a:off x="7234967" y="2262203"/>
            <a:ext cx="422275" cy="685800"/>
            <a:chOff x="4140" y="429"/>
            <a:chExt cx="1425" cy="2396"/>
          </a:xfrm>
        </p:grpSpPr>
        <p:sp>
          <p:nvSpPr>
            <p:cNvPr id="14" name="Freeform 35">
              <a:extLst>
                <a:ext uri="{FF2B5EF4-FFF2-40B4-BE49-F238E27FC236}">
                  <a16:creationId xmlns:a16="http://schemas.microsoft.com/office/drawing/2014/main" id="{803C6B5A-D9D1-EB4A-A391-52C6BC681D84}"/>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5" name="Rectangle 36">
              <a:extLst>
                <a:ext uri="{FF2B5EF4-FFF2-40B4-BE49-F238E27FC236}">
                  <a16:creationId xmlns:a16="http://schemas.microsoft.com/office/drawing/2014/main" id="{743E8922-0B4F-124B-8E08-EAFC48A26AC2}"/>
                </a:ext>
              </a:extLst>
            </p:cNvPr>
            <p:cNvSpPr>
              <a:spLocks noChangeArrowheads="1"/>
            </p:cNvSpPr>
            <p:nvPr/>
          </p:nvSpPr>
          <p:spPr bwMode="auto">
            <a:xfrm>
              <a:off x="4204" y="429"/>
              <a:ext cx="1050"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16" name="Freeform 37">
              <a:extLst>
                <a:ext uri="{FF2B5EF4-FFF2-40B4-BE49-F238E27FC236}">
                  <a16:creationId xmlns:a16="http://schemas.microsoft.com/office/drawing/2014/main" id="{B8099CED-B66E-A64F-9D64-36008CA1795B}"/>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7" name="Freeform 38">
              <a:extLst>
                <a:ext uri="{FF2B5EF4-FFF2-40B4-BE49-F238E27FC236}">
                  <a16:creationId xmlns:a16="http://schemas.microsoft.com/office/drawing/2014/main" id="{8E10A1E3-E714-724B-9A56-653D39FCCDCC}"/>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8" name="Rectangle 39">
              <a:extLst>
                <a:ext uri="{FF2B5EF4-FFF2-40B4-BE49-F238E27FC236}">
                  <a16:creationId xmlns:a16="http://schemas.microsoft.com/office/drawing/2014/main" id="{51B7511E-9F4A-634B-B78E-ADF6D024CA43}"/>
                </a:ext>
              </a:extLst>
            </p:cNvPr>
            <p:cNvSpPr>
              <a:spLocks noChangeArrowheads="1"/>
            </p:cNvSpPr>
            <p:nvPr/>
          </p:nvSpPr>
          <p:spPr bwMode="auto">
            <a:xfrm>
              <a:off x="4210" y="695"/>
              <a:ext cx="600"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19" name="Group 40">
              <a:extLst>
                <a:ext uri="{FF2B5EF4-FFF2-40B4-BE49-F238E27FC236}">
                  <a16:creationId xmlns:a16="http://schemas.microsoft.com/office/drawing/2014/main" id="{5B0CC43F-BAC2-3140-B5A3-62B0B2DB20E0}"/>
                </a:ext>
              </a:extLst>
            </p:cNvPr>
            <p:cNvGrpSpPr>
              <a:grpSpLocks/>
            </p:cNvGrpSpPr>
            <p:nvPr/>
          </p:nvGrpSpPr>
          <p:grpSpPr bwMode="auto">
            <a:xfrm>
              <a:off x="4749" y="668"/>
              <a:ext cx="581" cy="145"/>
              <a:chOff x="614" y="2568"/>
              <a:chExt cx="725" cy="139"/>
            </a:xfrm>
          </p:grpSpPr>
          <p:sp>
            <p:nvSpPr>
              <p:cNvPr id="44" name="AutoShape 41">
                <a:extLst>
                  <a:ext uri="{FF2B5EF4-FFF2-40B4-BE49-F238E27FC236}">
                    <a16:creationId xmlns:a16="http://schemas.microsoft.com/office/drawing/2014/main" id="{15BC3053-32F0-D74D-89AF-8B97E27A3909}"/>
                  </a:ext>
                </a:extLst>
              </p:cNvPr>
              <p:cNvSpPr>
                <a:spLocks noChangeArrowheads="1"/>
              </p:cNvSpPr>
              <p:nvPr/>
            </p:nvSpPr>
            <p:spPr bwMode="auto">
              <a:xfrm>
                <a:off x="616" y="2568"/>
                <a:ext cx="722"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5" name="AutoShape 42">
                <a:extLst>
                  <a:ext uri="{FF2B5EF4-FFF2-40B4-BE49-F238E27FC236}">
                    <a16:creationId xmlns:a16="http://schemas.microsoft.com/office/drawing/2014/main" id="{20995AA6-2DCD-3745-B56B-D4A2BD016FEA}"/>
                  </a:ext>
                </a:extLst>
              </p:cNvPr>
              <p:cNvSpPr>
                <a:spLocks noChangeArrowheads="1"/>
              </p:cNvSpPr>
              <p:nvPr/>
            </p:nvSpPr>
            <p:spPr bwMode="auto">
              <a:xfrm>
                <a:off x="630" y="2583"/>
                <a:ext cx="689"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0" name="Rectangle 43">
              <a:extLst>
                <a:ext uri="{FF2B5EF4-FFF2-40B4-BE49-F238E27FC236}">
                  <a16:creationId xmlns:a16="http://schemas.microsoft.com/office/drawing/2014/main" id="{A0AB9F72-54CB-1348-80D1-B314D48A04CD}"/>
                </a:ext>
              </a:extLst>
            </p:cNvPr>
            <p:cNvSpPr>
              <a:spLocks noChangeArrowheads="1"/>
            </p:cNvSpPr>
            <p:nvPr/>
          </p:nvSpPr>
          <p:spPr bwMode="auto">
            <a:xfrm>
              <a:off x="4226" y="1017"/>
              <a:ext cx="595"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21" name="Group 44">
              <a:extLst>
                <a:ext uri="{FF2B5EF4-FFF2-40B4-BE49-F238E27FC236}">
                  <a16:creationId xmlns:a16="http://schemas.microsoft.com/office/drawing/2014/main" id="{9E4659C2-4E42-B443-84EF-9148F9288BE3}"/>
                </a:ext>
              </a:extLst>
            </p:cNvPr>
            <p:cNvGrpSpPr>
              <a:grpSpLocks/>
            </p:cNvGrpSpPr>
            <p:nvPr/>
          </p:nvGrpSpPr>
          <p:grpSpPr bwMode="auto">
            <a:xfrm>
              <a:off x="4747" y="994"/>
              <a:ext cx="581" cy="134"/>
              <a:chOff x="614" y="2568"/>
              <a:chExt cx="725" cy="139"/>
            </a:xfrm>
          </p:grpSpPr>
          <p:sp>
            <p:nvSpPr>
              <p:cNvPr id="42" name="AutoShape 45">
                <a:extLst>
                  <a:ext uri="{FF2B5EF4-FFF2-40B4-BE49-F238E27FC236}">
                    <a16:creationId xmlns:a16="http://schemas.microsoft.com/office/drawing/2014/main" id="{D8903B39-8265-544A-9AFB-566D599B94BF}"/>
                  </a:ext>
                </a:extLst>
              </p:cNvPr>
              <p:cNvSpPr>
                <a:spLocks noChangeArrowheads="1"/>
              </p:cNvSpPr>
              <p:nvPr/>
            </p:nvSpPr>
            <p:spPr bwMode="auto">
              <a:xfrm>
                <a:off x="612" y="2569"/>
                <a:ext cx="729"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3" name="AutoShape 46">
                <a:extLst>
                  <a:ext uri="{FF2B5EF4-FFF2-40B4-BE49-F238E27FC236}">
                    <a16:creationId xmlns:a16="http://schemas.microsoft.com/office/drawing/2014/main" id="{FD67A903-00AF-8F4D-B4F7-1CE981372C02}"/>
                  </a:ext>
                </a:extLst>
              </p:cNvPr>
              <p:cNvSpPr>
                <a:spLocks noChangeArrowheads="1"/>
              </p:cNvSpPr>
              <p:nvPr/>
            </p:nvSpPr>
            <p:spPr bwMode="auto">
              <a:xfrm>
                <a:off x="625" y="2586"/>
                <a:ext cx="695"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2" name="Rectangle 47">
              <a:extLst>
                <a:ext uri="{FF2B5EF4-FFF2-40B4-BE49-F238E27FC236}">
                  <a16:creationId xmlns:a16="http://schemas.microsoft.com/office/drawing/2014/main" id="{4CE4A0E0-E439-5A47-BF8B-98C51081AA9D}"/>
                </a:ext>
              </a:extLst>
            </p:cNvPr>
            <p:cNvSpPr>
              <a:spLocks noChangeArrowheads="1"/>
            </p:cNvSpPr>
            <p:nvPr/>
          </p:nvSpPr>
          <p:spPr bwMode="auto">
            <a:xfrm>
              <a:off x="4215" y="13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23" name="Rectangle 48">
              <a:extLst>
                <a:ext uri="{FF2B5EF4-FFF2-40B4-BE49-F238E27FC236}">
                  <a16:creationId xmlns:a16="http://schemas.microsoft.com/office/drawing/2014/main" id="{9C3A9589-0AF1-484B-8D65-785BF63FA907}"/>
                </a:ext>
              </a:extLst>
            </p:cNvPr>
            <p:cNvSpPr>
              <a:spLocks noChangeArrowheads="1"/>
            </p:cNvSpPr>
            <p:nvPr/>
          </p:nvSpPr>
          <p:spPr bwMode="auto">
            <a:xfrm>
              <a:off x="4226" y="1655"/>
              <a:ext cx="600"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nvGrpSpPr>
            <p:cNvPr id="24" name="Group 49">
              <a:extLst>
                <a:ext uri="{FF2B5EF4-FFF2-40B4-BE49-F238E27FC236}">
                  <a16:creationId xmlns:a16="http://schemas.microsoft.com/office/drawing/2014/main" id="{B0BBD09F-6C03-C742-8A03-DE01670CB532}"/>
                </a:ext>
              </a:extLst>
            </p:cNvPr>
            <p:cNvGrpSpPr>
              <a:grpSpLocks/>
            </p:cNvGrpSpPr>
            <p:nvPr/>
          </p:nvGrpSpPr>
          <p:grpSpPr bwMode="auto">
            <a:xfrm>
              <a:off x="4735" y="1627"/>
              <a:ext cx="582" cy="151"/>
              <a:chOff x="614" y="2568"/>
              <a:chExt cx="725" cy="139"/>
            </a:xfrm>
          </p:grpSpPr>
          <p:sp>
            <p:nvSpPr>
              <p:cNvPr id="40" name="AutoShape 50">
                <a:extLst>
                  <a:ext uri="{FF2B5EF4-FFF2-40B4-BE49-F238E27FC236}">
                    <a16:creationId xmlns:a16="http://schemas.microsoft.com/office/drawing/2014/main" id="{F540A08B-AEF4-A545-BD11-4851FF84EDEE}"/>
                  </a:ext>
                </a:extLst>
              </p:cNvPr>
              <p:cNvSpPr>
                <a:spLocks noChangeArrowheads="1"/>
              </p:cNvSpPr>
              <p:nvPr/>
            </p:nvSpPr>
            <p:spPr bwMode="auto">
              <a:xfrm>
                <a:off x="614" y="2568"/>
                <a:ext cx="727"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41" name="AutoShape 51">
                <a:extLst>
                  <a:ext uri="{FF2B5EF4-FFF2-40B4-BE49-F238E27FC236}">
                    <a16:creationId xmlns:a16="http://schemas.microsoft.com/office/drawing/2014/main" id="{3E831A66-2030-664B-A089-E131017C23D6}"/>
                  </a:ext>
                </a:extLst>
              </p:cNvPr>
              <p:cNvSpPr>
                <a:spLocks noChangeArrowheads="1"/>
              </p:cNvSpPr>
              <p:nvPr/>
            </p:nvSpPr>
            <p:spPr bwMode="auto">
              <a:xfrm>
                <a:off x="627" y="2583"/>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5" name="Freeform 52">
              <a:extLst>
                <a:ext uri="{FF2B5EF4-FFF2-40B4-BE49-F238E27FC236}">
                  <a16:creationId xmlns:a16="http://schemas.microsoft.com/office/drawing/2014/main" id="{EB110631-8DF7-8E4E-A94B-F2F52EA1E58F}"/>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26" name="Group 53">
              <a:extLst>
                <a:ext uri="{FF2B5EF4-FFF2-40B4-BE49-F238E27FC236}">
                  <a16:creationId xmlns:a16="http://schemas.microsoft.com/office/drawing/2014/main" id="{0605E8F2-9F9A-7648-8BA6-ABA0DFC79339}"/>
                </a:ext>
              </a:extLst>
            </p:cNvPr>
            <p:cNvGrpSpPr>
              <a:grpSpLocks/>
            </p:cNvGrpSpPr>
            <p:nvPr/>
          </p:nvGrpSpPr>
          <p:grpSpPr bwMode="auto">
            <a:xfrm>
              <a:off x="4739" y="1327"/>
              <a:ext cx="582" cy="139"/>
              <a:chOff x="614" y="2568"/>
              <a:chExt cx="725" cy="139"/>
            </a:xfrm>
          </p:grpSpPr>
          <p:sp>
            <p:nvSpPr>
              <p:cNvPr id="38" name="AutoShape 54">
                <a:extLst>
                  <a:ext uri="{FF2B5EF4-FFF2-40B4-BE49-F238E27FC236}">
                    <a16:creationId xmlns:a16="http://schemas.microsoft.com/office/drawing/2014/main" id="{D18E181B-E7B4-7D4A-A9B8-9FDE56CEBEA7}"/>
                  </a:ext>
                </a:extLst>
              </p:cNvPr>
              <p:cNvSpPr>
                <a:spLocks noChangeArrowheads="1"/>
              </p:cNvSpPr>
              <p:nvPr/>
            </p:nvSpPr>
            <p:spPr bwMode="auto">
              <a:xfrm>
                <a:off x="615" y="2568"/>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9" name="AutoShape 55">
                <a:extLst>
                  <a:ext uri="{FF2B5EF4-FFF2-40B4-BE49-F238E27FC236}">
                    <a16:creationId xmlns:a16="http://schemas.microsoft.com/office/drawing/2014/main" id="{0A0D2D66-4293-5E42-AB2B-B27978D8D73F}"/>
                  </a:ext>
                </a:extLst>
              </p:cNvPr>
              <p:cNvSpPr>
                <a:spLocks noChangeArrowheads="1"/>
              </p:cNvSpPr>
              <p:nvPr/>
            </p:nvSpPr>
            <p:spPr bwMode="auto">
              <a:xfrm>
                <a:off x="629" y="2585"/>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sp>
          <p:nvSpPr>
            <p:cNvPr id="27" name="Rectangle 56">
              <a:extLst>
                <a:ext uri="{FF2B5EF4-FFF2-40B4-BE49-F238E27FC236}">
                  <a16:creationId xmlns:a16="http://schemas.microsoft.com/office/drawing/2014/main" id="{29DA363B-DCCE-0E42-97D8-C3675780D8DA}"/>
                </a:ext>
              </a:extLst>
            </p:cNvPr>
            <p:cNvSpPr>
              <a:spLocks noChangeArrowheads="1"/>
            </p:cNvSpPr>
            <p:nvPr/>
          </p:nvSpPr>
          <p:spPr bwMode="auto">
            <a:xfrm>
              <a:off x="5249" y="429"/>
              <a:ext cx="70" cy="2291"/>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28" name="Freeform 57">
              <a:extLst>
                <a:ext uri="{FF2B5EF4-FFF2-40B4-BE49-F238E27FC236}">
                  <a16:creationId xmlns:a16="http://schemas.microsoft.com/office/drawing/2014/main" id="{003F54F8-B50A-A745-830C-199E1BDB2573}"/>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9" name="Freeform 58">
              <a:extLst>
                <a:ext uri="{FF2B5EF4-FFF2-40B4-BE49-F238E27FC236}">
                  <a16:creationId xmlns:a16="http://schemas.microsoft.com/office/drawing/2014/main" id="{7C5A7536-BE63-4040-ABA1-74B2DEB36640}"/>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0" name="Oval 59">
              <a:extLst>
                <a:ext uri="{FF2B5EF4-FFF2-40B4-BE49-F238E27FC236}">
                  <a16:creationId xmlns:a16="http://schemas.microsoft.com/office/drawing/2014/main" id="{22686AD2-E3C1-444A-BFBF-DA43577786AE}"/>
                </a:ext>
              </a:extLst>
            </p:cNvPr>
            <p:cNvSpPr>
              <a:spLocks noChangeArrowheads="1"/>
            </p:cNvSpPr>
            <p:nvPr/>
          </p:nvSpPr>
          <p:spPr bwMode="auto">
            <a:xfrm>
              <a:off x="5517" y="2609"/>
              <a:ext cx="48" cy="100"/>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1" name="Freeform 60">
              <a:extLst>
                <a:ext uri="{FF2B5EF4-FFF2-40B4-BE49-F238E27FC236}">
                  <a16:creationId xmlns:a16="http://schemas.microsoft.com/office/drawing/2014/main" id="{A511E8EF-CCBE-984C-81CA-5741AD13A422}"/>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2" name="AutoShape 61">
              <a:extLst>
                <a:ext uri="{FF2B5EF4-FFF2-40B4-BE49-F238E27FC236}">
                  <a16:creationId xmlns:a16="http://schemas.microsoft.com/office/drawing/2014/main" id="{E12F38C4-3DA7-4848-A901-A1CCC93301B2}"/>
                </a:ext>
              </a:extLst>
            </p:cNvPr>
            <p:cNvSpPr>
              <a:spLocks noChangeArrowheads="1"/>
            </p:cNvSpPr>
            <p:nvPr/>
          </p:nvSpPr>
          <p:spPr bwMode="auto">
            <a:xfrm>
              <a:off x="4140" y="2675"/>
              <a:ext cx="1200" cy="150"/>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3" name="AutoShape 62">
              <a:extLst>
                <a:ext uri="{FF2B5EF4-FFF2-40B4-BE49-F238E27FC236}">
                  <a16:creationId xmlns:a16="http://schemas.microsoft.com/office/drawing/2014/main" id="{48A88A52-5BBB-4743-AF8B-09BA6FDF0D97}"/>
                </a:ext>
              </a:extLst>
            </p:cNvPr>
            <p:cNvSpPr>
              <a:spLocks noChangeArrowheads="1"/>
            </p:cNvSpPr>
            <p:nvPr/>
          </p:nvSpPr>
          <p:spPr bwMode="auto">
            <a:xfrm>
              <a:off x="4204" y="2709"/>
              <a:ext cx="107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4" name="Oval 63">
              <a:extLst>
                <a:ext uri="{FF2B5EF4-FFF2-40B4-BE49-F238E27FC236}">
                  <a16:creationId xmlns:a16="http://schemas.microsoft.com/office/drawing/2014/main" id="{D48CE070-E4DE-984E-B8A5-1FAECB3FCE35}"/>
                </a:ext>
              </a:extLst>
            </p:cNvPr>
            <p:cNvSpPr>
              <a:spLocks noChangeArrowheads="1"/>
            </p:cNvSpPr>
            <p:nvPr/>
          </p:nvSpPr>
          <p:spPr bwMode="auto">
            <a:xfrm>
              <a:off x="4306" y="2381"/>
              <a:ext cx="161" cy="144"/>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5" name="Oval 64">
              <a:extLst>
                <a:ext uri="{FF2B5EF4-FFF2-40B4-BE49-F238E27FC236}">
                  <a16:creationId xmlns:a16="http://schemas.microsoft.com/office/drawing/2014/main" id="{3AACC7F2-958D-5A4E-B37D-C55208B6F9BD}"/>
                </a:ext>
              </a:extLst>
            </p:cNvPr>
            <p:cNvSpPr>
              <a:spLocks noChangeArrowheads="1"/>
            </p:cNvSpPr>
            <p:nvPr/>
          </p:nvSpPr>
          <p:spPr bwMode="auto">
            <a:xfrm>
              <a:off x="4488" y="2381"/>
              <a:ext cx="155" cy="144"/>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Calibri"/>
                <a:ea typeface="ＭＳ Ｐゴシック" panose="020B0600070205080204" pitchFamily="34" charset="-128"/>
                <a:cs typeface="Arial" panose="020B0604020202020204" pitchFamily="34" charset="0"/>
              </a:endParaRPr>
            </a:p>
          </p:txBody>
        </p:sp>
        <p:sp>
          <p:nvSpPr>
            <p:cNvPr id="36" name="Oval 65">
              <a:extLst>
                <a:ext uri="{FF2B5EF4-FFF2-40B4-BE49-F238E27FC236}">
                  <a16:creationId xmlns:a16="http://schemas.microsoft.com/office/drawing/2014/main" id="{F26427F9-3E33-EB43-B662-FA88A41C6D85}"/>
                </a:ext>
              </a:extLst>
            </p:cNvPr>
            <p:cNvSpPr>
              <a:spLocks noChangeArrowheads="1"/>
            </p:cNvSpPr>
            <p:nvPr/>
          </p:nvSpPr>
          <p:spPr bwMode="auto">
            <a:xfrm>
              <a:off x="4660" y="2381"/>
              <a:ext cx="161"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
          <p:nvSpPr>
            <p:cNvPr id="37" name="Rectangle 66">
              <a:extLst>
                <a:ext uri="{FF2B5EF4-FFF2-40B4-BE49-F238E27FC236}">
                  <a16:creationId xmlns:a16="http://schemas.microsoft.com/office/drawing/2014/main" id="{8F1829D6-46E0-BC42-B764-C952B46A2498}"/>
                </a:ext>
              </a:extLst>
            </p:cNvPr>
            <p:cNvSpPr>
              <a:spLocks noChangeArrowheads="1"/>
            </p:cNvSpPr>
            <p:nvPr/>
          </p:nvSpPr>
          <p:spPr bwMode="auto">
            <a:xfrm>
              <a:off x="5061" y="1838"/>
              <a:ext cx="86" cy="760"/>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grpSp>
      <p:grpSp>
        <p:nvGrpSpPr>
          <p:cNvPr id="46" name="Group 67">
            <a:extLst>
              <a:ext uri="{FF2B5EF4-FFF2-40B4-BE49-F238E27FC236}">
                <a16:creationId xmlns:a16="http://schemas.microsoft.com/office/drawing/2014/main" id="{E398CB23-1767-0048-89F5-62C5E9AF7865}"/>
              </a:ext>
            </a:extLst>
          </p:cNvPr>
          <p:cNvGrpSpPr>
            <a:grpSpLocks/>
          </p:cNvGrpSpPr>
          <p:nvPr/>
        </p:nvGrpSpPr>
        <p:grpSpPr bwMode="auto">
          <a:xfrm>
            <a:off x="2885332" y="2291964"/>
            <a:ext cx="742950" cy="742950"/>
            <a:chOff x="-44" y="1473"/>
            <a:chExt cx="981" cy="1105"/>
          </a:xfrm>
        </p:grpSpPr>
        <p:pic>
          <p:nvPicPr>
            <p:cNvPr id="47" name="Picture 68" descr="desktop_computer_stylized_medium">
              <a:extLst>
                <a:ext uri="{FF2B5EF4-FFF2-40B4-BE49-F238E27FC236}">
                  <a16:creationId xmlns:a16="http://schemas.microsoft.com/office/drawing/2014/main" id="{8EC7FF3D-42E5-D345-8DA9-637E325A41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 name="Freeform 69">
              <a:extLst>
                <a:ext uri="{FF2B5EF4-FFF2-40B4-BE49-F238E27FC236}">
                  <a16:creationId xmlns:a16="http://schemas.microsoft.com/office/drawing/2014/main" id="{A9F3AAA5-0B80-934E-BA4C-75AD71012D04}"/>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cxnSp>
        <p:nvCxnSpPr>
          <p:cNvPr id="5" name="Straight Arrow Connector 4">
            <a:extLst>
              <a:ext uri="{FF2B5EF4-FFF2-40B4-BE49-F238E27FC236}">
                <a16:creationId xmlns:a16="http://schemas.microsoft.com/office/drawing/2014/main" id="{CFD5BA50-AF40-4342-8C77-22AF37730C06}"/>
              </a:ext>
            </a:extLst>
          </p:cNvPr>
          <p:cNvCxnSpPr>
            <a:cxnSpLocks/>
          </p:cNvCxnSpPr>
          <p:nvPr/>
        </p:nvCxnSpPr>
        <p:spPr>
          <a:xfrm>
            <a:off x="3526536" y="2791484"/>
            <a:ext cx="3910012" cy="26074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CF97F68-AA2C-FB49-ABBC-199B7521D0A1}"/>
              </a:ext>
            </a:extLst>
          </p:cNvPr>
          <p:cNvSpPr txBox="1"/>
          <p:nvPr/>
        </p:nvSpPr>
        <p:spPr>
          <a:xfrm>
            <a:off x="6093263" y="2667596"/>
            <a:ext cx="8920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GET O</a:t>
            </a:r>
            <a:r>
              <a:rPr kumimoji="0" lang="en-US" sz="1600" b="0" i="0" u="none" strike="noStrike" kern="1200" cap="none" spc="0" normalizeH="0" baseline="-25000" noProof="0" dirty="0">
                <a:ln>
                  <a:noFill/>
                </a:ln>
                <a:solidFill>
                  <a:prstClr val="black"/>
                </a:solidFill>
                <a:effectLst/>
                <a:uLnTx/>
                <a:uFillTx/>
                <a:latin typeface="Calibri"/>
                <a:ea typeface="+mn-ea"/>
                <a:cs typeface="+mn-cs"/>
              </a:rPr>
              <a:t>1</a:t>
            </a:r>
          </a:p>
        </p:txBody>
      </p:sp>
      <p:sp>
        <p:nvSpPr>
          <p:cNvPr id="51" name="TextBox 50">
            <a:extLst>
              <a:ext uri="{FF2B5EF4-FFF2-40B4-BE49-F238E27FC236}">
                <a16:creationId xmlns:a16="http://schemas.microsoft.com/office/drawing/2014/main" id="{854675CA-3B4C-CC4F-AFB8-7456C2CEC59A}"/>
              </a:ext>
            </a:extLst>
          </p:cNvPr>
          <p:cNvSpPr txBox="1"/>
          <p:nvPr/>
        </p:nvSpPr>
        <p:spPr>
          <a:xfrm>
            <a:off x="5291796" y="2596769"/>
            <a:ext cx="8920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GET O</a:t>
            </a:r>
            <a:r>
              <a:rPr kumimoji="0" lang="en-US" sz="1600" b="0" i="0" u="none" strike="noStrike" kern="1200" cap="none" spc="0" normalizeH="0" baseline="-25000" noProof="0" dirty="0">
                <a:ln>
                  <a:noFill/>
                </a:ln>
                <a:solidFill>
                  <a:prstClr val="black"/>
                </a:solidFill>
                <a:effectLst/>
                <a:uLnTx/>
                <a:uFillTx/>
                <a:latin typeface="Calibri"/>
                <a:ea typeface="+mn-ea"/>
                <a:cs typeface="+mn-cs"/>
              </a:rPr>
              <a:t>2</a:t>
            </a:r>
          </a:p>
        </p:txBody>
      </p:sp>
      <p:sp>
        <p:nvSpPr>
          <p:cNvPr id="52" name="TextBox 51">
            <a:extLst>
              <a:ext uri="{FF2B5EF4-FFF2-40B4-BE49-F238E27FC236}">
                <a16:creationId xmlns:a16="http://schemas.microsoft.com/office/drawing/2014/main" id="{EBB1F67B-C0F8-024A-91A3-3517B8E3A8B6}"/>
              </a:ext>
            </a:extLst>
          </p:cNvPr>
          <p:cNvSpPr txBox="1"/>
          <p:nvPr/>
        </p:nvSpPr>
        <p:spPr>
          <a:xfrm>
            <a:off x="4513773" y="2538104"/>
            <a:ext cx="8920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GET O</a:t>
            </a:r>
            <a:r>
              <a:rPr kumimoji="0" lang="en-US" sz="1600" b="0" i="0" u="none" strike="noStrike" kern="1200" cap="none" spc="0" normalizeH="0" baseline="-25000" noProof="0" dirty="0">
                <a:ln>
                  <a:noFill/>
                </a:ln>
                <a:solidFill>
                  <a:prstClr val="black"/>
                </a:solidFill>
                <a:effectLst/>
                <a:uLnTx/>
                <a:uFillTx/>
                <a:latin typeface="Calibri"/>
                <a:ea typeface="+mn-ea"/>
                <a:cs typeface="+mn-cs"/>
              </a:rPr>
              <a:t>3</a:t>
            </a:r>
          </a:p>
        </p:txBody>
      </p:sp>
      <p:sp>
        <p:nvSpPr>
          <p:cNvPr id="53" name="TextBox 52">
            <a:extLst>
              <a:ext uri="{FF2B5EF4-FFF2-40B4-BE49-F238E27FC236}">
                <a16:creationId xmlns:a16="http://schemas.microsoft.com/office/drawing/2014/main" id="{33D26801-4441-6448-9C51-E7BF273943AE}"/>
              </a:ext>
            </a:extLst>
          </p:cNvPr>
          <p:cNvSpPr txBox="1"/>
          <p:nvPr/>
        </p:nvSpPr>
        <p:spPr>
          <a:xfrm>
            <a:off x="3721264" y="2473869"/>
            <a:ext cx="8920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GET O</a:t>
            </a:r>
            <a:r>
              <a:rPr kumimoji="0" lang="en-US" sz="1600" b="0" i="0" u="none" strike="noStrike" kern="1200" cap="none" spc="0" normalizeH="0" baseline="-25000" noProof="0" dirty="0">
                <a:ln>
                  <a:noFill/>
                </a:ln>
                <a:solidFill>
                  <a:prstClr val="black"/>
                </a:solidFill>
                <a:effectLst/>
                <a:uLnTx/>
                <a:uFillTx/>
                <a:latin typeface="Calibri"/>
                <a:ea typeface="+mn-ea"/>
                <a:cs typeface="+mn-cs"/>
              </a:rPr>
              <a:t>4</a:t>
            </a:r>
          </a:p>
        </p:txBody>
      </p:sp>
      <p:cxnSp>
        <p:nvCxnSpPr>
          <p:cNvPr id="62" name="Straight Arrow Connector 61">
            <a:extLst>
              <a:ext uri="{FF2B5EF4-FFF2-40B4-BE49-F238E27FC236}">
                <a16:creationId xmlns:a16="http://schemas.microsoft.com/office/drawing/2014/main" id="{58B400F4-D655-EC45-9A58-A60137EE250C}"/>
              </a:ext>
            </a:extLst>
          </p:cNvPr>
          <p:cNvCxnSpPr>
            <a:cxnSpLocks/>
          </p:cNvCxnSpPr>
          <p:nvPr/>
        </p:nvCxnSpPr>
        <p:spPr>
          <a:xfrm flipH="1">
            <a:off x="3347464" y="5534648"/>
            <a:ext cx="4093672" cy="2751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38FF6E3C-DC0A-2A42-A83A-2B0D55A3D376}"/>
              </a:ext>
            </a:extLst>
          </p:cNvPr>
          <p:cNvSpPr/>
          <p:nvPr/>
        </p:nvSpPr>
        <p:spPr>
          <a:xfrm>
            <a:off x="8620343" y="3108868"/>
            <a:ext cx="892098" cy="19713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4" name="Rectangle 63">
            <a:extLst>
              <a:ext uri="{FF2B5EF4-FFF2-40B4-BE49-F238E27FC236}">
                <a16:creationId xmlns:a16="http://schemas.microsoft.com/office/drawing/2014/main" id="{790AB6BC-5FA2-CD42-9930-4B26196539D4}"/>
              </a:ext>
            </a:extLst>
          </p:cNvPr>
          <p:cNvSpPr/>
          <p:nvPr/>
        </p:nvSpPr>
        <p:spPr>
          <a:xfrm>
            <a:off x="8624001" y="5094824"/>
            <a:ext cx="892097" cy="1103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49" name="Freeform 48">
            <a:extLst>
              <a:ext uri="{FF2B5EF4-FFF2-40B4-BE49-F238E27FC236}">
                <a16:creationId xmlns:a16="http://schemas.microsoft.com/office/drawing/2014/main" id="{AF7FDDA2-EA85-004E-AB1B-97A9090ECD2A}"/>
              </a:ext>
            </a:extLst>
          </p:cNvPr>
          <p:cNvSpPr/>
          <p:nvPr/>
        </p:nvSpPr>
        <p:spPr>
          <a:xfrm>
            <a:off x="3486512" y="3835610"/>
            <a:ext cx="3867383" cy="1978529"/>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67383 w 3876052"/>
              <a:gd name="connsiteY0" fmla="*/ 0 h 2226179"/>
              <a:gd name="connsiteX1" fmla="*/ 411 w 3876052"/>
              <a:gd name="connsiteY1" fmla="*/ 273465 h 2226179"/>
              <a:gd name="connsiteX2" fmla="*/ 411 w 3876052"/>
              <a:gd name="connsiteY2" fmla="*/ 2226179 h 2226179"/>
              <a:gd name="connsiteX3" fmla="*/ 3875929 w 3876052"/>
              <a:gd name="connsiteY3" fmla="*/ 1956987 h 2226179"/>
              <a:gd name="connsiteX4" fmla="*/ 3867383 w 3876052"/>
              <a:gd name="connsiteY4" fmla="*/ 0 h 2226179"/>
              <a:gd name="connsiteX0" fmla="*/ 3867383 w 3871845"/>
              <a:gd name="connsiteY0" fmla="*/ 0 h 2226179"/>
              <a:gd name="connsiteX1" fmla="*/ 411 w 3871845"/>
              <a:gd name="connsiteY1" fmla="*/ 273465 h 2226179"/>
              <a:gd name="connsiteX2" fmla="*/ 411 w 3871845"/>
              <a:gd name="connsiteY2" fmla="*/ 2226179 h 2226179"/>
              <a:gd name="connsiteX3" fmla="*/ 3871656 w 3871845"/>
              <a:gd name="connsiteY3" fmla="*/ 1969806 h 2226179"/>
              <a:gd name="connsiteX4" fmla="*/ 3867383 w 3871845"/>
              <a:gd name="connsiteY4" fmla="*/ 0 h 2226179"/>
              <a:gd name="connsiteX0" fmla="*/ 3867383 w 3872034"/>
              <a:gd name="connsiteY0" fmla="*/ 0 h 2226179"/>
              <a:gd name="connsiteX1" fmla="*/ 411 w 3872034"/>
              <a:gd name="connsiteY1" fmla="*/ 273465 h 2226179"/>
              <a:gd name="connsiteX2" fmla="*/ 411 w 3872034"/>
              <a:gd name="connsiteY2" fmla="*/ 2226179 h 2226179"/>
              <a:gd name="connsiteX3" fmla="*/ 3871656 w 3872034"/>
              <a:gd name="connsiteY3" fmla="*/ 1969806 h 2226179"/>
              <a:gd name="connsiteX4" fmla="*/ 3867383 w 3872034"/>
              <a:gd name="connsiteY4" fmla="*/ 0 h 2226179"/>
              <a:gd name="connsiteX0" fmla="*/ 3867383 w 3868169"/>
              <a:gd name="connsiteY0" fmla="*/ 0 h 2226179"/>
              <a:gd name="connsiteX1" fmla="*/ 411 w 3868169"/>
              <a:gd name="connsiteY1" fmla="*/ 273465 h 2226179"/>
              <a:gd name="connsiteX2" fmla="*/ 411 w 3868169"/>
              <a:gd name="connsiteY2" fmla="*/ 2226179 h 2226179"/>
              <a:gd name="connsiteX3" fmla="*/ 3863110 w 3868169"/>
              <a:gd name="connsiteY3" fmla="*/ 1969806 h 2226179"/>
              <a:gd name="connsiteX4" fmla="*/ 3867383 w 3868169"/>
              <a:gd name="connsiteY4" fmla="*/ 0 h 2226179"/>
              <a:gd name="connsiteX0" fmla="*/ 3867383 w 3867817"/>
              <a:gd name="connsiteY0" fmla="*/ 0 h 2226179"/>
              <a:gd name="connsiteX1" fmla="*/ 411 w 3867817"/>
              <a:gd name="connsiteY1" fmla="*/ 273465 h 2226179"/>
              <a:gd name="connsiteX2" fmla="*/ 411 w 3867817"/>
              <a:gd name="connsiteY2" fmla="*/ 2226179 h 2226179"/>
              <a:gd name="connsiteX3" fmla="*/ 3856760 w 3867817"/>
              <a:gd name="connsiteY3" fmla="*/ 1718981 h 2226179"/>
              <a:gd name="connsiteX4" fmla="*/ 3867383 w 3867817"/>
              <a:gd name="connsiteY4" fmla="*/ 0 h 2226179"/>
              <a:gd name="connsiteX0" fmla="*/ 3867383 w 3867817"/>
              <a:gd name="connsiteY0" fmla="*/ 0 h 1978529"/>
              <a:gd name="connsiteX1" fmla="*/ 411 w 3867817"/>
              <a:gd name="connsiteY1" fmla="*/ 273465 h 1978529"/>
              <a:gd name="connsiteX2" fmla="*/ 411 w 3867817"/>
              <a:gd name="connsiteY2" fmla="*/ 1978529 h 1978529"/>
              <a:gd name="connsiteX3" fmla="*/ 3856760 w 3867817"/>
              <a:gd name="connsiteY3" fmla="*/ 1718981 h 1978529"/>
              <a:gd name="connsiteX4" fmla="*/ 3867383 w 3867817"/>
              <a:gd name="connsiteY4" fmla="*/ 0 h 1978529"/>
              <a:gd name="connsiteX0" fmla="*/ 3867383 w 3867383"/>
              <a:gd name="connsiteY0" fmla="*/ 0 h 1978529"/>
              <a:gd name="connsiteX1" fmla="*/ 411 w 3867383"/>
              <a:gd name="connsiteY1" fmla="*/ 273465 h 1978529"/>
              <a:gd name="connsiteX2" fmla="*/ 411 w 3867383"/>
              <a:gd name="connsiteY2" fmla="*/ 1978529 h 1978529"/>
              <a:gd name="connsiteX3" fmla="*/ 3856760 w 3867383"/>
              <a:gd name="connsiteY3" fmla="*/ 1718981 h 1978529"/>
              <a:gd name="connsiteX4" fmla="*/ 3867383 w 3867383"/>
              <a:gd name="connsiteY4" fmla="*/ 0 h 1978529"/>
              <a:gd name="connsiteX0" fmla="*/ 3867383 w 3867383"/>
              <a:gd name="connsiteY0" fmla="*/ 0 h 1978529"/>
              <a:gd name="connsiteX1" fmla="*/ 411 w 3867383"/>
              <a:gd name="connsiteY1" fmla="*/ 273465 h 1978529"/>
              <a:gd name="connsiteX2" fmla="*/ 411 w 3867383"/>
              <a:gd name="connsiteY2" fmla="*/ 1978529 h 1978529"/>
              <a:gd name="connsiteX3" fmla="*/ 3856760 w 3867383"/>
              <a:gd name="connsiteY3" fmla="*/ 1718981 h 1978529"/>
              <a:gd name="connsiteX4" fmla="*/ 3867383 w 3867383"/>
              <a:gd name="connsiteY4" fmla="*/ 0 h 1978529"/>
              <a:gd name="connsiteX0" fmla="*/ 3867383 w 3867383"/>
              <a:gd name="connsiteY0" fmla="*/ 0 h 1978529"/>
              <a:gd name="connsiteX1" fmla="*/ 411 w 3867383"/>
              <a:gd name="connsiteY1" fmla="*/ 273465 h 1978529"/>
              <a:gd name="connsiteX2" fmla="*/ 411 w 3867383"/>
              <a:gd name="connsiteY2" fmla="*/ 1978529 h 1978529"/>
              <a:gd name="connsiteX3" fmla="*/ 3856760 w 3867383"/>
              <a:gd name="connsiteY3" fmla="*/ 1718981 h 1978529"/>
              <a:gd name="connsiteX4" fmla="*/ 3867383 w 3867383"/>
              <a:gd name="connsiteY4" fmla="*/ 0 h 1978529"/>
              <a:gd name="connsiteX0" fmla="*/ 3867383 w 3867383"/>
              <a:gd name="connsiteY0" fmla="*/ 0 h 1978529"/>
              <a:gd name="connsiteX1" fmla="*/ 411 w 3867383"/>
              <a:gd name="connsiteY1" fmla="*/ 273465 h 1978529"/>
              <a:gd name="connsiteX2" fmla="*/ 411 w 3867383"/>
              <a:gd name="connsiteY2" fmla="*/ 1978529 h 1978529"/>
              <a:gd name="connsiteX3" fmla="*/ 3856760 w 3867383"/>
              <a:gd name="connsiteY3" fmla="*/ 1718981 h 1978529"/>
              <a:gd name="connsiteX4" fmla="*/ 3867383 w 3867383"/>
              <a:gd name="connsiteY4" fmla="*/ 0 h 1978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7383" h="1978529">
                <a:moveTo>
                  <a:pt x="3867383" y="0"/>
                </a:moveTo>
                <a:lnTo>
                  <a:pt x="411" y="273465"/>
                </a:lnTo>
                <a:cubicBezTo>
                  <a:pt x="1835" y="927218"/>
                  <a:pt x="-1013" y="1324776"/>
                  <a:pt x="411" y="1978529"/>
                </a:cubicBezTo>
                <a:lnTo>
                  <a:pt x="3856760" y="1718981"/>
                </a:lnTo>
                <a:cubicBezTo>
                  <a:pt x="3862689" y="443848"/>
                  <a:pt x="3861223" y="1457627"/>
                  <a:pt x="3867383"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7" name="Freeform 66">
            <a:extLst>
              <a:ext uri="{FF2B5EF4-FFF2-40B4-BE49-F238E27FC236}">
                <a16:creationId xmlns:a16="http://schemas.microsoft.com/office/drawing/2014/main" id="{40D71812-E6AC-D143-8CC1-FD1BA4C52E80}"/>
              </a:ext>
            </a:extLst>
          </p:cNvPr>
          <p:cNvSpPr/>
          <p:nvPr/>
        </p:nvSpPr>
        <p:spPr>
          <a:xfrm>
            <a:off x="3479865" y="3207657"/>
            <a:ext cx="3875928" cy="375356"/>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92661 w 3892661"/>
              <a:gd name="connsiteY0" fmla="*/ 0 h 6403180"/>
              <a:gd name="connsiteX1" fmla="*/ 25689 w 3892661"/>
              <a:gd name="connsiteY1" fmla="*/ 273465 h 6403180"/>
              <a:gd name="connsiteX2" fmla="*/ 51 w 3892661"/>
              <a:gd name="connsiteY2" fmla="*/ 6403180 h 6403180"/>
              <a:gd name="connsiteX3" fmla="*/ 3888388 w 3892661"/>
              <a:gd name="connsiteY3" fmla="*/ 1974078 h 6403180"/>
              <a:gd name="connsiteX4" fmla="*/ 3892661 w 3892661"/>
              <a:gd name="connsiteY4" fmla="*/ 0 h 6403180"/>
              <a:gd name="connsiteX0" fmla="*/ 3896882 w 3896882"/>
              <a:gd name="connsiteY0" fmla="*/ 0 h 6403180"/>
              <a:gd name="connsiteX1" fmla="*/ 0 w 3896882"/>
              <a:gd name="connsiteY1" fmla="*/ 4599655 h 6403180"/>
              <a:gd name="connsiteX2" fmla="*/ 4272 w 3896882"/>
              <a:gd name="connsiteY2" fmla="*/ 6403180 h 6403180"/>
              <a:gd name="connsiteX3" fmla="*/ 3892609 w 3896882"/>
              <a:gd name="connsiteY3" fmla="*/ 1974078 h 6403180"/>
              <a:gd name="connsiteX4" fmla="*/ 3896882 w 3896882"/>
              <a:gd name="connsiteY4" fmla="*/ 0 h 6403180"/>
              <a:gd name="connsiteX0" fmla="*/ 3893021 w 3893021"/>
              <a:gd name="connsiteY0" fmla="*/ 0 h 6403180"/>
              <a:gd name="connsiteX1" fmla="*/ 412 w 3893021"/>
              <a:gd name="connsiteY1" fmla="*/ 4152108 h 6403180"/>
              <a:gd name="connsiteX2" fmla="*/ 411 w 3893021"/>
              <a:gd name="connsiteY2" fmla="*/ 6403180 h 6403180"/>
              <a:gd name="connsiteX3" fmla="*/ 3888748 w 3893021"/>
              <a:gd name="connsiteY3" fmla="*/ 1974078 h 6403180"/>
              <a:gd name="connsiteX4" fmla="*/ 3893021 w 3893021"/>
              <a:gd name="connsiteY4" fmla="*/ 0 h 6403180"/>
              <a:gd name="connsiteX0" fmla="*/ 3892651 w 3892651"/>
              <a:gd name="connsiteY0" fmla="*/ 0 h 6403180"/>
              <a:gd name="connsiteX1" fmla="*/ 34226 w 3892651"/>
              <a:gd name="connsiteY1" fmla="*/ 4375864 h 6403180"/>
              <a:gd name="connsiteX2" fmla="*/ 41 w 3892651"/>
              <a:gd name="connsiteY2" fmla="*/ 6403180 h 6403180"/>
              <a:gd name="connsiteX3" fmla="*/ 3888378 w 3892651"/>
              <a:gd name="connsiteY3" fmla="*/ 1974078 h 6403180"/>
              <a:gd name="connsiteX4" fmla="*/ 3892651 w 3892651"/>
              <a:gd name="connsiteY4" fmla="*/ 0 h 6403180"/>
              <a:gd name="connsiteX0" fmla="*/ 3875591 w 3875591"/>
              <a:gd name="connsiteY0" fmla="*/ 0 h 6552362"/>
              <a:gd name="connsiteX1" fmla="*/ 17166 w 3875591"/>
              <a:gd name="connsiteY1" fmla="*/ 4375864 h 6552362"/>
              <a:gd name="connsiteX2" fmla="*/ 73 w 3875591"/>
              <a:gd name="connsiteY2" fmla="*/ 6552362 h 6552362"/>
              <a:gd name="connsiteX3" fmla="*/ 3871318 w 3875591"/>
              <a:gd name="connsiteY3" fmla="*/ 1974078 h 6552362"/>
              <a:gd name="connsiteX4" fmla="*/ 3875591 w 3875591"/>
              <a:gd name="connsiteY4" fmla="*/ 0 h 6552362"/>
              <a:gd name="connsiteX0" fmla="*/ 3875928 w 3875928"/>
              <a:gd name="connsiteY0" fmla="*/ 0 h 6552362"/>
              <a:gd name="connsiteX1" fmla="*/ 412 w 3875928"/>
              <a:gd name="connsiteY1" fmla="*/ 4599620 h 6552362"/>
              <a:gd name="connsiteX2" fmla="*/ 410 w 3875928"/>
              <a:gd name="connsiteY2" fmla="*/ 6552362 h 6552362"/>
              <a:gd name="connsiteX3" fmla="*/ 3871655 w 3875928"/>
              <a:gd name="connsiteY3" fmla="*/ 1974078 h 6552362"/>
              <a:gd name="connsiteX4" fmla="*/ 3875928 w 3875928"/>
              <a:gd name="connsiteY4" fmla="*/ 0 h 6552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5928" h="6552362">
                <a:moveTo>
                  <a:pt x="3875928" y="0"/>
                </a:moveTo>
                <a:lnTo>
                  <a:pt x="412" y="4599620"/>
                </a:lnTo>
                <a:cubicBezTo>
                  <a:pt x="1836" y="5253373"/>
                  <a:pt x="-1014" y="5898609"/>
                  <a:pt x="410" y="6552362"/>
                </a:cubicBezTo>
                <a:lnTo>
                  <a:pt x="3871655" y="1974078"/>
                </a:lnTo>
                <a:cubicBezTo>
                  <a:pt x="3873079" y="1316052"/>
                  <a:pt x="3874504" y="658026"/>
                  <a:pt x="387592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68" name="Freeform 67">
            <a:extLst>
              <a:ext uri="{FF2B5EF4-FFF2-40B4-BE49-F238E27FC236}">
                <a16:creationId xmlns:a16="http://schemas.microsoft.com/office/drawing/2014/main" id="{10D09925-DD27-D34F-926D-3DCC96A914D5}"/>
              </a:ext>
            </a:extLst>
          </p:cNvPr>
          <p:cNvSpPr/>
          <p:nvPr/>
        </p:nvSpPr>
        <p:spPr>
          <a:xfrm>
            <a:off x="3479865" y="3336618"/>
            <a:ext cx="3875928" cy="375356"/>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92661 w 3892661"/>
              <a:gd name="connsiteY0" fmla="*/ 0 h 6403180"/>
              <a:gd name="connsiteX1" fmla="*/ 25689 w 3892661"/>
              <a:gd name="connsiteY1" fmla="*/ 273465 h 6403180"/>
              <a:gd name="connsiteX2" fmla="*/ 51 w 3892661"/>
              <a:gd name="connsiteY2" fmla="*/ 6403180 h 6403180"/>
              <a:gd name="connsiteX3" fmla="*/ 3888388 w 3892661"/>
              <a:gd name="connsiteY3" fmla="*/ 1974078 h 6403180"/>
              <a:gd name="connsiteX4" fmla="*/ 3892661 w 3892661"/>
              <a:gd name="connsiteY4" fmla="*/ 0 h 6403180"/>
              <a:gd name="connsiteX0" fmla="*/ 3896882 w 3896882"/>
              <a:gd name="connsiteY0" fmla="*/ 0 h 6403180"/>
              <a:gd name="connsiteX1" fmla="*/ 0 w 3896882"/>
              <a:gd name="connsiteY1" fmla="*/ 4599655 h 6403180"/>
              <a:gd name="connsiteX2" fmla="*/ 4272 w 3896882"/>
              <a:gd name="connsiteY2" fmla="*/ 6403180 h 6403180"/>
              <a:gd name="connsiteX3" fmla="*/ 3892609 w 3896882"/>
              <a:gd name="connsiteY3" fmla="*/ 1974078 h 6403180"/>
              <a:gd name="connsiteX4" fmla="*/ 3896882 w 3896882"/>
              <a:gd name="connsiteY4" fmla="*/ 0 h 6403180"/>
              <a:gd name="connsiteX0" fmla="*/ 3893021 w 3893021"/>
              <a:gd name="connsiteY0" fmla="*/ 0 h 6403180"/>
              <a:gd name="connsiteX1" fmla="*/ 412 w 3893021"/>
              <a:gd name="connsiteY1" fmla="*/ 4152108 h 6403180"/>
              <a:gd name="connsiteX2" fmla="*/ 411 w 3893021"/>
              <a:gd name="connsiteY2" fmla="*/ 6403180 h 6403180"/>
              <a:gd name="connsiteX3" fmla="*/ 3888748 w 3893021"/>
              <a:gd name="connsiteY3" fmla="*/ 1974078 h 6403180"/>
              <a:gd name="connsiteX4" fmla="*/ 3893021 w 3893021"/>
              <a:gd name="connsiteY4" fmla="*/ 0 h 6403180"/>
              <a:gd name="connsiteX0" fmla="*/ 3892651 w 3892651"/>
              <a:gd name="connsiteY0" fmla="*/ 0 h 6403180"/>
              <a:gd name="connsiteX1" fmla="*/ 34226 w 3892651"/>
              <a:gd name="connsiteY1" fmla="*/ 4375864 h 6403180"/>
              <a:gd name="connsiteX2" fmla="*/ 41 w 3892651"/>
              <a:gd name="connsiteY2" fmla="*/ 6403180 h 6403180"/>
              <a:gd name="connsiteX3" fmla="*/ 3888378 w 3892651"/>
              <a:gd name="connsiteY3" fmla="*/ 1974078 h 6403180"/>
              <a:gd name="connsiteX4" fmla="*/ 3892651 w 3892651"/>
              <a:gd name="connsiteY4" fmla="*/ 0 h 6403180"/>
              <a:gd name="connsiteX0" fmla="*/ 3875591 w 3875591"/>
              <a:gd name="connsiteY0" fmla="*/ 0 h 6552362"/>
              <a:gd name="connsiteX1" fmla="*/ 17166 w 3875591"/>
              <a:gd name="connsiteY1" fmla="*/ 4375864 h 6552362"/>
              <a:gd name="connsiteX2" fmla="*/ 73 w 3875591"/>
              <a:gd name="connsiteY2" fmla="*/ 6552362 h 6552362"/>
              <a:gd name="connsiteX3" fmla="*/ 3871318 w 3875591"/>
              <a:gd name="connsiteY3" fmla="*/ 1974078 h 6552362"/>
              <a:gd name="connsiteX4" fmla="*/ 3875591 w 3875591"/>
              <a:gd name="connsiteY4" fmla="*/ 0 h 6552362"/>
              <a:gd name="connsiteX0" fmla="*/ 3875928 w 3875928"/>
              <a:gd name="connsiteY0" fmla="*/ 0 h 6552362"/>
              <a:gd name="connsiteX1" fmla="*/ 412 w 3875928"/>
              <a:gd name="connsiteY1" fmla="*/ 4599620 h 6552362"/>
              <a:gd name="connsiteX2" fmla="*/ 410 w 3875928"/>
              <a:gd name="connsiteY2" fmla="*/ 6552362 h 6552362"/>
              <a:gd name="connsiteX3" fmla="*/ 3871655 w 3875928"/>
              <a:gd name="connsiteY3" fmla="*/ 1974078 h 6552362"/>
              <a:gd name="connsiteX4" fmla="*/ 3875928 w 3875928"/>
              <a:gd name="connsiteY4" fmla="*/ 0 h 6552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5928" h="6552362">
                <a:moveTo>
                  <a:pt x="3875928" y="0"/>
                </a:moveTo>
                <a:lnTo>
                  <a:pt x="412" y="4599620"/>
                </a:lnTo>
                <a:cubicBezTo>
                  <a:pt x="1836" y="5253373"/>
                  <a:pt x="-1014" y="5898609"/>
                  <a:pt x="410" y="6552362"/>
                </a:cubicBezTo>
                <a:lnTo>
                  <a:pt x="3871655" y="1974078"/>
                </a:lnTo>
                <a:cubicBezTo>
                  <a:pt x="3873079" y="1316052"/>
                  <a:pt x="3874504" y="658026"/>
                  <a:pt x="3875928"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70" name="Freeform 69">
            <a:extLst>
              <a:ext uri="{FF2B5EF4-FFF2-40B4-BE49-F238E27FC236}">
                <a16:creationId xmlns:a16="http://schemas.microsoft.com/office/drawing/2014/main" id="{E5D9F6BF-C428-4448-A3F0-EC7E244381F1}"/>
              </a:ext>
            </a:extLst>
          </p:cNvPr>
          <p:cNvSpPr/>
          <p:nvPr/>
        </p:nvSpPr>
        <p:spPr>
          <a:xfrm>
            <a:off x="3485129" y="3468086"/>
            <a:ext cx="3875928" cy="375356"/>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92661 w 3892661"/>
              <a:gd name="connsiteY0" fmla="*/ 0 h 6403180"/>
              <a:gd name="connsiteX1" fmla="*/ 25689 w 3892661"/>
              <a:gd name="connsiteY1" fmla="*/ 273465 h 6403180"/>
              <a:gd name="connsiteX2" fmla="*/ 51 w 3892661"/>
              <a:gd name="connsiteY2" fmla="*/ 6403180 h 6403180"/>
              <a:gd name="connsiteX3" fmla="*/ 3888388 w 3892661"/>
              <a:gd name="connsiteY3" fmla="*/ 1974078 h 6403180"/>
              <a:gd name="connsiteX4" fmla="*/ 3892661 w 3892661"/>
              <a:gd name="connsiteY4" fmla="*/ 0 h 6403180"/>
              <a:gd name="connsiteX0" fmla="*/ 3896882 w 3896882"/>
              <a:gd name="connsiteY0" fmla="*/ 0 h 6403180"/>
              <a:gd name="connsiteX1" fmla="*/ 0 w 3896882"/>
              <a:gd name="connsiteY1" fmla="*/ 4599655 h 6403180"/>
              <a:gd name="connsiteX2" fmla="*/ 4272 w 3896882"/>
              <a:gd name="connsiteY2" fmla="*/ 6403180 h 6403180"/>
              <a:gd name="connsiteX3" fmla="*/ 3892609 w 3896882"/>
              <a:gd name="connsiteY3" fmla="*/ 1974078 h 6403180"/>
              <a:gd name="connsiteX4" fmla="*/ 3896882 w 3896882"/>
              <a:gd name="connsiteY4" fmla="*/ 0 h 6403180"/>
              <a:gd name="connsiteX0" fmla="*/ 3893021 w 3893021"/>
              <a:gd name="connsiteY0" fmla="*/ 0 h 6403180"/>
              <a:gd name="connsiteX1" fmla="*/ 412 w 3893021"/>
              <a:gd name="connsiteY1" fmla="*/ 4152108 h 6403180"/>
              <a:gd name="connsiteX2" fmla="*/ 411 w 3893021"/>
              <a:gd name="connsiteY2" fmla="*/ 6403180 h 6403180"/>
              <a:gd name="connsiteX3" fmla="*/ 3888748 w 3893021"/>
              <a:gd name="connsiteY3" fmla="*/ 1974078 h 6403180"/>
              <a:gd name="connsiteX4" fmla="*/ 3893021 w 3893021"/>
              <a:gd name="connsiteY4" fmla="*/ 0 h 6403180"/>
              <a:gd name="connsiteX0" fmla="*/ 3892651 w 3892651"/>
              <a:gd name="connsiteY0" fmla="*/ 0 h 6403180"/>
              <a:gd name="connsiteX1" fmla="*/ 34226 w 3892651"/>
              <a:gd name="connsiteY1" fmla="*/ 4375864 h 6403180"/>
              <a:gd name="connsiteX2" fmla="*/ 41 w 3892651"/>
              <a:gd name="connsiteY2" fmla="*/ 6403180 h 6403180"/>
              <a:gd name="connsiteX3" fmla="*/ 3888378 w 3892651"/>
              <a:gd name="connsiteY3" fmla="*/ 1974078 h 6403180"/>
              <a:gd name="connsiteX4" fmla="*/ 3892651 w 3892651"/>
              <a:gd name="connsiteY4" fmla="*/ 0 h 6403180"/>
              <a:gd name="connsiteX0" fmla="*/ 3875591 w 3875591"/>
              <a:gd name="connsiteY0" fmla="*/ 0 h 6552362"/>
              <a:gd name="connsiteX1" fmla="*/ 17166 w 3875591"/>
              <a:gd name="connsiteY1" fmla="*/ 4375864 h 6552362"/>
              <a:gd name="connsiteX2" fmla="*/ 73 w 3875591"/>
              <a:gd name="connsiteY2" fmla="*/ 6552362 h 6552362"/>
              <a:gd name="connsiteX3" fmla="*/ 3871318 w 3875591"/>
              <a:gd name="connsiteY3" fmla="*/ 1974078 h 6552362"/>
              <a:gd name="connsiteX4" fmla="*/ 3875591 w 3875591"/>
              <a:gd name="connsiteY4" fmla="*/ 0 h 6552362"/>
              <a:gd name="connsiteX0" fmla="*/ 3875928 w 3875928"/>
              <a:gd name="connsiteY0" fmla="*/ 0 h 6552362"/>
              <a:gd name="connsiteX1" fmla="*/ 412 w 3875928"/>
              <a:gd name="connsiteY1" fmla="*/ 4599620 h 6552362"/>
              <a:gd name="connsiteX2" fmla="*/ 410 w 3875928"/>
              <a:gd name="connsiteY2" fmla="*/ 6552362 h 6552362"/>
              <a:gd name="connsiteX3" fmla="*/ 3871655 w 3875928"/>
              <a:gd name="connsiteY3" fmla="*/ 1974078 h 6552362"/>
              <a:gd name="connsiteX4" fmla="*/ 3875928 w 3875928"/>
              <a:gd name="connsiteY4" fmla="*/ 0 h 6552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5928" h="6552362">
                <a:moveTo>
                  <a:pt x="3875928" y="0"/>
                </a:moveTo>
                <a:lnTo>
                  <a:pt x="412" y="4599620"/>
                </a:lnTo>
                <a:cubicBezTo>
                  <a:pt x="1836" y="5253373"/>
                  <a:pt x="-1014" y="5898609"/>
                  <a:pt x="410" y="6552362"/>
                </a:cubicBezTo>
                <a:lnTo>
                  <a:pt x="3871655" y="1974078"/>
                </a:lnTo>
                <a:cubicBezTo>
                  <a:pt x="3873079" y="1316052"/>
                  <a:pt x="3874504" y="658026"/>
                  <a:pt x="3875928"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90" name="Rectangle 89">
            <a:extLst>
              <a:ext uri="{FF2B5EF4-FFF2-40B4-BE49-F238E27FC236}">
                <a16:creationId xmlns:a16="http://schemas.microsoft.com/office/drawing/2014/main" id="{50D49D93-5523-2D40-A4B4-2C25959CCB4C}"/>
              </a:ext>
            </a:extLst>
          </p:cNvPr>
          <p:cNvSpPr/>
          <p:nvPr/>
        </p:nvSpPr>
        <p:spPr>
          <a:xfrm>
            <a:off x="2231742" y="3441675"/>
            <a:ext cx="252731" cy="2274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7" name="Group 6">
            <a:extLst>
              <a:ext uri="{FF2B5EF4-FFF2-40B4-BE49-F238E27FC236}">
                <a16:creationId xmlns:a16="http://schemas.microsoft.com/office/drawing/2014/main" id="{B20822AF-19CE-9944-A719-6386C461356D}"/>
              </a:ext>
            </a:extLst>
          </p:cNvPr>
          <p:cNvGrpSpPr/>
          <p:nvPr/>
        </p:nvGrpSpPr>
        <p:grpSpPr>
          <a:xfrm>
            <a:off x="1770738" y="3385789"/>
            <a:ext cx="1641327" cy="338554"/>
            <a:chOff x="1770738" y="3385789"/>
            <a:chExt cx="1641327" cy="338554"/>
          </a:xfrm>
        </p:grpSpPr>
        <p:cxnSp>
          <p:nvCxnSpPr>
            <p:cNvPr id="80" name="Straight Arrow Connector 79">
              <a:extLst>
                <a:ext uri="{FF2B5EF4-FFF2-40B4-BE49-F238E27FC236}">
                  <a16:creationId xmlns:a16="http://schemas.microsoft.com/office/drawing/2014/main" id="{720A34E6-D1D9-9946-A671-F07C7305187C}"/>
                </a:ext>
              </a:extLst>
            </p:cNvPr>
            <p:cNvCxnSpPr>
              <a:cxnSpLocks/>
            </p:cNvCxnSpPr>
            <p:nvPr/>
          </p:nvCxnSpPr>
          <p:spPr>
            <a:xfrm flipH="1">
              <a:off x="1770738" y="3564111"/>
              <a:ext cx="16413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a16="http://schemas.microsoft.com/office/drawing/2014/main" id="{024E2305-8E5C-AA43-A3E7-0B4250CBA647}"/>
                </a:ext>
              </a:extLst>
            </p:cNvPr>
            <p:cNvSpPr txBox="1"/>
            <p:nvPr/>
          </p:nvSpPr>
          <p:spPr>
            <a:xfrm>
              <a:off x="2156066" y="3385789"/>
              <a:ext cx="45910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O</a:t>
              </a:r>
              <a:r>
                <a:rPr kumimoji="0" lang="en-US" sz="1600" b="0" i="0" u="none" strike="noStrike" kern="1200" cap="none" spc="0" normalizeH="0" baseline="-25000" noProof="0" dirty="0">
                  <a:ln>
                    <a:noFill/>
                  </a:ln>
                  <a:solidFill>
                    <a:prstClr val="black"/>
                  </a:solidFill>
                  <a:effectLst/>
                  <a:uLnTx/>
                  <a:uFillTx/>
                  <a:latin typeface="Calibri"/>
                  <a:ea typeface="+mn-ea"/>
                  <a:cs typeface="+mn-cs"/>
                </a:rPr>
                <a:t>2</a:t>
              </a:r>
            </a:p>
          </p:txBody>
        </p:sp>
      </p:grpSp>
      <p:sp>
        <p:nvSpPr>
          <p:cNvPr id="94" name="Rectangle 93">
            <a:extLst>
              <a:ext uri="{FF2B5EF4-FFF2-40B4-BE49-F238E27FC236}">
                <a16:creationId xmlns:a16="http://schemas.microsoft.com/office/drawing/2014/main" id="{63ACB7C6-C932-A244-9314-0E6B7F0BABA7}"/>
              </a:ext>
            </a:extLst>
          </p:cNvPr>
          <p:cNvSpPr/>
          <p:nvPr/>
        </p:nvSpPr>
        <p:spPr>
          <a:xfrm>
            <a:off x="2369264" y="3728151"/>
            <a:ext cx="252731" cy="2274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0" name="Group 9">
            <a:extLst>
              <a:ext uri="{FF2B5EF4-FFF2-40B4-BE49-F238E27FC236}">
                <a16:creationId xmlns:a16="http://schemas.microsoft.com/office/drawing/2014/main" id="{28813376-E418-2342-A851-A732B9438E05}"/>
              </a:ext>
            </a:extLst>
          </p:cNvPr>
          <p:cNvGrpSpPr/>
          <p:nvPr/>
        </p:nvGrpSpPr>
        <p:grpSpPr>
          <a:xfrm>
            <a:off x="1759658" y="3661763"/>
            <a:ext cx="1641172" cy="338554"/>
            <a:chOff x="1759658" y="3661763"/>
            <a:chExt cx="1641172" cy="338554"/>
          </a:xfrm>
        </p:grpSpPr>
        <p:cxnSp>
          <p:nvCxnSpPr>
            <p:cNvPr id="82" name="Straight Arrow Connector 81">
              <a:extLst>
                <a:ext uri="{FF2B5EF4-FFF2-40B4-BE49-F238E27FC236}">
                  <a16:creationId xmlns:a16="http://schemas.microsoft.com/office/drawing/2014/main" id="{6CC15AA8-A7F6-FE4A-B121-E8AC009EFE51}"/>
                </a:ext>
              </a:extLst>
            </p:cNvPr>
            <p:cNvCxnSpPr>
              <a:cxnSpLocks/>
            </p:cNvCxnSpPr>
            <p:nvPr/>
          </p:nvCxnSpPr>
          <p:spPr>
            <a:xfrm flipH="1">
              <a:off x="1759658" y="3839649"/>
              <a:ext cx="16411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7" name="TextBox 96">
              <a:extLst>
                <a:ext uri="{FF2B5EF4-FFF2-40B4-BE49-F238E27FC236}">
                  <a16:creationId xmlns:a16="http://schemas.microsoft.com/office/drawing/2014/main" id="{AD494163-6EBC-544B-A9C5-6828F477C4BF}"/>
                </a:ext>
              </a:extLst>
            </p:cNvPr>
            <p:cNvSpPr txBox="1"/>
            <p:nvPr/>
          </p:nvSpPr>
          <p:spPr>
            <a:xfrm>
              <a:off x="2315510" y="3661763"/>
              <a:ext cx="45910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O</a:t>
              </a:r>
              <a:r>
                <a:rPr kumimoji="0" lang="en-US" sz="1600" b="0" i="0" u="none" strike="noStrike" kern="1200" cap="none" spc="0" normalizeH="0" baseline="-25000" noProof="0" dirty="0">
                  <a:ln>
                    <a:noFill/>
                  </a:ln>
                  <a:solidFill>
                    <a:prstClr val="black"/>
                  </a:solidFill>
                  <a:effectLst/>
                  <a:uLnTx/>
                  <a:uFillTx/>
                  <a:latin typeface="Calibri"/>
                  <a:ea typeface="+mn-ea"/>
                  <a:cs typeface="+mn-cs"/>
                </a:rPr>
                <a:t>4</a:t>
              </a:r>
            </a:p>
          </p:txBody>
        </p:sp>
      </p:grpSp>
      <p:sp>
        <p:nvSpPr>
          <p:cNvPr id="98" name="Rectangle 97">
            <a:extLst>
              <a:ext uri="{FF2B5EF4-FFF2-40B4-BE49-F238E27FC236}">
                <a16:creationId xmlns:a16="http://schemas.microsoft.com/office/drawing/2014/main" id="{CFAEFC89-AAE1-D248-8065-2DCB806A42B8}"/>
              </a:ext>
            </a:extLst>
          </p:cNvPr>
          <p:cNvSpPr/>
          <p:nvPr/>
        </p:nvSpPr>
        <p:spPr>
          <a:xfrm>
            <a:off x="8624002" y="5214579"/>
            <a:ext cx="892097" cy="11030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99" name="Rectangle 98">
            <a:extLst>
              <a:ext uri="{FF2B5EF4-FFF2-40B4-BE49-F238E27FC236}">
                <a16:creationId xmlns:a16="http://schemas.microsoft.com/office/drawing/2014/main" id="{B85586A7-784E-134B-85D7-D63EAD126974}"/>
              </a:ext>
            </a:extLst>
          </p:cNvPr>
          <p:cNvSpPr/>
          <p:nvPr/>
        </p:nvSpPr>
        <p:spPr>
          <a:xfrm>
            <a:off x="8624002" y="5303700"/>
            <a:ext cx="892097" cy="11030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0" name="Rectangle 99">
            <a:extLst>
              <a:ext uri="{FF2B5EF4-FFF2-40B4-BE49-F238E27FC236}">
                <a16:creationId xmlns:a16="http://schemas.microsoft.com/office/drawing/2014/main" id="{88A20BE8-0DED-0F46-A15A-6CA9C220DD67}"/>
              </a:ext>
            </a:extLst>
          </p:cNvPr>
          <p:cNvSpPr/>
          <p:nvPr/>
        </p:nvSpPr>
        <p:spPr>
          <a:xfrm>
            <a:off x="8620344" y="5425404"/>
            <a:ext cx="892097" cy="11030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92" name="TextBox 91">
            <a:extLst>
              <a:ext uri="{FF2B5EF4-FFF2-40B4-BE49-F238E27FC236}">
                <a16:creationId xmlns:a16="http://schemas.microsoft.com/office/drawing/2014/main" id="{8AF7AE2C-A59F-D247-BD00-087A82CBE885}"/>
              </a:ext>
            </a:extLst>
          </p:cNvPr>
          <p:cNvSpPr txBox="1"/>
          <p:nvPr/>
        </p:nvSpPr>
        <p:spPr>
          <a:xfrm>
            <a:off x="8345639" y="2644827"/>
            <a:ext cx="256058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object data requested</a:t>
            </a:r>
          </a:p>
        </p:txBody>
      </p:sp>
      <p:sp>
        <p:nvSpPr>
          <p:cNvPr id="101" name="Left Arrow 100">
            <a:extLst>
              <a:ext uri="{FF2B5EF4-FFF2-40B4-BE49-F238E27FC236}">
                <a16:creationId xmlns:a16="http://schemas.microsoft.com/office/drawing/2014/main" id="{9C9ACF7A-93F7-1144-933E-C07E1A9255BB}"/>
              </a:ext>
            </a:extLst>
          </p:cNvPr>
          <p:cNvSpPr/>
          <p:nvPr/>
        </p:nvSpPr>
        <p:spPr>
          <a:xfrm>
            <a:off x="7955470" y="4068021"/>
            <a:ext cx="596846" cy="369332"/>
          </a:xfrm>
          <a:prstGeom prst="lef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C66EC781-091E-0F4D-AB0D-84A37CFCF6E8}"/>
              </a:ext>
            </a:extLst>
          </p:cNvPr>
          <p:cNvSpPr txBox="1"/>
          <p:nvPr/>
        </p:nvSpPr>
        <p:spPr>
          <a:xfrm>
            <a:off x="9706653" y="3898744"/>
            <a:ext cx="717183"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O</a:t>
            </a:r>
            <a:r>
              <a:rPr kumimoji="0" lang="en-US" sz="2400" b="0" i="0" u="none" strike="noStrike" kern="1200" cap="none" spc="0" normalizeH="0" baseline="-25000" noProof="0" dirty="0">
                <a:ln>
                  <a:noFill/>
                </a:ln>
                <a:solidFill>
                  <a:prstClr val="black"/>
                </a:solidFill>
                <a:effectLst/>
                <a:uLnTx/>
                <a:uFillTx/>
                <a:latin typeface="Calibri"/>
                <a:ea typeface="+mn-ea"/>
                <a:cs typeface="+mn-cs"/>
              </a:rPr>
              <a:t>1</a:t>
            </a:r>
          </a:p>
        </p:txBody>
      </p:sp>
      <p:sp>
        <p:nvSpPr>
          <p:cNvPr id="107" name="Rectangle 106">
            <a:extLst>
              <a:ext uri="{FF2B5EF4-FFF2-40B4-BE49-F238E27FC236}">
                <a16:creationId xmlns:a16="http://schemas.microsoft.com/office/drawing/2014/main" id="{F385891B-C7EB-5245-A25D-276FD77536AB}"/>
              </a:ext>
            </a:extLst>
          </p:cNvPr>
          <p:cNvSpPr/>
          <p:nvPr/>
        </p:nvSpPr>
        <p:spPr>
          <a:xfrm>
            <a:off x="10303411" y="3858836"/>
            <a:ext cx="394800" cy="2274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white"/>
              </a:solidFill>
              <a:effectLst/>
              <a:uLnTx/>
              <a:uFillTx/>
              <a:latin typeface="Calibri"/>
              <a:ea typeface="+mn-ea"/>
              <a:cs typeface="+mn-cs"/>
            </a:endParaRPr>
          </a:p>
        </p:txBody>
      </p:sp>
      <p:sp>
        <p:nvSpPr>
          <p:cNvPr id="108" name="TextBox 107">
            <a:extLst>
              <a:ext uri="{FF2B5EF4-FFF2-40B4-BE49-F238E27FC236}">
                <a16:creationId xmlns:a16="http://schemas.microsoft.com/office/drawing/2014/main" id="{9D8408DC-4E3D-7747-AD30-D5058E1B4D77}"/>
              </a:ext>
            </a:extLst>
          </p:cNvPr>
          <p:cNvSpPr txBox="1"/>
          <p:nvPr/>
        </p:nvSpPr>
        <p:spPr>
          <a:xfrm>
            <a:off x="9717406" y="4747954"/>
            <a:ext cx="717183"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O</a:t>
            </a:r>
            <a:r>
              <a:rPr kumimoji="0" lang="en-US" sz="2400" b="0" i="0" u="none" strike="noStrike" kern="1200" cap="none" spc="0" normalizeH="0" baseline="-25000" noProof="0" dirty="0">
                <a:ln>
                  <a:noFill/>
                </a:ln>
                <a:solidFill>
                  <a:prstClr val="black"/>
                </a:solidFill>
                <a:effectLst/>
                <a:uLnTx/>
                <a:uFillTx/>
                <a:latin typeface="Calibri"/>
                <a:ea typeface="+mn-ea"/>
                <a:cs typeface="+mn-cs"/>
              </a:rPr>
              <a:t>2</a:t>
            </a:r>
          </a:p>
        </p:txBody>
      </p:sp>
      <p:sp>
        <p:nvSpPr>
          <p:cNvPr id="109" name="TextBox 108">
            <a:extLst>
              <a:ext uri="{FF2B5EF4-FFF2-40B4-BE49-F238E27FC236}">
                <a16:creationId xmlns:a16="http://schemas.microsoft.com/office/drawing/2014/main" id="{952069D3-515D-EA47-80C1-EAE65F1325BF}"/>
              </a:ext>
            </a:extLst>
          </p:cNvPr>
          <p:cNvSpPr txBox="1"/>
          <p:nvPr/>
        </p:nvSpPr>
        <p:spPr>
          <a:xfrm>
            <a:off x="9717374" y="5101897"/>
            <a:ext cx="717183"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O</a:t>
            </a:r>
            <a:r>
              <a:rPr kumimoji="0" lang="en-US" sz="2400" b="0" i="0" u="none" strike="noStrike" kern="1200" cap="none" spc="0" normalizeH="0" baseline="-25000" noProof="0" dirty="0">
                <a:ln>
                  <a:noFill/>
                </a:ln>
                <a:solidFill>
                  <a:prstClr val="black"/>
                </a:solidFill>
                <a:effectLst/>
                <a:uLnTx/>
                <a:uFillTx/>
                <a:latin typeface="Calibri"/>
                <a:ea typeface="+mn-ea"/>
                <a:cs typeface="+mn-cs"/>
              </a:rPr>
              <a:t>3</a:t>
            </a:r>
          </a:p>
        </p:txBody>
      </p:sp>
      <p:sp>
        <p:nvSpPr>
          <p:cNvPr id="110" name="TextBox 109">
            <a:extLst>
              <a:ext uri="{FF2B5EF4-FFF2-40B4-BE49-F238E27FC236}">
                <a16:creationId xmlns:a16="http://schemas.microsoft.com/office/drawing/2014/main" id="{56E9B31D-F0E0-5E40-9F14-0871A03773A6}"/>
              </a:ext>
            </a:extLst>
          </p:cNvPr>
          <p:cNvSpPr txBox="1"/>
          <p:nvPr/>
        </p:nvSpPr>
        <p:spPr>
          <a:xfrm>
            <a:off x="9722211" y="5425404"/>
            <a:ext cx="717183"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O</a:t>
            </a:r>
            <a:r>
              <a:rPr kumimoji="0" lang="en-US" sz="2400" b="0" i="0" u="none" strike="noStrike" kern="1200" cap="none" spc="0" normalizeH="0" baseline="-25000" noProof="0" dirty="0">
                <a:ln>
                  <a:noFill/>
                </a:ln>
                <a:solidFill>
                  <a:prstClr val="black"/>
                </a:solidFill>
                <a:effectLst/>
                <a:uLnTx/>
                <a:uFillTx/>
                <a:latin typeface="Calibri"/>
                <a:ea typeface="+mn-ea"/>
                <a:cs typeface="+mn-cs"/>
              </a:rPr>
              <a:t>4</a:t>
            </a:r>
          </a:p>
        </p:txBody>
      </p:sp>
      <p:cxnSp>
        <p:nvCxnSpPr>
          <p:cNvPr id="111" name="Straight Connector 110">
            <a:extLst>
              <a:ext uri="{FF2B5EF4-FFF2-40B4-BE49-F238E27FC236}">
                <a16:creationId xmlns:a16="http://schemas.microsoft.com/office/drawing/2014/main" id="{D10A1F28-D7BB-BD4E-8F4C-AE1B9F56323C}"/>
              </a:ext>
            </a:extLst>
          </p:cNvPr>
          <p:cNvCxnSpPr>
            <a:cxnSpLocks/>
          </p:cNvCxnSpPr>
          <p:nvPr/>
        </p:nvCxnSpPr>
        <p:spPr>
          <a:xfrm>
            <a:off x="9583543" y="5324881"/>
            <a:ext cx="1861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89079BE-214E-8B42-950F-55C58E69DED5}"/>
              </a:ext>
            </a:extLst>
          </p:cNvPr>
          <p:cNvCxnSpPr>
            <a:cxnSpLocks/>
          </p:cNvCxnSpPr>
          <p:nvPr/>
        </p:nvCxnSpPr>
        <p:spPr>
          <a:xfrm flipV="1">
            <a:off x="9589060" y="5022530"/>
            <a:ext cx="180667" cy="1458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BA29B81E-105C-7842-9461-2546211EC2C6}"/>
              </a:ext>
            </a:extLst>
          </p:cNvPr>
          <p:cNvCxnSpPr>
            <a:cxnSpLocks/>
          </p:cNvCxnSpPr>
          <p:nvPr/>
        </p:nvCxnSpPr>
        <p:spPr>
          <a:xfrm>
            <a:off x="9593643" y="5502519"/>
            <a:ext cx="180667" cy="1458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Rectangle 3">
            <a:extLst>
              <a:ext uri="{FF2B5EF4-FFF2-40B4-BE49-F238E27FC236}">
                <a16:creationId xmlns:a16="http://schemas.microsoft.com/office/drawing/2014/main" id="{A8987A85-6673-8C45-92B4-FA947F072F67}"/>
              </a:ext>
            </a:extLst>
          </p:cNvPr>
          <p:cNvSpPr txBox="1">
            <a:spLocks noChangeArrowheads="1"/>
          </p:cNvSpPr>
          <p:nvPr/>
        </p:nvSpPr>
        <p:spPr>
          <a:xfrm>
            <a:off x="3131136" y="6194429"/>
            <a:ext cx="6552840" cy="503308"/>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O</a:t>
            </a:r>
            <a:r>
              <a:rPr kumimoji="0" lang="en-US" altLang="en-US" sz="2400" b="0" i="1" u="none" strike="noStrike" kern="1200" cap="none" spc="0" normalizeH="0" baseline="-25000" noProof="0" dirty="0">
                <a:ln>
                  <a:noFill/>
                </a:ln>
                <a:solidFill>
                  <a:prstClr val="black"/>
                </a:solidFill>
                <a:effectLst/>
                <a:uLnTx/>
                <a:uFillTx/>
                <a:latin typeface="Calibri"/>
                <a:ea typeface="ＭＳ Ｐゴシック" panose="020B0600070205080204" pitchFamily="34" charset="-128"/>
                <a:cs typeface="+mn-cs"/>
              </a:rPr>
              <a:t>2</a:t>
            </a: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O</a:t>
            </a:r>
            <a:r>
              <a:rPr kumimoji="0" lang="en-US" altLang="en-US" sz="2400" b="0" i="1" u="none" strike="noStrike" kern="1200" cap="none" spc="0" normalizeH="0" baseline="-25000" noProof="0" dirty="0">
                <a:ln>
                  <a:noFill/>
                </a:ln>
                <a:solidFill>
                  <a:prstClr val="black"/>
                </a:solidFill>
                <a:effectLst/>
                <a:uLnTx/>
                <a:uFillTx/>
                <a:latin typeface="Calibri"/>
                <a:ea typeface="ＭＳ Ｐゴシック" panose="020B0600070205080204" pitchFamily="34" charset="-128"/>
                <a:cs typeface="+mn-cs"/>
              </a:rPr>
              <a:t>3</a:t>
            </a: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O</a:t>
            </a:r>
            <a:r>
              <a:rPr kumimoji="0" lang="en-US" altLang="en-US" sz="2400" b="0" i="1" u="none" strike="noStrike" kern="1200" cap="none" spc="0" normalizeH="0" baseline="-25000" noProof="0" dirty="0">
                <a:ln>
                  <a:noFill/>
                </a:ln>
                <a:solidFill>
                  <a:prstClr val="black"/>
                </a:solidFill>
                <a:effectLst/>
                <a:uLnTx/>
                <a:uFillTx/>
                <a:latin typeface="Calibri"/>
                <a:ea typeface="ＭＳ Ｐゴシック" panose="020B0600070205080204" pitchFamily="34" charset="-128"/>
                <a:cs typeface="+mn-cs"/>
              </a:rPr>
              <a:t>4</a:t>
            </a: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delivered quickly, O</a:t>
            </a:r>
            <a:r>
              <a:rPr kumimoji="0" lang="en-US" altLang="en-US" sz="2400" b="0" i="1" u="none" strike="noStrike" kern="1200" cap="none" spc="0" normalizeH="0" baseline="-25000" noProof="0" dirty="0">
                <a:ln>
                  <a:noFill/>
                </a:ln>
                <a:solidFill>
                  <a:prstClr val="black"/>
                </a:solidFill>
                <a:effectLst/>
                <a:uLnTx/>
                <a:uFillTx/>
                <a:latin typeface="Calibri"/>
                <a:ea typeface="ＭＳ Ｐゴシック" panose="020B0600070205080204" pitchFamily="34" charset="-128"/>
                <a:cs typeface="+mn-cs"/>
              </a:rPr>
              <a:t>1 </a:t>
            </a:r>
            <a:r>
              <a:rPr kumimoji="0" lang="en-US" altLang="en-US" sz="24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slightly delayed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61637FC5-05C5-FD43-8C71-1C16B929EBE5}"/>
              </a:ext>
            </a:extLst>
          </p:cNvPr>
          <p:cNvGrpSpPr/>
          <p:nvPr/>
        </p:nvGrpSpPr>
        <p:grpSpPr>
          <a:xfrm>
            <a:off x="3362984" y="3078482"/>
            <a:ext cx="4052925" cy="379692"/>
            <a:chOff x="3362984" y="3078482"/>
            <a:chExt cx="4052925" cy="379692"/>
          </a:xfrm>
        </p:grpSpPr>
        <p:cxnSp>
          <p:nvCxnSpPr>
            <p:cNvPr id="86" name="Straight Arrow Connector 85">
              <a:extLst>
                <a:ext uri="{FF2B5EF4-FFF2-40B4-BE49-F238E27FC236}">
                  <a16:creationId xmlns:a16="http://schemas.microsoft.com/office/drawing/2014/main" id="{088B1C0C-41B7-1D42-8218-1018BF87E3C8}"/>
                </a:ext>
              </a:extLst>
            </p:cNvPr>
            <p:cNvCxnSpPr>
              <a:cxnSpLocks/>
            </p:cNvCxnSpPr>
            <p:nvPr/>
          </p:nvCxnSpPr>
          <p:spPr>
            <a:xfrm flipH="1">
              <a:off x="3362984" y="3078482"/>
              <a:ext cx="4052925" cy="27331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7" name="Freeform 86">
              <a:extLst>
                <a:ext uri="{FF2B5EF4-FFF2-40B4-BE49-F238E27FC236}">
                  <a16:creationId xmlns:a16="http://schemas.microsoft.com/office/drawing/2014/main" id="{1CD4C714-A300-764D-A036-6CA0D38DC0BC}"/>
                </a:ext>
              </a:extLst>
            </p:cNvPr>
            <p:cNvSpPr/>
            <p:nvPr/>
          </p:nvSpPr>
          <p:spPr>
            <a:xfrm>
              <a:off x="3479865" y="3082818"/>
              <a:ext cx="3875928" cy="375356"/>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92661 w 3892661"/>
                <a:gd name="connsiteY0" fmla="*/ 0 h 6403180"/>
                <a:gd name="connsiteX1" fmla="*/ 25689 w 3892661"/>
                <a:gd name="connsiteY1" fmla="*/ 273465 h 6403180"/>
                <a:gd name="connsiteX2" fmla="*/ 51 w 3892661"/>
                <a:gd name="connsiteY2" fmla="*/ 6403180 h 6403180"/>
                <a:gd name="connsiteX3" fmla="*/ 3888388 w 3892661"/>
                <a:gd name="connsiteY3" fmla="*/ 1974078 h 6403180"/>
                <a:gd name="connsiteX4" fmla="*/ 3892661 w 3892661"/>
                <a:gd name="connsiteY4" fmla="*/ 0 h 6403180"/>
                <a:gd name="connsiteX0" fmla="*/ 3896882 w 3896882"/>
                <a:gd name="connsiteY0" fmla="*/ 0 h 6403180"/>
                <a:gd name="connsiteX1" fmla="*/ 0 w 3896882"/>
                <a:gd name="connsiteY1" fmla="*/ 4599655 h 6403180"/>
                <a:gd name="connsiteX2" fmla="*/ 4272 w 3896882"/>
                <a:gd name="connsiteY2" fmla="*/ 6403180 h 6403180"/>
                <a:gd name="connsiteX3" fmla="*/ 3892609 w 3896882"/>
                <a:gd name="connsiteY3" fmla="*/ 1974078 h 6403180"/>
                <a:gd name="connsiteX4" fmla="*/ 3896882 w 3896882"/>
                <a:gd name="connsiteY4" fmla="*/ 0 h 6403180"/>
                <a:gd name="connsiteX0" fmla="*/ 3893021 w 3893021"/>
                <a:gd name="connsiteY0" fmla="*/ 0 h 6403180"/>
                <a:gd name="connsiteX1" fmla="*/ 412 w 3893021"/>
                <a:gd name="connsiteY1" fmla="*/ 4152108 h 6403180"/>
                <a:gd name="connsiteX2" fmla="*/ 411 w 3893021"/>
                <a:gd name="connsiteY2" fmla="*/ 6403180 h 6403180"/>
                <a:gd name="connsiteX3" fmla="*/ 3888748 w 3893021"/>
                <a:gd name="connsiteY3" fmla="*/ 1974078 h 6403180"/>
                <a:gd name="connsiteX4" fmla="*/ 3893021 w 3893021"/>
                <a:gd name="connsiteY4" fmla="*/ 0 h 6403180"/>
                <a:gd name="connsiteX0" fmla="*/ 3892651 w 3892651"/>
                <a:gd name="connsiteY0" fmla="*/ 0 h 6403180"/>
                <a:gd name="connsiteX1" fmla="*/ 34226 w 3892651"/>
                <a:gd name="connsiteY1" fmla="*/ 4375864 h 6403180"/>
                <a:gd name="connsiteX2" fmla="*/ 41 w 3892651"/>
                <a:gd name="connsiteY2" fmla="*/ 6403180 h 6403180"/>
                <a:gd name="connsiteX3" fmla="*/ 3888378 w 3892651"/>
                <a:gd name="connsiteY3" fmla="*/ 1974078 h 6403180"/>
                <a:gd name="connsiteX4" fmla="*/ 3892651 w 3892651"/>
                <a:gd name="connsiteY4" fmla="*/ 0 h 6403180"/>
                <a:gd name="connsiteX0" fmla="*/ 3875591 w 3875591"/>
                <a:gd name="connsiteY0" fmla="*/ 0 h 6552362"/>
                <a:gd name="connsiteX1" fmla="*/ 17166 w 3875591"/>
                <a:gd name="connsiteY1" fmla="*/ 4375864 h 6552362"/>
                <a:gd name="connsiteX2" fmla="*/ 73 w 3875591"/>
                <a:gd name="connsiteY2" fmla="*/ 6552362 h 6552362"/>
                <a:gd name="connsiteX3" fmla="*/ 3871318 w 3875591"/>
                <a:gd name="connsiteY3" fmla="*/ 1974078 h 6552362"/>
                <a:gd name="connsiteX4" fmla="*/ 3875591 w 3875591"/>
                <a:gd name="connsiteY4" fmla="*/ 0 h 6552362"/>
                <a:gd name="connsiteX0" fmla="*/ 3875928 w 3875928"/>
                <a:gd name="connsiteY0" fmla="*/ 0 h 6552362"/>
                <a:gd name="connsiteX1" fmla="*/ 412 w 3875928"/>
                <a:gd name="connsiteY1" fmla="*/ 4599620 h 6552362"/>
                <a:gd name="connsiteX2" fmla="*/ 410 w 3875928"/>
                <a:gd name="connsiteY2" fmla="*/ 6552362 h 6552362"/>
                <a:gd name="connsiteX3" fmla="*/ 3871655 w 3875928"/>
                <a:gd name="connsiteY3" fmla="*/ 1974078 h 6552362"/>
                <a:gd name="connsiteX4" fmla="*/ 3875928 w 3875928"/>
                <a:gd name="connsiteY4" fmla="*/ 0 h 6552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5928" h="6552362">
                  <a:moveTo>
                    <a:pt x="3875928" y="0"/>
                  </a:moveTo>
                  <a:lnTo>
                    <a:pt x="412" y="4599620"/>
                  </a:lnTo>
                  <a:cubicBezTo>
                    <a:pt x="1836" y="5253373"/>
                    <a:pt x="-1014" y="5898609"/>
                    <a:pt x="410" y="6552362"/>
                  </a:cubicBezTo>
                  <a:lnTo>
                    <a:pt x="3871655" y="1974078"/>
                  </a:lnTo>
                  <a:cubicBezTo>
                    <a:pt x="3873079" y="1316052"/>
                    <a:pt x="3874504" y="658026"/>
                    <a:pt x="387592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sp>
        <p:nvSpPr>
          <p:cNvPr id="88" name="Freeform 87">
            <a:extLst>
              <a:ext uri="{FF2B5EF4-FFF2-40B4-BE49-F238E27FC236}">
                <a16:creationId xmlns:a16="http://schemas.microsoft.com/office/drawing/2014/main" id="{C6C7F475-0074-4749-BD8A-29E5B317ABB2}"/>
              </a:ext>
            </a:extLst>
          </p:cNvPr>
          <p:cNvSpPr/>
          <p:nvPr/>
        </p:nvSpPr>
        <p:spPr>
          <a:xfrm>
            <a:off x="3480625" y="3596230"/>
            <a:ext cx="3875928" cy="375356"/>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92661 w 3892661"/>
              <a:gd name="connsiteY0" fmla="*/ 0 h 6403180"/>
              <a:gd name="connsiteX1" fmla="*/ 25689 w 3892661"/>
              <a:gd name="connsiteY1" fmla="*/ 273465 h 6403180"/>
              <a:gd name="connsiteX2" fmla="*/ 51 w 3892661"/>
              <a:gd name="connsiteY2" fmla="*/ 6403180 h 6403180"/>
              <a:gd name="connsiteX3" fmla="*/ 3888388 w 3892661"/>
              <a:gd name="connsiteY3" fmla="*/ 1974078 h 6403180"/>
              <a:gd name="connsiteX4" fmla="*/ 3892661 w 3892661"/>
              <a:gd name="connsiteY4" fmla="*/ 0 h 6403180"/>
              <a:gd name="connsiteX0" fmla="*/ 3896882 w 3896882"/>
              <a:gd name="connsiteY0" fmla="*/ 0 h 6403180"/>
              <a:gd name="connsiteX1" fmla="*/ 0 w 3896882"/>
              <a:gd name="connsiteY1" fmla="*/ 4599655 h 6403180"/>
              <a:gd name="connsiteX2" fmla="*/ 4272 w 3896882"/>
              <a:gd name="connsiteY2" fmla="*/ 6403180 h 6403180"/>
              <a:gd name="connsiteX3" fmla="*/ 3892609 w 3896882"/>
              <a:gd name="connsiteY3" fmla="*/ 1974078 h 6403180"/>
              <a:gd name="connsiteX4" fmla="*/ 3896882 w 3896882"/>
              <a:gd name="connsiteY4" fmla="*/ 0 h 6403180"/>
              <a:gd name="connsiteX0" fmla="*/ 3893021 w 3893021"/>
              <a:gd name="connsiteY0" fmla="*/ 0 h 6403180"/>
              <a:gd name="connsiteX1" fmla="*/ 412 w 3893021"/>
              <a:gd name="connsiteY1" fmla="*/ 4152108 h 6403180"/>
              <a:gd name="connsiteX2" fmla="*/ 411 w 3893021"/>
              <a:gd name="connsiteY2" fmla="*/ 6403180 h 6403180"/>
              <a:gd name="connsiteX3" fmla="*/ 3888748 w 3893021"/>
              <a:gd name="connsiteY3" fmla="*/ 1974078 h 6403180"/>
              <a:gd name="connsiteX4" fmla="*/ 3893021 w 3893021"/>
              <a:gd name="connsiteY4" fmla="*/ 0 h 6403180"/>
              <a:gd name="connsiteX0" fmla="*/ 3892651 w 3892651"/>
              <a:gd name="connsiteY0" fmla="*/ 0 h 6403180"/>
              <a:gd name="connsiteX1" fmla="*/ 34226 w 3892651"/>
              <a:gd name="connsiteY1" fmla="*/ 4375864 h 6403180"/>
              <a:gd name="connsiteX2" fmla="*/ 41 w 3892651"/>
              <a:gd name="connsiteY2" fmla="*/ 6403180 h 6403180"/>
              <a:gd name="connsiteX3" fmla="*/ 3888378 w 3892651"/>
              <a:gd name="connsiteY3" fmla="*/ 1974078 h 6403180"/>
              <a:gd name="connsiteX4" fmla="*/ 3892651 w 3892651"/>
              <a:gd name="connsiteY4" fmla="*/ 0 h 6403180"/>
              <a:gd name="connsiteX0" fmla="*/ 3875591 w 3875591"/>
              <a:gd name="connsiteY0" fmla="*/ 0 h 6552362"/>
              <a:gd name="connsiteX1" fmla="*/ 17166 w 3875591"/>
              <a:gd name="connsiteY1" fmla="*/ 4375864 h 6552362"/>
              <a:gd name="connsiteX2" fmla="*/ 73 w 3875591"/>
              <a:gd name="connsiteY2" fmla="*/ 6552362 h 6552362"/>
              <a:gd name="connsiteX3" fmla="*/ 3871318 w 3875591"/>
              <a:gd name="connsiteY3" fmla="*/ 1974078 h 6552362"/>
              <a:gd name="connsiteX4" fmla="*/ 3875591 w 3875591"/>
              <a:gd name="connsiteY4" fmla="*/ 0 h 6552362"/>
              <a:gd name="connsiteX0" fmla="*/ 3875928 w 3875928"/>
              <a:gd name="connsiteY0" fmla="*/ 0 h 6552362"/>
              <a:gd name="connsiteX1" fmla="*/ 412 w 3875928"/>
              <a:gd name="connsiteY1" fmla="*/ 4599620 h 6552362"/>
              <a:gd name="connsiteX2" fmla="*/ 410 w 3875928"/>
              <a:gd name="connsiteY2" fmla="*/ 6552362 h 6552362"/>
              <a:gd name="connsiteX3" fmla="*/ 3871655 w 3875928"/>
              <a:gd name="connsiteY3" fmla="*/ 1974078 h 6552362"/>
              <a:gd name="connsiteX4" fmla="*/ 3875928 w 3875928"/>
              <a:gd name="connsiteY4" fmla="*/ 0 h 6552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5928" h="6552362">
                <a:moveTo>
                  <a:pt x="3875928" y="0"/>
                </a:moveTo>
                <a:lnTo>
                  <a:pt x="412" y="4599620"/>
                </a:lnTo>
                <a:cubicBezTo>
                  <a:pt x="1836" y="5253373"/>
                  <a:pt x="-1014" y="5898609"/>
                  <a:pt x="410" y="6552362"/>
                </a:cubicBezTo>
                <a:lnTo>
                  <a:pt x="3871655" y="1974078"/>
                </a:lnTo>
                <a:cubicBezTo>
                  <a:pt x="3873079" y="1316052"/>
                  <a:pt x="3874504" y="658026"/>
                  <a:pt x="387592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89" name="Freeform 88">
            <a:extLst>
              <a:ext uri="{FF2B5EF4-FFF2-40B4-BE49-F238E27FC236}">
                <a16:creationId xmlns:a16="http://schemas.microsoft.com/office/drawing/2014/main" id="{E83720AD-3971-A342-9F15-09DD430DE12F}"/>
              </a:ext>
            </a:extLst>
          </p:cNvPr>
          <p:cNvSpPr/>
          <p:nvPr/>
        </p:nvSpPr>
        <p:spPr>
          <a:xfrm>
            <a:off x="3485129" y="3719557"/>
            <a:ext cx="3875928" cy="375356"/>
          </a:xfrm>
          <a:custGeom>
            <a:avLst/>
            <a:gdLst>
              <a:gd name="connsiteX0" fmla="*/ 3896882 w 3926792"/>
              <a:gd name="connsiteY0" fmla="*/ 0 h 2226179"/>
              <a:gd name="connsiteX1" fmla="*/ 0 w 3926792"/>
              <a:gd name="connsiteY1" fmla="*/ 264919 h 2226179"/>
              <a:gd name="connsiteX2" fmla="*/ 29910 w 3926792"/>
              <a:gd name="connsiteY2" fmla="*/ 2226179 h 2226179"/>
              <a:gd name="connsiteX3" fmla="*/ 3926792 w 3926792"/>
              <a:gd name="connsiteY3" fmla="*/ 1961260 h 2226179"/>
              <a:gd name="connsiteX4" fmla="*/ 3896882 w 3926792"/>
              <a:gd name="connsiteY4" fmla="*/ 0 h 2226179"/>
              <a:gd name="connsiteX0" fmla="*/ 3896882 w 3909701"/>
              <a:gd name="connsiteY0" fmla="*/ 0 h 2226179"/>
              <a:gd name="connsiteX1" fmla="*/ 0 w 3909701"/>
              <a:gd name="connsiteY1" fmla="*/ 264919 h 2226179"/>
              <a:gd name="connsiteX2" fmla="*/ 29910 w 3909701"/>
              <a:gd name="connsiteY2" fmla="*/ 2226179 h 2226179"/>
              <a:gd name="connsiteX3" fmla="*/ 3909701 w 3909701"/>
              <a:gd name="connsiteY3" fmla="*/ 1969805 h 2226179"/>
              <a:gd name="connsiteX4" fmla="*/ 3896882 w 3909701"/>
              <a:gd name="connsiteY4" fmla="*/ 0 h 2226179"/>
              <a:gd name="connsiteX0" fmla="*/ 3896882 w 3896882"/>
              <a:gd name="connsiteY0" fmla="*/ 0 h 2226179"/>
              <a:gd name="connsiteX1" fmla="*/ 0 w 3896882"/>
              <a:gd name="connsiteY1" fmla="*/ 264919 h 2226179"/>
              <a:gd name="connsiteX2" fmla="*/ 29910 w 3896882"/>
              <a:gd name="connsiteY2" fmla="*/ 2226179 h 2226179"/>
              <a:gd name="connsiteX3" fmla="*/ 3892609 w 3896882"/>
              <a:gd name="connsiteY3" fmla="*/ 1974078 h 2226179"/>
              <a:gd name="connsiteX4" fmla="*/ 3896882 w 3896882"/>
              <a:gd name="connsiteY4" fmla="*/ 0 h 2226179"/>
              <a:gd name="connsiteX0" fmla="*/ 3871245 w 3871245"/>
              <a:gd name="connsiteY0" fmla="*/ 0 h 2226179"/>
              <a:gd name="connsiteX1" fmla="*/ 0 w 3871245"/>
              <a:gd name="connsiteY1" fmla="*/ 264919 h 2226179"/>
              <a:gd name="connsiteX2" fmla="*/ 4273 w 3871245"/>
              <a:gd name="connsiteY2" fmla="*/ 2226179 h 2226179"/>
              <a:gd name="connsiteX3" fmla="*/ 3866972 w 3871245"/>
              <a:gd name="connsiteY3" fmla="*/ 1974078 h 2226179"/>
              <a:gd name="connsiteX4" fmla="*/ 3871245 w 3871245"/>
              <a:gd name="connsiteY4" fmla="*/ 0 h 2226179"/>
              <a:gd name="connsiteX0" fmla="*/ 3867064 w 3867064"/>
              <a:gd name="connsiteY0" fmla="*/ 0 h 2226179"/>
              <a:gd name="connsiteX1" fmla="*/ 12911 w 3867064"/>
              <a:gd name="connsiteY1" fmla="*/ 269192 h 2226179"/>
              <a:gd name="connsiteX2" fmla="*/ 92 w 3867064"/>
              <a:gd name="connsiteY2" fmla="*/ 2226179 h 2226179"/>
              <a:gd name="connsiteX3" fmla="*/ 3862791 w 3867064"/>
              <a:gd name="connsiteY3" fmla="*/ 1974078 h 2226179"/>
              <a:gd name="connsiteX4" fmla="*/ 3867064 w 3867064"/>
              <a:gd name="connsiteY4" fmla="*/ 0 h 2226179"/>
              <a:gd name="connsiteX0" fmla="*/ 3867383 w 3867383"/>
              <a:gd name="connsiteY0" fmla="*/ 0 h 2226179"/>
              <a:gd name="connsiteX1" fmla="*/ 411 w 3867383"/>
              <a:gd name="connsiteY1" fmla="*/ 273465 h 2226179"/>
              <a:gd name="connsiteX2" fmla="*/ 411 w 3867383"/>
              <a:gd name="connsiteY2" fmla="*/ 2226179 h 2226179"/>
              <a:gd name="connsiteX3" fmla="*/ 3863110 w 3867383"/>
              <a:gd name="connsiteY3" fmla="*/ 1974078 h 2226179"/>
              <a:gd name="connsiteX4" fmla="*/ 3867383 w 3867383"/>
              <a:gd name="connsiteY4" fmla="*/ 0 h 2226179"/>
              <a:gd name="connsiteX0" fmla="*/ 3892661 w 3892661"/>
              <a:gd name="connsiteY0" fmla="*/ 0 h 6403180"/>
              <a:gd name="connsiteX1" fmla="*/ 25689 w 3892661"/>
              <a:gd name="connsiteY1" fmla="*/ 273465 h 6403180"/>
              <a:gd name="connsiteX2" fmla="*/ 51 w 3892661"/>
              <a:gd name="connsiteY2" fmla="*/ 6403180 h 6403180"/>
              <a:gd name="connsiteX3" fmla="*/ 3888388 w 3892661"/>
              <a:gd name="connsiteY3" fmla="*/ 1974078 h 6403180"/>
              <a:gd name="connsiteX4" fmla="*/ 3892661 w 3892661"/>
              <a:gd name="connsiteY4" fmla="*/ 0 h 6403180"/>
              <a:gd name="connsiteX0" fmla="*/ 3896882 w 3896882"/>
              <a:gd name="connsiteY0" fmla="*/ 0 h 6403180"/>
              <a:gd name="connsiteX1" fmla="*/ 0 w 3896882"/>
              <a:gd name="connsiteY1" fmla="*/ 4599655 h 6403180"/>
              <a:gd name="connsiteX2" fmla="*/ 4272 w 3896882"/>
              <a:gd name="connsiteY2" fmla="*/ 6403180 h 6403180"/>
              <a:gd name="connsiteX3" fmla="*/ 3892609 w 3896882"/>
              <a:gd name="connsiteY3" fmla="*/ 1974078 h 6403180"/>
              <a:gd name="connsiteX4" fmla="*/ 3896882 w 3896882"/>
              <a:gd name="connsiteY4" fmla="*/ 0 h 6403180"/>
              <a:gd name="connsiteX0" fmla="*/ 3893021 w 3893021"/>
              <a:gd name="connsiteY0" fmla="*/ 0 h 6403180"/>
              <a:gd name="connsiteX1" fmla="*/ 412 w 3893021"/>
              <a:gd name="connsiteY1" fmla="*/ 4152108 h 6403180"/>
              <a:gd name="connsiteX2" fmla="*/ 411 w 3893021"/>
              <a:gd name="connsiteY2" fmla="*/ 6403180 h 6403180"/>
              <a:gd name="connsiteX3" fmla="*/ 3888748 w 3893021"/>
              <a:gd name="connsiteY3" fmla="*/ 1974078 h 6403180"/>
              <a:gd name="connsiteX4" fmla="*/ 3893021 w 3893021"/>
              <a:gd name="connsiteY4" fmla="*/ 0 h 6403180"/>
              <a:gd name="connsiteX0" fmla="*/ 3892651 w 3892651"/>
              <a:gd name="connsiteY0" fmla="*/ 0 h 6403180"/>
              <a:gd name="connsiteX1" fmla="*/ 34226 w 3892651"/>
              <a:gd name="connsiteY1" fmla="*/ 4375864 h 6403180"/>
              <a:gd name="connsiteX2" fmla="*/ 41 w 3892651"/>
              <a:gd name="connsiteY2" fmla="*/ 6403180 h 6403180"/>
              <a:gd name="connsiteX3" fmla="*/ 3888378 w 3892651"/>
              <a:gd name="connsiteY3" fmla="*/ 1974078 h 6403180"/>
              <a:gd name="connsiteX4" fmla="*/ 3892651 w 3892651"/>
              <a:gd name="connsiteY4" fmla="*/ 0 h 6403180"/>
              <a:gd name="connsiteX0" fmla="*/ 3875591 w 3875591"/>
              <a:gd name="connsiteY0" fmla="*/ 0 h 6552362"/>
              <a:gd name="connsiteX1" fmla="*/ 17166 w 3875591"/>
              <a:gd name="connsiteY1" fmla="*/ 4375864 h 6552362"/>
              <a:gd name="connsiteX2" fmla="*/ 73 w 3875591"/>
              <a:gd name="connsiteY2" fmla="*/ 6552362 h 6552362"/>
              <a:gd name="connsiteX3" fmla="*/ 3871318 w 3875591"/>
              <a:gd name="connsiteY3" fmla="*/ 1974078 h 6552362"/>
              <a:gd name="connsiteX4" fmla="*/ 3875591 w 3875591"/>
              <a:gd name="connsiteY4" fmla="*/ 0 h 6552362"/>
              <a:gd name="connsiteX0" fmla="*/ 3875928 w 3875928"/>
              <a:gd name="connsiteY0" fmla="*/ 0 h 6552362"/>
              <a:gd name="connsiteX1" fmla="*/ 412 w 3875928"/>
              <a:gd name="connsiteY1" fmla="*/ 4599620 h 6552362"/>
              <a:gd name="connsiteX2" fmla="*/ 410 w 3875928"/>
              <a:gd name="connsiteY2" fmla="*/ 6552362 h 6552362"/>
              <a:gd name="connsiteX3" fmla="*/ 3871655 w 3875928"/>
              <a:gd name="connsiteY3" fmla="*/ 1974078 h 6552362"/>
              <a:gd name="connsiteX4" fmla="*/ 3875928 w 3875928"/>
              <a:gd name="connsiteY4" fmla="*/ 0 h 6552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5928" h="6552362">
                <a:moveTo>
                  <a:pt x="3875928" y="0"/>
                </a:moveTo>
                <a:lnTo>
                  <a:pt x="412" y="4599620"/>
                </a:lnTo>
                <a:cubicBezTo>
                  <a:pt x="1836" y="5253373"/>
                  <a:pt x="-1014" y="5898609"/>
                  <a:pt x="410" y="6552362"/>
                </a:cubicBezTo>
                <a:lnTo>
                  <a:pt x="3871655" y="1974078"/>
                </a:lnTo>
                <a:cubicBezTo>
                  <a:pt x="3873079" y="1316052"/>
                  <a:pt x="3874504" y="658026"/>
                  <a:pt x="3875928"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 name="Rectangle 1">
            <a:extLst>
              <a:ext uri="{FF2B5EF4-FFF2-40B4-BE49-F238E27FC236}">
                <a16:creationId xmlns:a16="http://schemas.microsoft.com/office/drawing/2014/main" id="{BC622377-2E31-1842-B7B8-108319C7B7A5}"/>
              </a:ext>
            </a:extLst>
          </p:cNvPr>
          <p:cNvSpPr/>
          <p:nvPr/>
        </p:nvSpPr>
        <p:spPr>
          <a:xfrm>
            <a:off x="2575260" y="3949241"/>
            <a:ext cx="310918" cy="2811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50" name="Group 49">
            <a:extLst>
              <a:ext uri="{FF2B5EF4-FFF2-40B4-BE49-F238E27FC236}">
                <a16:creationId xmlns:a16="http://schemas.microsoft.com/office/drawing/2014/main" id="{4CDDC42D-85F3-5F48-A935-3952508D2E47}"/>
              </a:ext>
            </a:extLst>
          </p:cNvPr>
          <p:cNvGrpSpPr/>
          <p:nvPr/>
        </p:nvGrpSpPr>
        <p:grpSpPr>
          <a:xfrm>
            <a:off x="1756483" y="3920514"/>
            <a:ext cx="1644347" cy="338554"/>
            <a:chOff x="1756483" y="3920514"/>
            <a:chExt cx="1644347" cy="338554"/>
          </a:xfrm>
        </p:grpSpPr>
        <p:cxnSp>
          <p:nvCxnSpPr>
            <p:cNvPr id="83" name="Straight Arrow Connector 82">
              <a:extLst>
                <a:ext uri="{FF2B5EF4-FFF2-40B4-BE49-F238E27FC236}">
                  <a16:creationId xmlns:a16="http://schemas.microsoft.com/office/drawing/2014/main" id="{665F1FBC-EB6D-914C-954B-043B19E2CEC2}"/>
                </a:ext>
              </a:extLst>
            </p:cNvPr>
            <p:cNvCxnSpPr>
              <a:cxnSpLocks/>
            </p:cNvCxnSpPr>
            <p:nvPr/>
          </p:nvCxnSpPr>
          <p:spPr>
            <a:xfrm flipH="1">
              <a:off x="1756483" y="4094530"/>
              <a:ext cx="16443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6" name="TextBox 95">
              <a:extLst>
                <a:ext uri="{FF2B5EF4-FFF2-40B4-BE49-F238E27FC236}">
                  <a16:creationId xmlns:a16="http://schemas.microsoft.com/office/drawing/2014/main" id="{88D8925B-CD48-6346-BBE6-8AD1F024192A}"/>
                </a:ext>
              </a:extLst>
            </p:cNvPr>
            <p:cNvSpPr txBox="1"/>
            <p:nvPr/>
          </p:nvSpPr>
          <p:spPr>
            <a:xfrm>
              <a:off x="2554202" y="3920514"/>
              <a:ext cx="454883"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O</a:t>
              </a:r>
              <a:r>
                <a:rPr kumimoji="0" lang="en-US" sz="1600" b="0" i="0" u="none" strike="noStrike" kern="1200" cap="none" spc="0" normalizeH="0" baseline="-25000" noProof="0" dirty="0">
                  <a:ln>
                    <a:noFill/>
                  </a:ln>
                  <a:solidFill>
                    <a:prstClr val="black"/>
                  </a:solidFill>
                  <a:effectLst/>
                  <a:uLnTx/>
                  <a:uFillTx/>
                  <a:latin typeface="Calibri"/>
                  <a:ea typeface="+mn-ea"/>
                  <a:cs typeface="+mn-cs"/>
                </a:rPr>
                <a:t>3</a:t>
              </a:r>
            </a:p>
          </p:txBody>
        </p:sp>
      </p:grpSp>
      <p:sp>
        <p:nvSpPr>
          <p:cNvPr id="3" name="Rectangle 2">
            <a:extLst>
              <a:ext uri="{FF2B5EF4-FFF2-40B4-BE49-F238E27FC236}">
                <a16:creationId xmlns:a16="http://schemas.microsoft.com/office/drawing/2014/main" id="{3ED052B0-9951-5649-91CE-3B957628FFA7}"/>
              </a:ext>
            </a:extLst>
          </p:cNvPr>
          <p:cNvSpPr/>
          <p:nvPr/>
        </p:nvSpPr>
        <p:spPr>
          <a:xfrm>
            <a:off x="2869378" y="5701781"/>
            <a:ext cx="269557" cy="2294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54" name="Group 53">
            <a:extLst>
              <a:ext uri="{FF2B5EF4-FFF2-40B4-BE49-F238E27FC236}">
                <a16:creationId xmlns:a16="http://schemas.microsoft.com/office/drawing/2014/main" id="{141BCBD2-E211-8147-94AE-9676C1098C29}"/>
              </a:ext>
            </a:extLst>
          </p:cNvPr>
          <p:cNvGrpSpPr/>
          <p:nvPr/>
        </p:nvGrpSpPr>
        <p:grpSpPr>
          <a:xfrm>
            <a:off x="1706138" y="5621746"/>
            <a:ext cx="1641326" cy="338554"/>
            <a:chOff x="1706138" y="5621746"/>
            <a:chExt cx="1641326" cy="338554"/>
          </a:xfrm>
        </p:grpSpPr>
        <p:cxnSp>
          <p:nvCxnSpPr>
            <p:cNvPr id="84" name="Straight Arrow Connector 83">
              <a:extLst>
                <a:ext uri="{FF2B5EF4-FFF2-40B4-BE49-F238E27FC236}">
                  <a16:creationId xmlns:a16="http://schemas.microsoft.com/office/drawing/2014/main" id="{DB9888CD-41C5-4646-87F1-56C4C74BA58F}"/>
                </a:ext>
              </a:extLst>
            </p:cNvPr>
            <p:cNvCxnSpPr>
              <a:cxnSpLocks/>
            </p:cNvCxnSpPr>
            <p:nvPr/>
          </p:nvCxnSpPr>
          <p:spPr>
            <a:xfrm flipH="1">
              <a:off x="1706138" y="5804632"/>
              <a:ext cx="16413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4597425E-DF5C-7647-B600-A70497B20E94}"/>
                </a:ext>
              </a:extLst>
            </p:cNvPr>
            <p:cNvSpPr txBox="1"/>
            <p:nvPr/>
          </p:nvSpPr>
          <p:spPr>
            <a:xfrm>
              <a:off x="2801769" y="5621746"/>
              <a:ext cx="45910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O</a:t>
              </a:r>
              <a:r>
                <a:rPr kumimoji="0" lang="en-US" sz="1600" b="0" i="0" u="none" strike="noStrike" kern="1200" cap="none" spc="0" normalizeH="0" baseline="-25000" noProof="0" dirty="0">
                  <a:ln>
                    <a:noFill/>
                  </a:ln>
                  <a:solidFill>
                    <a:prstClr val="black"/>
                  </a:solidFill>
                  <a:effectLst/>
                  <a:uLnTx/>
                  <a:uFillTx/>
                  <a:latin typeface="Calibri"/>
                  <a:ea typeface="+mn-ea"/>
                  <a:cs typeface="+mn-cs"/>
                </a:rPr>
                <a:t>1</a:t>
              </a:r>
            </a:p>
          </p:txBody>
        </p:sp>
      </p:grpSp>
      <p:cxnSp>
        <p:nvCxnSpPr>
          <p:cNvPr id="8" name="Straight Connector 7">
            <a:extLst>
              <a:ext uri="{FF2B5EF4-FFF2-40B4-BE49-F238E27FC236}">
                <a16:creationId xmlns:a16="http://schemas.microsoft.com/office/drawing/2014/main" id="{F26F312C-F797-9546-9530-388E7EACD1E5}"/>
              </a:ext>
            </a:extLst>
          </p:cNvPr>
          <p:cNvCxnSpPr/>
          <p:nvPr/>
        </p:nvCxnSpPr>
        <p:spPr>
          <a:xfrm>
            <a:off x="8570246" y="5311450"/>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B1529647-C0C9-574F-8FF1-580A42D9C0C0}"/>
              </a:ext>
            </a:extLst>
          </p:cNvPr>
          <p:cNvCxnSpPr/>
          <p:nvPr/>
        </p:nvCxnSpPr>
        <p:spPr>
          <a:xfrm>
            <a:off x="8585033" y="4956968"/>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7E50FB3C-A3CC-C043-BF4E-10D379228467}"/>
              </a:ext>
            </a:extLst>
          </p:cNvPr>
          <p:cNvCxnSpPr/>
          <p:nvPr/>
        </p:nvCxnSpPr>
        <p:spPr>
          <a:xfrm>
            <a:off x="8579058" y="4824874"/>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B41C7889-A836-484E-8169-EF5C2DBA3482}"/>
              </a:ext>
            </a:extLst>
          </p:cNvPr>
          <p:cNvCxnSpPr/>
          <p:nvPr/>
        </p:nvCxnSpPr>
        <p:spPr>
          <a:xfrm>
            <a:off x="8573083" y="4692780"/>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61EE47C2-CDAF-F340-9C07-30C8346C6253}"/>
              </a:ext>
            </a:extLst>
          </p:cNvPr>
          <p:cNvCxnSpPr/>
          <p:nvPr/>
        </p:nvCxnSpPr>
        <p:spPr>
          <a:xfrm>
            <a:off x="8567108" y="4560686"/>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1849EF8F-5CF1-D94F-B506-490C9309164F}"/>
              </a:ext>
            </a:extLst>
          </p:cNvPr>
          <p:cNvCxnSpPr/>
          <p:nvPr/>
        </p:nvCxnSpPr>
        <p:spPr>
          <a:xfrm>
            <a:off x="8561133" y="4428592"/>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627A730F-13F6-D144-B66D-F5F8082E6868}"/>
              </a:ext>
            </a:extLst>
          </p:cNvPr>
          <p:cNvCxnSpPr/>
          <p:nvPr/>
        </p:nvCxnSpPr>
        <p:spPr>
          <a:xfrm>
            <a:off x="8555158" y="4296498"/>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8DE6F362-ACF1-AC45-94ED-A1E3CFC4CACB}"/>
              </a:ext>
            </a:extLst>
          </p:cNvPr>
          <p:cNvCxnSpPr/>
          <p:nvPr/>
        </p:nvCxnSpPr>
        <p:spPr>
          <a:xfrm>
            <a:off x="8549183" y="4164404"/>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1EE4C68C-D132-C940-9F84-9FA59A49FCD6}"/>
              </a:ext>
            </a:extLst>
          </p:cNvPr>
          <p:cNvCxnSpPr/>
          <p:nvPr/>
        </p:nvCxnSpPr>
        <p:spPr>
          <a:xfrm>
            <a:off x="8543208" y="4032310"/>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31A8F1E6-4E41-C344-A87C-2BCD0FF502FC}"/>
              </a:ext>
            </a:extLst>
          </p:cNvPr>
          <p:cNvCxnSpPr/>
          <p:nvPr/>
        </p:nvCxnSpPr>
        <p:spPr>
          <a:xfrm>
            <a:off x="8537233" y="3900216"/>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73E8E12E-F846-D846-8D27-0D67A493AAA0}"/>
              </a:ext>
            </a:extLst>
          </p:cNvPr>
          <p:cNvCxnSpPr/>
          <p:nvPr/>
        </p:nvCxnSpPr>
        <p:spPr>
          <a:xfrm>
            <a:off x="8531258" y="3768122"/>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E6D99FA8-5239-8748-B4B7-E247030A1E8C}"/>
              </a:ext>
            </a:extLst>
          </p:cNvPr>
          <p:cNvCxnSpPr/>
          <p:nvPr/>
        </p:nvCxnSpPr>
        <p:spPr>
          <a:xfrm>
            <a:off x="8525283" y="3636028"/>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87BDB7C5-F61E-F944-ADD5-B942DE4D8073}"/>
              </a:ext>
            </a:extLst>
          </p:cNvPr>
          <p:cNvCxnSpPr/>
          <p:nvPr/>
        </p:nvCxnSpPr>
        <p:spPr>
          <a:xfrm>
            <a:off x="8540494" y="3503934"/>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DC97917E-3C70-1848-83E2-6E69C542C768}"/>
              </a:ext>
            </a:extLst>
          </p:cNvPr>
          <p:cNvCxnSpPr/>
          <p:nvPr/>
        </p:nvCxnSpPr>
        <p:spPr>
          <a:xfrm>
            <a:off x="8534519" y="3371840"/>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56A2B6C1-D74F-8644-B2DD-07626B62AC3A}"/>
              </a:ext>
            </a:extLst>
          </p:cNvPr>
          <p:cNvCxnSpPr/>
          <p:nvPr/>
        </p:nvCxnSpPr>
        <p:spPr>
          <a:xfrm>
            <a:off x="8535606" y="3239746"/>
            <a:ext cx="9819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99318C6E-B313-F948-A960-AB9F1565EF38}"/>
              </a:ext>
            </a:extLst>
          </p:cNvPr>
          <p:cNvCxnSpPr>
            <a:cxnSpLocks/>
          </p:cNvCxnSpPr>
          <p:nvPr/>
        </p:nvCxnSpPr>
        <p:spPr>
          <a:xfrm flipV="1">
            <a:off x="3452698" y="3962094"/>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41663946-4235-7448-AEF1-D18B5A3DD5D6}"/>
              </a:ext>
            </a:extLst>
          </p:cNvPr>
          <p:cNvCxnSpPr>
            <a:cxnSpLocks/>
          </p:cNvCxnSpPr>
          <p:nvPr/>
        </p:nvCxnSpPr>
        <p:spPr>
          <a:xfrm flipV="1">
            <a:off x="3392013" y="4113083"/>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F191351A-1A02-8B4A-8E31-DE66EA947424}"/>
              </a:ext>
            </a:extLst>
          </p:cNvPr>
          <p:cNvCxnSpPr>
            <a:cxnSpLocks/>
          </p:cNvCxnSpPr>
          <p:nvPr/>
        </p:nvCxnSpPr>
        <p:spPr>
          <a:xfrm flipV="1">
            <a:off x="3403873" y="4250677"/>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F985530D-C4B6-9A4F-AC43-C17FB5DA79CB}"/>
              </a:ext>
            </a:extLst>
          </p:cNvPr>
          <p:cNvCxnSpPr>
            <a:cxnSpLocks/>
          </p:cNvCxnSpPr>
          <p:nvPr/>
        </p:nvCxnSpPr>
        <p:spPr>
          <a:xfrm flipV="1">
            <a:off x="3415733" y="4399559"/>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1F15277D-8E18-5040-BA7A-6BA237E590DA}"/>
              </a:ext>
            </a:extLst>
          </p:cNvPr>
          <p:cNvCxnSpPr>
            <a:cxnSpLocks/>
          </p:cNvCxnSpPr>
          <p:nvPr/>
        </p:nvCxnSpPr>
        <p:spPr>
          <a:xfrm flipV="1">
            <a:off x="3474493" y="5562147"/>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FB7705AD-3AB0-5E4A-A165-5139123712D3}"/>
              </a:ext>
            </a:extLst>
          </p:cNvPr>
          <p:cNvCxnSpPr>
            <a:cxnSpLocks/>
          </p:cNvCxnSpPr>
          <p:nvPr/>
        </p:nvCxnSpPr>
        <p:spPr>
          <a:xfrm flipV="1">
            <a:off x="3486353" y="5716673"/>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B2D7EE39-0642-6848-BC17-455AF4197425}"/>
              </a:ext>
            </a:extLst>
          </p:cNvPr>
          <p:cNvCxnSpPr>
            <a:cxnSpLocks/>
          </p:cNvCxnSpPr>
          <p:nvPr/>
        </p:nvCxnSpPr>
        <p:spPr>
          <a:xfrm flipV="1">
            <a:off x="3467438" y="4527480"/>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B330DE2B-04A2-FF47-AFF6-A2E1A7046084}"/>
              </a:ext>
            </a:extLst>
          </p:cNvPr>
          <p:cNvCxnSpPr>
            <a:cxnSpLocks/>
          </p:cNvCxnSpPr>
          <p:nvPr/>
        </p:nvCxnSpPr>
        <p:spPr>
          <a:xfrm flipV="1">
            <a:off x="3406753" y="4678469"/>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47BB00C9-2F27-004D-9372-BD381A265370}"/>
              </a:ext>
            </a:extLst>
          </p:cNvPr>
          <p:cNvCxnSpPr>
            <a:cxnSpLocks/>
          </p:cNvCxnSpPr>
          <p:nvPr/>
        </p:nvCxnSpPr>
        <p:spPr>
          <a:xfrm flipV="1">
            <a:off x="3418613" y="4816063"/>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C78FEDE8-839F-454D-A0FA-76A2C79B5B9D}"/>
              </a:ext>
            </a:extLst>
          </p:cNvPr>
          <p:cNvCxnSpPr>
            <a:cxnSpLocks/>
          </p:cNvCxnSpPr>
          <p:nvPr/>
        </p:nvCxnSpPr>
        <p:spPr>
          <a:xfrm flipV="1">
            <a:off x="3430473" y="4964945"/>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2E9C306E-46D8-F145-8048-E35C09F8800D}"/>
              </a:ext>
            </a:extLst>
          </p:cNvPr>
          <p:cNvCxnSpPr>
            <a:cxnSpLocks/>
          </p:cNvCxnSpPr>
          <p:nvPr/>
        </p:nvCxnSpPr>
        <p:spPr>
          <a:xfrm flipV="1">
            <a:off x="3482178" y="5092866"/>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2DCD9603-AC7A-3345-BD4F-7AD3B80B77A0}"/>
              </a:ext>
            </a:extLst>
          </p:cNvPr>
          <p:cNvCxnSpPr>
            <a:cxnSpLocks/>
          </p:cNvCxnSpPr>
          <p:nvPr/>
        </p:nvCxnSpPr>
        <p:spPr>
          <a:xfrm flipV="1">
            <a:off x="3421493" y="5243855"/>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46D2CB60-1100-B943-BEE0-9BBA817FB8D8}"/>
              </a:ext>
            </a:extLst>
          </p:cNvPr>
          <p:cNvCxnSpPr>
            <a:cxnSpLocks/>
          </p:cNvCxnSpPr>
          <p:nvPr/>
        </p:nvCxnSpPr>
        <p:spPr>
          <a:xfrm flipV="1">
            <a:off x="3433353" y="5381449"/>
            <a:ext cx="3980812" cy="289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8" name="Slide Number Placeholder 2">
            <a:extLst>
              <a:ext uri="{FF2B5EF4-FFF2-40B4-BE49-F238E27FC236}">
                <a16:creationId xmlns:a16="http://schemas.microsoft.com/office/drawing/2014/main" id="{566D02CB-0278-FB40-AE5B-D652B1719C9A}"/>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54</a:t>
            </a:fld>
            <a:endParaRPr lang="en-US" dirty="0"/>
          </a:p>
        </p:txBody>
      </p:sp>
    </p:spTree>
    <p:extLst>
      <p:ext uri="{BB962C8B-B14F-4D97-AF65-F5344CB8AC3E}">
        <p14:creationId xmlns:p14="http://schemas.microsoft.com/office/powerpoint/2010/main" val="4128955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wipe(right)">
                                      <p:cBhvr>
                                        <p:cTn id="11" dur="500"/>
                                        <p:tgtEl>
                                          <p:spTgt spid="67"/>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right)">
                                      <p:cBhvr>
                                        <p:cTn id="15" dur="500"/>
                                        <p:tgtEl>
                                          <p:spTgt spid="7"/>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wipe(right)">
                                      <p:cBhvr>
                                        <p:cTn id="19" dur="500"/>
                                        <p:tgtEl>
                                          <p:spTgt spid="68"/>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wipe(right)">
                                      <p:cBhvr>
                                        <p:cTn id="23" dur="500"/>
                                        <p:tgtEl>
                                          <p:spTgt spid="70"/>
                                        </p:tgtEl>
                                      </p:cBhvr>
                                    </p:animEffect>
                                  </p:childTnLst>
                                </p:cTn>
                              </p:par>
                            </p:childTnLst>
                          </p:cTn>
                        </p:par>
                        <p:par>
                          <p:cTn id="24" fill="hold">
                            <p:stCondLst>
                              <p:cond delay="2500"/>
                            </p:stCondLst>
                            <p:childTnLst>
                              <p:par>
                                <p:cTn id="25" presetID="22" presetClass="entr" presetSubtype="2"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right)">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grpId="0" nodeType="clickEffect">
                                  <p:stCondLst>
                                    <p:cond delay="0"/>
                                  </p:stCondLst>
                                  <p:childTnLst>
                                    <p:set>
                                      <p:cBhvr>
                                        <p:cTn id="31" dur="1" fill="hold">
                                          <p:stCondLst>
                                            <p:cond delay="0"/>
                                          </p:stCondLst>
                                        </p:cTn>
                                        <p:tgtEl>
                                          <p:spTgt spid="88"/>
                                        </p:tgtEl>
                                        <p:attrNameLst>
                                          <p:attrName>style.visibility</p:attrName>
                                        </p:attrNameLst>
                                      </p:cBhvr>
                                      <p:to>
                                        <p:strVal val="visible"/>
                                      </p:to>
                                    </p:set>
                                    <p:animEffect transition="in" filter="wipe(right)">
                                      <p:cBhvr>
                                        <p:cTn id="32" dur="500"/>
                                        <p:tgtEl>
                                          <p:spTgt spid="88"/>
                                        </p:tgtEl>
                                      </p:cBhvr>
                                    </p:animEffect>
                                  </p:childTnLst>
                                </p:cTn>
                              </p:par>
                            </p:childTnLst>
                          </p:cTn>
                        </p:par>
                        <p:par>
                          <p:cTn id="33" fill="hold">
                            <p:stCondLst>
                              <p:cond delay="500"/>
                            </p:stCondLst>
                            <p:childTnLst>
                              <p:par>
                                <p:cTn id="34" presetID="22" presetClass="entr" presetSubtype="2" fill="hold" grpId="0" nodeType="afterEffect">
                                  <p:stCondLst>
                                    <p:cond delay="0"/>
                                  </p:stCondLst>
                                  <p:childTnLst>
                                    <p:set>
                                      <p:cBhvr>
                                        <p:cTn id="35" dur="1" fill="hold">
                                          <p:stCondLst>
                                            <p:cond delay="0"/>
                                          </p:stCondLst>
                                        </p:cTn>
                                        <p:tgtEl>
                                          <p:spTgt spid="89"/>
                                        </p:tgtEl>
                                        <p:attrNameLst>
                                          <p:attrName>style.visibility</p:attrName>
                                        </p:attrNameLst>
                                      </p:cBhvr>
                                      <p:to>
                                        <p:strVal val="visible"/>
                                      </p:to>
                                    </p:set>
                                    <p:animEffect transition="in" filter="wipe(right)">
                                      <p:cBhvr>
                                        <p:cTn id="36" dur="500"/>
                                        <p:tgtEl>
                                          <p:spTgt spid="89"/>
                                        </p:tgtEl>
                                      </p:cBhvr>
                                    </p:animEffect>
                                  </p:childTnLst>
                                </p:cTn>
                              </p:par>
                            </p:childTnLst>
                          </p:cTn>
                        </p:par>
                        <p:par>
                          <p:cTn id="37" fill="hold">
                            <p:stCondLst>
                              <p:cond delay="1000"/>
                            </p:stCondLst>
                            <p:childTnLst>
                              <p:par>
                                <p:cTn id="38" presetID="22" presetClass="entr" presetSubtype="2" fill="hold" nodeType="afterEffect">
                                  <p:stCondLst>
                                    <p:cond delay="0"/>
                                  </p:stCondLst>
                                  <p:childTnLst>
                                    <p:set>
                                      <p:cBhvr>
                                        <p:cTn id="39" dur="1" fill="hold">
                                          <p:stCondLst>
                                            <p:cond delay="0"/>
                                          </p:stCondLst>
                                        </p:cTn>
                                        <p:tgtEl>
                                          <p:spTgt spid="50"/>
                                        </p:tgtEl>
                                        <p:attrNameLst>
                                          <p:attrName>style.visibility</p:attrName>
                                        </p:attrNameLst>
                                      </p:cBhvr>
                                      <p:to>
                                        <p:strVal val="visible"/>
                                      </p:to>
                                    </p:set>
                                    <p:animEffect transition="in" filter="wipe(right)">
                                      <p:cBhvr>
                                        <p:cTn id="40" dur="500"/>
                                        <p:tgtEl>
                                          <p:spTgt spid="50"/>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2" fill="hold" grpId="0" nodeType="clickEffect">
                                  <p:stCondLst>
                                    <p:cond delay="0"/>
                                  </p:stCondLst>
                                  <p:childTnLst>
                                    <p:set>
                                      <p:cBhvr>
                                        <p:cTn id="44" dur="1" fill="hold">
                                          <p:stCondLst>
                                            <p:cond delay="0"/>
                                          </p:stCondLst>
                                        </p:cTn>
                                        <p:tgtEl>
                                          <p:spTgt spid="49"/>
                                        </p:tgtEl>
                                        <p:attrNameLst>
                                          <p:attrName>style.visibility</p:attrName>
                                        </p:attrNameLst>
                                      </p:cBhvr>
                                      <p:to>
                                        <p:strVal val="visible"/>
                                      </p:to>
                                    </p:set>
                                    <p:animEffect transition="in" filter="wipe(right)">
                                      <p:cBhvr>
                                        <p:cTn id="45" dur="500"/>
                                        <p:tgtEl>
                                          <p:spTgt spid="49"/>
                                        </p:tgtEl>
                                      </p:cBhvr>
                                    </p:animEffect>
                                  </p:childTnLst>
                                </p:cTn>
                              </p:par>
                              <p:par>
                                <p:cTn id="46" presetID="22" presetClass="entr" presetSubtype="2" fill="hold" nodeType="withEffect">
                                  <p:stCondLst>
                                    <p:cond delay="0"/>
                                  </p:stCondLst>
                                  <p:childTnLst>
                                    <p:set>
                                      <p:cBhvr>
                                        <p:cTn id="47" dur="1" fill="hold">
                                          <p:stCondLst>
                                            <p:cond delay="0"/>
                                          </p:stCondLst>
                                        </p:cTn>
                                        <p:tgtEl>
                                          <p:spTgt spid="62"/>
                                        </p:tgtEl>
                                        <p:attrNameLst>
                                          <p:attrName>style.visibility</p:attrName>
                                        </p:attrNameLst>
                                      </p:cBhvr>
                                      <p:to>
                                        <p:strVal val="visible"/>
                                      </p:to>
                                    </p:set>
                                    <p:animEffect transition="in" filter="wipe(right)">
                                      <p:cBhvr>
                                        <p:cTn id="48" dur="500"/>
                                        <p:tgtEl>
                                          <p:spTgt spid="62"/>
                                        </p:tgtEl>
                                      </p:cBhvr>
                                    </p:animEffect>
                                  </p:childTnLst>
                                </p:cTn>
                              </p:par>
                            </p:childTnLst>
                          </p:cTn>
                        </p:par>
                        <p:par>
                          <p:cTn id="49" fill="hold">
                            <p:stCondLst>
                              <p:cond delay="500"/>
                            </p:stCondLst>
                            <p:childTnLst>
                              <p:par>
                                <p:cTn id="50" presetID="22" presetClass="entr" presetSubtype="2" fill="hold" nodeType="after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wipe(right)">
                                      <p:cBhvr>
                                        <p:cTn id="52" dur="500"/>
                                        <p:tgtEl>
                                          <p:spTgt spid="54"/>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117"/>
                                        </p:tgtEl>
                                        <p:attrNameLst>
                                          <p:attrName>style.visibility</p:attrName>
                                        </p:attrNameLst>
                                      </p:cBhvr>
                                      <p:to>
                                        <p:strVal val="visible"/>
                                      </p:to>
                                    </p:set>
                                    <p:animEffect transition="in" filter="dissolve">
                                      <p:cBhvr>
                                        <p:cTn id="57"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67" grpId="0" animBg="1"/>
      <p:bldP spid="68" grpId="0" animBg="1"/>
      <p:bldP spid="70" grpId="0" animBg="1"/>
      <p:bldP spid="117" grpId="0"/>
      <p:bldP spid="88" grpId="0" animBg="1"/>
      <p:bldP spid="89"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651417" y="223762"/>
            <a:ext cx="10515600" cy="894622"/>
          </a:xfrm>
        </p:spPr>
        <p:txBody>
          <a:bodyPr>
            <a:normAutofit/>
          </a:bodyPr>
          <a:lstStyle/>
          <a:p>
            <a:r>
              <a:rPr lang="en-US" sz="4400" dirty="0">
                <a:ea typeface="ＭＳ Ｐゴシック" panose="020B0600070205080204" pitchFamily="34" charset="-128"/>
              </a:rPr>
              <a:t>HTTP/2 to HTTP/3</a:t>
            </a:r>
            <a:endParaRPr lang="en-US" sz="4400" dirty="0"/>
          </a:p>
        </p:txBody>
      </p:sp>
      <p:sp>
        <p:nvSpPr>
          <p:cNvPr id="56" name="Rectangle 3">
            <a:extLst>
              <a:ext uri="{FF2B5EF4-FFF2-40B4-BE49-F238E27FC236}">
                <a16:creationId xmlns:a16="http://schemas.microsoft.com/office/drawing/2014/main" id="{9A8B785A-4E29-F546-8152-139D7CF7C8F9}"/>
              </a:ext>
            </a:extLst>
          </p:cNvPr>
          <p:cNvSpPr txBox="1">
            <a:spLocks noChangeArrowheads="1"/>
          </p:cNvSpPr>
          <p:nvPr/>
        </p:nvSpPr>
        <p:spPr>
          <a:xfrm>
            <a:off x="833751" y="1490127"/>
            <a:ext cx="10458375" cy="4487272"/>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5087"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HTTP/2 over single TCP connection means:</a:t>
            </a:r>
          </a:p>
          <a:p>
            <a:pPr marL="346075" marR="0" lvl="0" indent="-2809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recovery from packet loss still stalls all object transmissions</a:t>
            </a:r>
          </a:p>
          <a:p>
            <a:pPr marL="688975" marR="0" lvl="1" indent="-28098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as in HTTP 1.1, browsers have incentive to open multiple parallel TCP connections to reduce stalling, increase overall throughput</a:t>
            </a:r>
          </a:p>
          <a:p>
            <a:pPr marL="346075" marR="0" lvl="0" indent="-2809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no security over vanilla TCP connection</a:t>
            </a:r>
          </a:p>
          <a:p>
            <a:pPr marL="346075" marR="0" lvl="0" indent="-2809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HTTP/3: </a:t>
            </a:r>
            <a:r>
              <a:rPr kumimoji="0" lang="en-US" altLang="en-US" sz="32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adds security, per object error- and congestion-control (more pipelining) over UDP</a:t>
            </a:r>
          </a:p>
          <a:p>
            <a:pPr marL="688975" marR="0" lvl="1" indent="-28098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more on HTTP/3 in transport layer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p:txBody>
      </p:sp>
      <p:sp>
        <p:nvSpPr>
          <p:cNvPr id="4" name="Slide Number Placeholder 2">
            <a:extLst>
              <a:ext uri="{FF2B5EF4-FFF2-40B4-BE49-F238E27FC236}">
                <a16:creationId xmlns:a16="http://schemas.microsoft.com/office/drawing/2014/main" id="{B9970898-8B56-614D-BEEC-E655E686FD76}"/>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55</a:t>
            </a:fld>
            <a:endParaRPr lang="en-US" dirty="0"/>
          </a:p>
        </p:txBody>
      </p:sp>
    </p:spTree>
    <p:extLst>
      <p:ext uri="{BB962C8B-B14F-4D97-AF65-F5344CB8AC3E}">
        <p14:creationId xmlns:p14="http://schemas.microsoft.com/office/powerpoint/2010/main" val="365879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dissolve">
                                      <p:cBhvr>
                                        <p:cTn id="7" dur="500"/>
                                        <p:tgtEl>
                                          <p:spTgt spid="5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6">
                                            <p:txEl>
                                              <p:pRg st="3" end="3"/>
                                            </p:txEl>
                                          </p:spTgt>
                                        </p:tgtEl>
                                        <p:attrNameLst>
                                          <p:attrName>style.visibility</p:attrName>
                                        </p:attrNameLst>
                                      </p:cBhvr>
                                      <p:to>
                                        <p:strVal val="visible"/>
                                      </p:to>
                                    </p:set>
                                    <p:animEffect transition="in" filter="dissolve">
                                      <p:cBhvr>
                                        <p:cTn id="12" dur="500"/>
                                        <p:tgtEl>
                                          <p:spTgt spid="56">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6">
                                            <p:txEl>
                                              <p:pRg st="4" end="4"/>
                                            </p:txEl>
                                          </p:spTgt>
                                        </p:tgtEl>
                                        <p:attrNameLst>
                                          <p:attrName>style.visibility</p:attrName>
                                        </p:attrNameLst>
                                      </p:cBhvr>
                                      <p:to>
                                        <p:strVal val="visible"/>
                                      </p:to>
                                    </p:set>
                                    <p:animEffect transition="in" filter="dissolve">
                                      <p:cBhvr>
                                        <p:cTn id="17" dur="500"/>
                                        <p:tgtEl>
                                          <p:spTgt spid="56">
                                            <p:txEl>
                                              <p:pRg st="4" end="4"/>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56">
                                            <p:txEl>
                                              <p:pRg st="5" end="5"/>
                                            </p:txEl>
                                          </p:spTgt>
                                        </p:tgtEl>
                                        <p:attrNameLst>
                                          <p:attrName>style.visibility</p:attrName>
                                        </p:attrNameLst>
                                      </p:cBhvr>
                                      <p:to>
                                        <p:strVal val="visible"/>
                                      </p:to>
                                    </p:set>
                                    <p:animEffect transition="in" filter="dissolve">
                                      <p:cBhvr>
                                        <p:cTn id="20" dur="500"/>
                                        <p:tgtEl>
                                          <p:spTgt spid="5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Application layer: overview</a:t>
            </a:r>
            <a:endParaRPr lang="en-US"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809242" y="1870563"/>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Principles of network applications</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Web and HTTP</a:t>
            </a:r>
          </a:p>
          <a:p>
            <a:pPr marL="401638" indent="-401638">
              <a:buClr>
                <a:srgbClr val="0000A8"/>
              </a:buClr>
              <a:defRPr/>
            </a:pPr>
            <a:r>
              <a:rPr lang="en-US" sz="3200" dirty="0">
                <a:latin typeface="Calibri" panose="020F0502020204030204" pitchFamily="34" charset="0"/>
                <a:cs typeface="Calibri" panose="020F0502020204030204" pitchFamily="34" charset="0"/>
              </a:rPr>
              <a:t>E-mail, SMTP, IMAP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The Domain Name System DNS</a:t>
            </a:r>
          </a:p>
          <a:p>
            <a:endParaRPr lang="en-US" dirty="0"/>
          </a:p>
        </p:txBody>
      </p:sp>
      <p:sp>
        <p:nvSpPr>
          <p:cNvPr id="11" name="Rectangle 4">
            <a:extLst>
              <a:ext uri="{FF2B5EF4-FFF2-40B4-BE49-F238E27FC236}">
                <a16:creationId xmlns:a16="http://schemas.microsoft.com/office/drawing/2014/main" id="{5FE695BD-369F-8C4A-ACAD-42671E1C0719}"/>
              </a:ext>
            </a:extLst>
          </p:cNvPr>
          <p:cNvSpPr txBox="1">
            <a:spLocks noChangeArrowheads="1"/>
          </p:cNvSpPr>
          <p:nvPr/>
        </p:nvSpPr>
        <p:spPr>
          <a:xfrm>
            <a:off x="6557554" y="1422888"/>
            <a:ext cx="5405262" cy="4799013"/>
          </a:xfrm>
          <a:prstGeom prst="rect">
            <a:avLst/>
          </a:prstGeom>
        </p:spPr>
        <p:txBody>
          <a:bodyPr>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P2P applications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video streaming and content distribution networks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socket programming with UDP and TCP</a:t>
            </a:r>
          </a:p>
          <a:p>
            <a:pPr>
              <a:buFont typeface="Wingdings" pitchFamily="2" charset="2"/>
              <a:buNone/>
            </a:pPr>
            <a:endParaRPr lang="en-US" altLang="en-US" sz="2400" dirty="0"/>
          </a:p>
        </p:txBody>
      </p:sp>
      <p:sp>
        <p:nvSpPr>
          <p:cNvPr id="3" name="Slide Number Placeholder 2">
            <a:extLst>
              <a:ext uri="{FF2B5EF4-FFF2-40B4-BE49-F238E27FC236}">
                <a16:creationId xmlns:a16="http://schemas.microsoft.com/office/drawing/2014/main" id="{3B8A7DC3-C885-F84E-9572-316B746437B7}"/>
              </a:ext>
            </a:extLst>
          </p:cNvPr>
          <p:cNvSpPr>
            <a:spLocks noGrp="1"/>
          </p:cNvSpPr>
          <p:nvPr>
            <p:ph type="sldNum" sz="quarter" idx="4"/>
          </p:nvPr>
        </p:nvSpPr>
        <p:spPr/>
        <p:txBody>
          <a:bodyPr/>
          <a:lstStyle/>
          <a:p>
            <a:r>
              <a:rPr lang="en-US"/>
              <a:t>Application Layer: 2-</a:t>
            </a:r>
            <a:fld id="{C4204591-24BD-A542-B9D5-F8D8A88D2FEE}" type="slidenum">
              <a:rPr lang="en-US" smtClean="0"/>
              <a:pPr/>
              <a:t>56</a:t>
            </a:fld>
            <a:endParaRPr lang="en-US" dirty="0"/>
          </a:p>
        </p:txBody>
      </p:sp>
      <p:pic>
        <p:nvPicPr>
          <p:cNvPr id="7" name="Picture 6" descr="Kurose&amp;Ross 8th edition photo">
            <a:extLst>
              <a:ext uri="{FF2B5EF4-FFF2-40B4-BE49-F238E27FC236}">
                <a16:creationId xmlns:a16="http://schemas.microsoft.com/office/drawing/2014/main" id="{1483A316-B08E-574D-B36E-624819972D75}"/>
              </a:ext>
            </a:extLst>
          </p:cNvPr>
          <p:cNvPicPr>
            <a:picLocks noChangeAspect="1"/>
          </p:cNvPicPr>
          <p:nvPr/>
        </p:nvPicPr>
        <p:blipFill>
          <a:blip r:embed="rId3"/>
          <a:stretch>
            <a:fillRect/>
          </a:stretch>
        </p:blipFill>
        <p:spPr>
          <a:xfrm>
            <a:off x="6957391" y="4125913"/>
            <a:ext cx="3087757" cy="2315818"/>
          </a:xfrm>
          <a:prstGeom prst="rect">
            <a:avLst/>
          </a:prstGeom>
        </p:spPr>
      </p:pic>
    </p:spTree>
    <p:extLst>
      <p:ext uri="{BB962C8B-B14F-4D97-AF65-F5344CB8AC3E}">
        <p14:creationId xmlns:p14="http://schemas.microsoft.com/office/powerpoint/2010/main" val="196310058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E-mail</a:t>
            </a:r>
            <a:endParaRPr lang="en-US" sz="4400" dirty="0"/>
          </a:p>
        </p:txBody>
      </p:sp>
      <p:sp>
        <p:nvSpPr>
          <p:cNvPr id="8" name="Rectangle 3">
            <a:extLst>
              <a:ext uri="{FF2B5EF4-FFF2-40B4-BE49-F238E27FC236}">
                <a16:creationId xmlns:a16="http://schemas.microsoft.com/office/drawing/2014/main" id="{21810D1F-B21D-4B49-9104-1DDE54C093AE}"/>
              </a:ext>
            </a:extLst>
          </p:cNvPr>
          <p:cNvSpPr txBox="1">
            <a:spLocks noChangeArrowheads="1"/>
          </p:cNvSpPr>
          <p:nvPr/>
        </p:nvSpPr>
        <p:spPr>
          <a:xfrm>
            <a:off x="544512" y="1366838"/>
            <a:ext cx="7119031" cy="48768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Three major components: </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user agents </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mail servers </a:t>
            </a:r>
          </a:p>
          <a:p>
            <a:pPr marL="460375" marR="0" lvl="0" indent="-215900" algn="l" defTabSz="914400" rtl="0" eaLnBrk="1" fontAlgn="auto" latinLnBrk="0" hangingPunct="1">
              <a:lnSpc>
                <a:spcPct val="90000"/>
              </a:lnSpc>
              <a:spcBef>
                <a:spcPts val="400"/>
              </a:spcBef>
              <a:spcAft>
                <a:spcPct val="7500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simple mail transfer protocol: SMTP</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6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User Agent</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a.k.a.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mail reader”</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composing, editing, reading mail messages</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e.g., Outlook, iPhone mail client</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outgoing, incoming messages stored on server</a:t>
            </a:r>
          </a:p>
        </p:txBody>
      </p:sp>
      <p:grpSp>
        <p:nvGrpSpPr>
          <p:cNvPr id="433" name="Group 279">
            <a:extLst>
              <a:ext uri="{FF2B5EF4-FFF2-40B4-BE49-F238E27FC236}">
                <a16:creationId xmlns:a16="http://schemas.microsoft.com/office/drawing/2014/main" id="{2EF60A4B-BB2C-B34B-90F3-D1FE6C8FFDAD}"/>
              </a:ext>
            </a:extLst>
          </p:cNvPr>
          <p:cNvGrpSpPr>
            <a:grpSpLocks/>
          </p:cNvGrpSpPr>
          <p:nvPr/>
        </p:nvGrpSpPr>
        <p:grpSpPr bwMode="auto">
          <a:xfrm>
            <a:off x="9926119" y="5308075"/>
            <a:ext cx="1736725" cy="973138"/>
            <a:chOff x="4458" y="3335"/>
            <a:chExt cx="1094" cy="613"/>
          </a:xfrm>
        </p:grpSpPr>
        <p:sp>
          <p:nvSpPr>
            <p:cNvPr id="434" name="Text Box 263">
              <a:extLst>
                <a:ext uri="{FF2B5EF4-FFF2-40B4-BE49-F238E27FC236}">
                  <a16:creationId xmlns:a16="http://schemas.microsoft.com/office/drawing/2014/main" id="{41250870-CE47-A94F-91C6-42B94321E1E7}"/>
                </a:ext>
              </a:extLst>
            </p:cNvPr>
            <p:cNvSpPr txBox="1">
              <a:spLocks noChangeArrowheads="1"/>
            </p:cNvSpPr>
            <p:nvPr/>
          </p:nvSpPr>
          <p:spPr bwMode="auto">
            <a:xfrm>
              <a:off x="4527" y="3715"/>
              <a:ext cx="875"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user mailbox</a:t>
              </a:r>
              <a:endParaRPr kumimoji="0" lang="en-US" altLang="en-US" sz="2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435" name="Group 278">
              <a:extLst>
                <a:ext uri="{FF2B5EF4-FFF2-40B4-BE49-F238E27FC236}">
                  <a16:creationId xmlns:a16="http://schemas.microsoft.com/office/drawing/2014/main" id="{F337E40C-B180-194A-B368-8F35ECF83896}"/>
                </a:ext>
              </a:extLst>
            </p:cNvPr>
            <p:cNvGrpSpPr>
              <a:grpSpLocks/>
            </p:cNvGrpSpPr>
            <p:nvPr/>
          </p:nvGrpSpPr>
          <p:grpSpPr bwMode="auto">
            <a:xfrm>
              <a:off x="4458" y="3408"/>
              <a:ext cx="450" cy="120"/>
              <a:chOff x="4314" y="3444"/>
              <a:chExt cx="450" cy="120"/>
            </a:xfrm>
          </p:grpSpPr>
          <p:sp>
            <p:nvSpPr>
              <p:cNvPr id="438" name="Rectangle 264">
                <a:extLst>
                  <a:ext uri="{FF2B5EF4-FFF2-40B4-BE49-F238E27FC236}">
                    <a16:creationId xmlns:a16="http://schemas.microsoft.com/office/drawing/2014/main" id="{952BA00D-1B4A-4948-82B5-82AE8D13A24F}"/>
                  </a:ext>
                </a:extLst>
              </p:cNvPr>
              <p:cNvSpPr>
                <a:spLocks noChangeArrowheads="1"/>
              </p:cNvSpPr>
              <p:nvPr/>
            </p:nvSpPr>
            <p:spPr bwMode="auto">
              <a:xfrm>
                <a:off x="4314" y="3444"/>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39" name="Line 265">
                <a:extLst>
                  <a:ext uri="{FF2B5EF4-FFF2-40B4-BE49-F238E27FC236}">
                    <a16:creationId xmlns:a16="http://schemas.microsoft.com/office/drawing/2014/main" id="{B275CB99-7AAC-A148-8381-65E960D05921}"/>
                  </a:ext>
                </a:extLst>
              </p:cNvPr>
              <p:cNvSpPr>
                <a:spLocks noChangeShapeType="1"/>
              </p:cNvSpPr>
              <p:nvPr/>
            </p:nvSpPr>
            <p:spPr bwMode="auto">
              <a:xfrm>
                <a:off x="4363" y="3472"/>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40" name="Line 266">
                <a:extLst>
                  <a:ext uri="{FF2B5EF4-FFF2-40B4-BE49-F238E27FC236}">
                    <a16:creationId xmlns:a16="http://schemas.microsoft.com/office/drawing/2014/main" id="{47491974-AD71-004E-AB59-0655640AEC45}"/>
                  </a:ext>
                </a:extLst>
              </p:cNvPr>
              <p:cNvSpPr>
                <a:spLocks noChangeShapeType="1"/>
              </p:cNvSpPr>
              <p:nvPr/>
            </p:nvSpPr>
            <p:spPr bwMode="auto">
              <a:xfrm flipH="1">
                <a:off x="4472" y="3471"/>
                <a:ext cx="6"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41" name="Line 267">
                <a:extLst>
                  <a:ext uri="{FF2B5EF4-FFF2-40B4-BE49-F238E27FC236}">
                    <a16:creationId xmlns:a16="http://schemas.microsoft.com/office/drawing/2014/main" id="{B200EE76-91FF-8846-8C54-A23D92713A6F}"/>
                  </a:ext>
                </a:extLst>
              </p:cNvPr>
              <p:cNvSpPr>
                <a:spLocks noChangeShapeType="1"/>
              </p:cNvSpPr>
              <p:nvPr/>
            </p:nvSpPr>
            <p:spPr bwMode="auto">
              <a:xfrm>
                <a:off x="4527" y="347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42" name="Line 268">
                <a:extLst>
                  <a:ext uri="{FF2B5EF4-FFF2-40B4-BE49-F238E27FC236}">
                    <a16:creationId xmlns:a16="http://schemas.microsoft.com/office/drawing/2014/main" id="{FF930B76-2857-B14D-AD85-09CD6FA57CA5}"/>
                  </a:ext>
                </a:extLst>
              </p:cNvPr>
              <p:cNvSpPr>
                <a:spLocks noChangeShapeType="1"/>
              </p:cNvSpPr>
              <p:nvPr/>
            </p:nvSpPr>
            <p:spPr bwMode="auto">
              <a:xfrm>
                <a:off x="4584" y="3471"/>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43" name="Line 269">
                <a:extLst>
                  <a:ext uri="{FF2B5EF4-FFF2-40B4-BE49-F238E27FC236}">
                    <a16:creationId xmlns:a16="http://schemas.microsoft.com/office/drawing/2014/main" id="{A45A103A-DECC-1641-9DE7-659C116522FC}"/>
                  </a:ext>
                </a:extLst>
              </p:cNvPr>
              <p:cNvSpPr>
                <a:spLocks noChangeShapeType="1"/>
              </p:cNvSpPr>
              <p:nvPr/>
            </p:nvSpPr>
            <p:spPr bwMode="auto">
              <a:xfrm>
                <a:off x="4645" y="3471"/>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44" name="Line 270">
                <a:extLst>
                  <a:ext uri="{FF2B5EF4-FFF2-40B4-BE49-F238E27FC236}">
                    <a16:creationId xmlns:a16="http://schemas.microsoft.com/office/drawing/2014/main" id="{73B06C32-185A-D246-82A4-C6DC25E70096}"/>
                  </a:ext>
                </a:extLst>
              </p:cNvPr>
              <p:cNvSpPr>
                <a:spLocks noChangeShapeType="1"/>
              </p:cNvSpPr>
              <p:nvPr/>
            </p:nvSpPr>
            <p:spPr bwMode="auto">
              <a:xfrm>
                <a:off x="4701" y="3471"/>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45" name="Line 271">
                <a:extLst>
                  <a:ext uri="{FF2B5EF4-FFF2-40B4-BE49-F238E27FC236}">
                    <a16:creationId xmlns:a16="http://schemas.microsoft.com/office/drawing/2014/main" id="{7341EBA5-2E81-A74B-8F94-6ADE0EB85AE6}"/>
                  </a:ext>
                </a:extLst>
              </p:cNvPr>
              <p:cNvSpPr>
                <a:spLocks noChangeShapeType="1"/>
              </p:cNvSpPr>
              <p:nvPr/>
            </p:nvSpPr>
            <p:spPr bwMode="auto">
              <a:xfrm>
                <a:off x="4416" y="3472"/>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36" name="Rectangle 272">
              <a:extLst>
                <a:ext uri="{FF2B5EF4-FFF2-40B4-BE49-F238E27FC236}">
                  <a16:creationId xmlns:a16="http://schemas.microsoft.com/office/drawing/2014/main" id="{0B665308-9EC4-5A44-9326-2A177FF67D5A}"/>
                </a:ext>
              </a:extLst>
            </p:cNvPr>
            <p:cNvSpPr>
              <a:spLocks noChangeArrowheads="1"/>
            </p:cNvSpPr>
            <p:nvPr/>
          </p:nvSpPr>
          <p:spPr bwMode="auto">
            <a:xfrm>
              <a:off x="4472" y="3779"/>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37" name="Text Box 277">
              <a:extLst>
                <a:ext uri="{FF2B5EF4-FFF2-40B4-BE49-F238E27FC236}">
                  <a16:creationId xmlns:a16="http://schemas.microsoft.com/office/drawing/2014/main" id="{F20D1BFA-9817-D84B-AAED-9E047761E91E}"/>
                </a:ext>
              </a:extLst>
            </p:cNvPr>
            <p:cNvSpPr txBox="1">
              <a:spLocks noChangeArrowheads="1"/>
            </p:cNvSpPr>
            <p:nvPr/>
          </p:nvSpPr>
          <p:spPr bwMode="auto">
            <a:xfrm>
              <a:off x="4514" y="3335"/>
              <a:ext cx="1038"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outgoing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message queue</a:t>
              </a:r>
              <a:endParaRPr kumimoji="0" lang="en-US" altLang="en-US" sz="2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8" name="Group 17">
            <a:extLst>
              <a:ext uri="{FF2B5EF4-FFF2-40B4-BE49-F238E27FC236}">
                <a16:creationId xmlns:a16="http://schemas.microsoft.com/office/drawing/2014/main" id="{A40EF7C7-BC9E-1D46-9787-9C4C966D32B3}"/>
              </a:ext>
            </a:extLst>
          </p:cNvPr>
          <p:cNvGrpSpPr/>
          <p:nvPr/>
        </p:nvGrpSpPr>
        <p:grpSpPr>
          <a:xfrm>
            <a:off x="7241455" y="1234950"/>
            <a:ext cx="2992437" cy="3595688"/>
            <a:chOff x="7241455" y="1234950"/>
            <a:chExt cx="2992437" cy="3595688"/>
          </a:xfrm>
        </p:grpSpPr>
        <p:grpSp>
          <p:nvGrpSpPr>
            <p:cNvPr id="17" name="Group 16">
              <a:extLst>
                <a:ext uri="{FF2B5EF4-FFF2-40B4-BE49-F238E27FC236}">
                  <a16:creationId xmlns:a16="http://schemas.microsoft.com/office/drawing/2014/main" id="{40F0B8AA-4B19-CB47-90E3-2610230A6897}"/>
                </a:ext>
              </a:extLst>
            </p:cNvPr>
            <p:cNvGrpSpPr/>
            <p:nvPr/>
          </p:nvGrpSpPr>
          <p:grpSpPr>
            <a:xfrm>
              <a:off x="9233767" y="2182687"/>
              <a:ext cx="1000125" cy="1247776"/>
              <a:chOff x="9233767" y="2182687"/>
              <a:chExt cx="1000125" cy="1247776"/>
            </a:xfrm>
          </p:grpSpPr>
          <p:grpSp>
            <p:nvGrpSpPr>
              <p:cNvPr id="447" name="Group 389">
                <a:extLst>
                  <a:ext uri="{FF2B5EF4-FFF2-40B4-BE49-F238E27FC236}">
                    <a16:creationId xmlns:a16="http://schemas.microsoft.com/office/drawing/2014/main" id="{0E121856-D2CF-BD44-A732-5CF1698DF941}"/>
                  </a:ext>
                </a:extLst>
              </p:cNvPr>
              <p:cNvGrpSpPr>
                <a:grpSpLocks/>
              </p:cNvGrpSpPr>
              <p:nvPr/>
            </p:nvGrpSpPr>
            <p:grpSpPr bwMode="auto">
              <a:xfrm>
                <a:off x="9233767" y="2182687"/>
                <a:ext cx="477838" cy="715963"/>
                <a:chOff x="4140" y="429"/>
                <a:chExt cx="1425" cy="2396"/>
              </a:xfrm>
            </p:grpSpPr>
            <p:sp>
              <p:nvSpPr>
                <p:cNvPr id="610" name="Freeform 390">
                  <a:extLst>
                    <a:ext uri="{FF2B5EF4-FFF2-40B4-BE49-F238E27FC236}">
                      <a16:creationId xmlns:a16="http://schemas.microsoft.com/office/drawing/2014/main" id="{D8B60AB9-7CE6-F14B-893A-0B1ECB740A5D}"/>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11" name="Rectangle 391">
                  <a:extLst>
                    <a:ext uri="{FF2B5EF4-FFF2-40B4-BE49-F238E27FC236}">
                      <a16:creationId xmlns:a16="http://schemas.microsoft.com/office/drawing/2014/main" id="{D3C4D367-DB85-294D-941E-C4CCF95D17E3}"/>
                    </a:ext>
                  </a:extLst>
                </p:cNvPr>
                <p:cNvSpPr>
                  <a:spLocks noChangeArrowheads="1"/>
                </p:cNvSpPr>
                <p:nvPr/>
              </p:nvSpPr>
              <p:spPr bwMode="auto">
                <a:xfrm>
                  <a:off x="4206" y="429"/>
                  <a:ext cx="1046"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12" name="Freeform 392">
                  <a:extLst>
                    <a:ext uri="{FF2B5EF4-FFF2-40B4-BE49-F238E27FC236}">
                      <a16:creationId xmlns:a16="http://schemas.microsoft.com/office/drawing/2014/main" id="{5CA055FA-0720-7840-BE18-48478EEE554C}"/>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13" name="Freeform 393">
                  <a:extLst>
                    <a:ext uri="{FF2B5EF4-FFF2-40B4-BE49-F238E27FC236}">
                      <a16:creationId xmlns:a16="http://schemas.microsoft.com/office/drawing/2014/main" id="{3BBFE8BC-0BD4-134B-A671-36514DDAC58F}"/>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14" name="Rectangle 394">
                  <a:extLst>
                    <a:ext uri="{FF2B5EF4-FFF2-40B4-BE49-F238E27FC236}">
                      <a16:creationId xmlns:a16="http://schemas.microsoft.com/office/drawing/2014/main" id="{D0B0114B-71C7-6A4B-951C-64F84E158BCF}"/>
                    </a:ext>
                  </a:extLst>
                </p:cNvPr>
                <p:cNvSpPr>
                  <a:spLocks noChangeArrowheads="1"/>
                </p:cNvSpPr>
                <p:nvPr/>
              </p:nvSpPr>
              <p:spPr bwMode="auto">
                <a:xfrm>
                  <a:off x="4211" y="695"/>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615" name="Group 395">
                  <a:extLst>
                    <a:ext uri="{FF2B5EF4-FFF2-40B4-BE49-F238E27FC236}">
                      <a16:creationId xmlns:a16="http://schemas.microsoft.com/office/drawing/2014/main" id="{CCE97BC5-B32E-A244-B98A-2D18B9679406}"/>
                    </a:ext>
                  </a:extLst>
                </p:cNvPr>
                <p:cNvGrpSpPr>
                  <a:grpSpLocks/>
                </p:cNvGrpSpPr>
                <p:nvPr/>
              </p:nvGrpSpPr>
              <p:grpSpPr bwMode="auto">
                <a:xfrm>
                  <a:off x="4749" y="668"/>
                  <a:ext cx="581" cy="145"/>
                  <a:chOff x="614" y="2568"/>
                  <a:chExt cx="725" cy="139"/>
                </a:xfrm>
              </p:grpSpPr>
              <p:sp>
                <p:nvSpPr>
                  <p:cNvPr id="640" name="AutoShape 396">
                    <a:extLst>
                      <a:ext uri="{FF2B5EF4-FFF2-40B4-BE49-F238E27FC236}">
                        <a16:creationId xmlns:a16="http://schemas.microsoft.com/office/drawing/2014/main" id="{EFA6368E-1013-B44C-9AE2-9FFA4CC527BB}"/>
                      </a:ext>
                    </a:extLst>
                  </p:cNvPr>
                  <p:cNvSpPr>
                    <a:spLocks noChangeArrowheads="1"/>
                  </p:cNvSpPr>
                  <p:nvPr/>
                </p:nvSpPr>
                <p:spPr bwMode="auto">
                  <a:xfrm>
                    <a:off x="616" y="2568"/>
                    <a:ext cx="721"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41" name="AutoShape 397">
                    <a:extLst>
                      <a:ext uri="{FF2B5EF4-FFF2-40B4-BE49-F238E27FC236}">
                        <a16:creationId xmlns:a16="http://schemas.microsoft.com/office/drawing/2014/main" id="{2A187B97-5F9E-CE47-A163-46FD77373D6B}"/>
                      </a:ext>
                    </a:extLst>
                  </p:cNvPr>
                  <p:cNvSpPr>
                    <a:spLocks noChangeArrowheads="1"/>
                  </p:cNvSpPr>
                  <p:nvPr/>
                </p:nvSpPr>
                <p:spPr bwMode="auto">
                  <a:xfrm>
                    <a:off x="634" y="2583"/>
                    <a:ext cx="685"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616" name="Rectangle 398">
                  <a:extLst>
                    <a:ext uri="{FF2B5EF4-FFF2-40B4-BE49-F238E27FC236}">
                      <a16:creationId xmlns:a16="http://schemas.microsoft.com/office/drawing/2014/main" id="{B19FBC61-83B0-A14E-99F0-5BFCCFCB1B17}"/>
                    </a:ext>
                  </a:extLst>
                </p:cNvPr>
                <p:cNvSpPr>
                  <a:spLocks noChangeArrowheads="1"/>
                </p:cNvSpPr>
                <p:nvPr/>
              </p:nvSpPr>
              <p:spPr bwMode="auto">
                <a:xfrm>
                  <a:off x="4225" y="101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617" name="Group 399">
                  <a:extLst>
                    <a:ext uri="{FF2B5EF4-FFF2-40B4-BE49-F238E27FC236}">
                      <a16:creationId xmlns:a16="http://schemas.microsoft.com/office/drawing/2014/main" id="{1C88BBDC-CC23-854A-A7B8-9B5383302B0E}"/>
                    </a:ext>
                  </a:extLst>
                </p:cNvPr>
                <p:cNvGrpSpPr>
                  <a:grpSpLocks/>
                </p:cNvGrpSpPr>
                <p:nvPr/>
              </p:nvGrpSpPr>
              <p:grpSpPr bwMode="auto">
                <a:xfrm>
                  <a:off x="4747" y="994"/>
                  <a:ext cx="581" cy="134"/>
                  <a:chOff x="614" y="2568"/>
                  <a:chExt cx="725" cy="139"/>
                </a:xfrm>
              </p:grpSpPr>
              <p:sp>
                <p:nvSpPr>
                  <p:cNvPr id="638" name="AutoShape 400">
                    <a:extLst>
                      <a:ext uri="{FF2B5EF4-FFF2-40B4-BE49-F238E27FC236}">
                        <a16:creationId xmlns:a16="http://schemas.microsoft.com/office/drawing/2014/main" id="{D6910F87-2FF9-EA4E-BC68-494D372CF51F}"/>
                      </a:ext>
                    </a:extLst>
                  </p:cNvPr>
                  <p:cNvSpPr>
                    <a:spLocks noChangeArrowheads="1"/>
                  </p:cNvSpPr>
                  <p:nvPr/>
                </p:nvSpPr>
                <p:spPr bwMode="auto">
                  <a:xfrm>
                    <a:off x="613" y="2566"/>
                    <a:ext cx="727" cy="143"/>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39" name="AutoShape 401">
                    <a:extLst>
                      <a:ext uri="{FF2B5EF4-FFF2-40B4-BE49-F238E27FC236}">
                        <a16:creationId xmlns:a16="http://schemas.microsoft.com/office/drawing/2014/main" id="{36245E4E-FB1E-2C43-BBAA-D642BCC1B1A4}"/>
                      </a:ext>
                    </a:extLst>
                  </p:cNvPr>
                  <p:cNvSpPr>
                    <a:spLocks noChangeArrowheads="1"/>
                  </p:cNvSpPr>
                  <p:nvPr/>
                </p:nvSpPr>
                <p:spPr bwMode="auto">
                  <a:xfrm>
                    <a:off x="630" y="2583"/>
                    <a:ext cx="691"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618" name="Rectangle 402">
                  <a:extLst>
                    <a:ext uri="{FF2B5EF4-FFF2-40B4-BE49-F238E27FC236}">
                      <a16:creationId xmlns:a16="http://schemas.microsoft.com/office/drawing/2014/main" id="{C98B4378-660F-1847-8A4B-3CAB9591D15D}"/>
                    </a:ext>
                  </a:extLst>
                </p:cNvPr>
                <p:cNvSpPr>
                  <a:spLocks noChangeArrowheads="1"/>
                </p:cNvSpPr>
                <p:nvPr/>
              </p:nvSpPr>
              <p:spPr bwMode="auto">
                <a:xfrm>
                  <a:off x="4216" y="135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19" name="Rectangle 403">
                  <a:extLst>
                    <a:ext uri="{FF2B5EF4-FFF2-40B4-BE49-F238E27FC236}">
                      <a16:creationId xmlns:a16="http://schemas.microsoft.com/office/drawing/2014/main" id="{A0C2801C-C1EF-0E49-A30F-D154AACBD32C}"/>
                    </a:ext>
                  </a:extLst>
                </p:cNvPr>
                <p:cNvSpPr>
                  <a:spLocks noChangeArrowheads="1"/>
                </p:cNvSpPr>
                <p:nvPr/>
              </p:nvSpPr>
              <p:spPr bwMode="auto">
                <a:xfrm>
                  <a:off x="4230" y="1656"/>
                  <a:ext cx="592"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620" name="Group 404">
                  <a:extLst>
                    <a:ext uri="{FF2B5EF4-FFF2-40B4-BE49-F238E27FC236}">
                      <a16:creationId xmlns:a16="http://schemas.microsoft.com/office/drawing/2014/main" id="{C3C627D1-CE9C-6540-87D5-7005B1BB7761}"/>
                    </a:ext>
                  </a:extLst>
                </p:cNvPr>
                <p:cNvGrpSpPr>
                  <a:grpSpLocks/>
                </p:cNvGrpSpPr>
                <p:nvPr/>
              </p:nvGrpSpPr>
              <p:grpSpPr bwMode="auto">
                <a:xfrm>
                  <a:off x="4735" y="1627"/>
                  <a:ext cx="582" cy="151"/>
                  <a:chOff x="614" y="2568"/>
                  <a:chExt cx="725" cy="139"/>
                </a:xfrm>
              </p:grpSpPr>
              <p:sp>
                <p:nvSpPr>
                  <p:cNvPr id="636" name="AutoShape 405">
                    <a:extLst>
                      <a:ext uri="{FF2B5EF4-FFF2-40B4-BE49-F238E27FC236}">
                        <a16:creationId xmlns:a16="http://schemas.microsoft.com/office/drawing/2014/main" id="{F5475DB0-E162-B943-9743-BEE80D59A6BC}"/>
                      </a:ext>
                    </a:extLst>
                  </p:cNvPr>
                  <p:cNvSpPr>
                    <a:spLocks noChangeArrowheads="1"/>
                  </p:cNvSpPr>
                  <p:nvPr/>
                </p:nvSpPr>
                <p:spPr bwMode="auto">
                  <a:xfrm>
                    <a:off x="616" y="2570"/>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37" name="AutoShape 406">
                    <a:extLst>
                      <a:ext uri="{FF2B5EF4-FFF2-40B4-BE49-F238E27FC236}">
                        <a16:creationId xmlns:a16="http://schemas.microsoft.com/office/drawing/2014/main" id="{0E11B07E-90A2-774A-B7AE-AC422F4C847B}"/>
                      </a:ext>
                    </a:extLst>
                  </p:cNvPr>
                  <p:cNvSpPr>
                    <a:spLocks noChangeArrowheads="1"/>
                  </p:cNvSpPr>
                  <p:nvPr/>
                </p:nvSpPr>
                <p:spPr bwMode="auto">
                  <a:xfrm>
                    <a:off x="634" y="2585"/>
                    <a:ext cx="690"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621" name="Freeform 407">
                  <a:extLst>
                    <a:ext uri="{FF2B5EF4-FFF2-40B4-BE49-F238E27FC236}">
                      <a16:creationId xmlns:a16="http://schemas.microsoft.com/office/drawing/2014/main" id="{1B37433A-90DE-CC44-828B-3C03F4C8E919}"/>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622" name="Group 408">
                  <a:extLst>
                    <a:ext uri="{FF2B5EF4-FFF2-40B4-BE49-F238E27FC236}">
                      <a16:creationId xmlns:a16="http://schemas.microsoft.com/office/drawing/2014/main" id="{38854C6D-17EC-FB41-ABA7-0643F7D45FAD}"/>
                    </a:ext>
                  </a:extLst>
                </p:cNvPr>
                <p:cNvGrpSpPr>
                  <a:grpSpLocks/>
                </p:cNvGrpSpPr>
                <p:nvPr/>
              </p:nvGrpSpPr>
              <p:grpSpPr bwMode="auto">
                <a:xfrm>
                  <a:off x="4739" y="1327"/>
                  <a:ext cx="582" cy="139"/>
                  <a:chOff x="614" y="2568"/>
                  <a:chExt cx="725" cy="139"/>
                </a:xfrm>
              </p:grpSpPr>
              <p:sp>
                <p:nvSpPr>
                  <p:cNvPr id="634" name="AutoShape 409">
                    <a:extLst>
                      <a:ext uri="{FF2B5EF4-FFF2-40B4-BE49-F238E27FC236}">
                        <a16:creationId xmlns:a16="http://schemas.microsoft.com/office/drawing/2014/main" id="{AE268757-BE47-B84D-A5F7-C7A75F7D40E3}"/>
                      </a:ext>
                    </a:extLst>
                  </p:cNvPr>
                  <p:cNvSpPr>
                    <a:spLocks noChangeArrowheads="1"/>
                  </p:cNvSpPr>
                  <p:nvPr/>
                </p:nvSpPr>
                <p:spPr bwMode="auto">
                  <a:xfrm>
                    <a:off x="629" y="2568"/>
                    <a:ext cx="702"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35" name="AutoShape 410">
                    <a:extLst>
                      <a:ext uri="{FF2B5EF4-FFF2-40B4-BE49-F238E27FC236}">
                        <a16:creationId xmlns:a16="http://schemas.microsoft.com/office/drawing/2014/main" id="{6C0AC9FF-5D0C-3B41-AEB8-B2A9150426C7}"/>
                      </a:ext>
                    </a:extLst>
                  </p:cNvPr>
                  <p:cNvSpPr>
                    <a:spLocks noChangeArrowheads="1"/>
                  </p:cNvSpPr>
                  <p:nvPr/>
                </p:nvSpPr>
                <p:spPr bwMode="auto">
                  <a:xfrm>
                    <a:off x="634" y="2584"/>
                    <a:ext cx="672"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623" name="Rectangle 411">
                  <a:extLst>
                    <a:ext uri="{FF2B5EF4-FFF2-40B4-BE49-F238E27FC236}">
                      <a16:creationId xmlns:a16="http://schemas.microsoft.com/office/drawing/2014/main" id="{24F7E0AB-A636-974F-9A33-43BD0E53FB8A}"/>
                    </a:ext>
                  </a:extLst>
                </p:cNvPr>
                <p:cNvSpPr>
                  <a:spLocks noChangeArrowheads="1"/>
                </p:cNvSpPr>
                <p:nvPr/>
              </p:nvSpPr>
              <p:spPr bwMode="auto">
                <a:xfrm>
                  <a:off x="5248" y="429"/>
                  <a:ext cx="71"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24" name="Freeform 412">
                  <a:extLst>
                    <a:ext uri="{FF2B5EF4-FFF2-40B4-BE49-F238E27FC236}">
                      <a16:creationId xmlns:a16="http://schemas.microsoft.com/office/drawing/2014/main" id="{626230FF-050C-984E-BC00-3872336DC4B2}"/>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25" name="Freeform 413">
                  <a:extLst>
                    <a:ext uri="{FF2B5EF4-FFF2-40B4-BE49-F238E27FC236}">
                      <a16:creationId xmlns:a16="http://schemas.microsoft.com/office/drawing/2014/main" id="{1F463BAA-0F23-DF45-8D3B-FFFDAEB5B7E7}"/>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26" name="Oval 414">
                  <a:extLst>
                    <a:ext uri="{FF2B5EF4-FFF2-40B4-BE49-F238E27FC236}">
                      <a16:creationId xmlns:a16="http://schemas.microsoft.com/office/drawing/2014/main" id="{1EC71AF3-4591-B945-BADD-38C9BADCC394}"/>
                    </a:ext>
                  </a:extLst>
                </p:cNvPr>
                <p:cNvSpPr>
                  <a:spLocks noChangeArrowheads="1"/>
                </p:cNvSpPr>
                <p:nvPr/>
              </p:nvSpPr>
              <p:spPr bwMode="auto">
                <a:xfrm>
                  <a:off x="5518" y="2612"/>
                  <a:ext cx="47"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27" name="Freeform 415">
                  <a:extLst>
                    <a:ext uri="{FF2B5EF4-FFF2-40B4-BE49-F238E27FC236}">
                      <a16:creationId xmlns:a16="http://schemas.microsoft.com/office/drawing/2014/main" id="{3FA9BCF9-A6ED-5043-B90A-C3836646EE58}"/>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28" name="AutoShape 416">
                  <a:extLst>
                    <a:ext uri="{FF2B5EF4-FFF2-40B4-BE49-F238E27FC236}">
                      <a16:creationId xmlns:a16="http://schemas.microsoft.com/office/drawing/2014/main" id="{BBF32DE7-F26B-6747-8D1C-21F79EC8B166}"/>
                    </a:ext>
                  </a:extLst>
                </p:cNvPr>
                <p:cNvSpPr>
                  <a:spLocks noChangeArrowheads="1"/>
                </p:cNvSpPr>
                <p:nvPr/>
              </p:nvSpPr>
              <p:spPr bwMode="auto">
                <a:xfrm>
                  <a:off x="4140" y="2676"/>
                  <a:ext cx="1198" cy="149"/>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29" name="AutoShape 417">
                  <a:extLst>
                    <a:ext uri="{FF2B5EF4-FFF2-40B4-BE49-F238E27FC236}">
                      <a16:creationId xmlns:a16="http://schemas.microsoft.com/office/drawing/2014/main" id="{FF922F0B-EF31-AB4A-A5EA-3FA7101E96BC}"/>
                    </a:ext>
                  </a:extLst>
                </p:cNvPr>
                <p:cNvSpPr>
                  <a:spLocks noChangeArrowheads="1"/>
                </p:cNvSpPr>
                <p:nvPr/>
              </p:nvSpPr>
              <p:spPr bwMode="auto">
                <a:xfrm>
                  <a:off x="4206" y="2713"/>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30" name="Oval 418">
                  <a:extLst>
                    <a:ext uri="{FF2B5EF4-FFF2-40B4-BE49-F238E27FC236}">
                      <a16:creationId xmlns:a16="http://schemas.microsoft.com/office/drawing/2014/main" id="{BB6526D2-E304-EA47-868B-62023801D97E}"/>
                    </a:ext>
                  </a:extLst>
                </p:cNvPr>
                <p:cNvSpPr>
                  <a:spLocks noChangeArrowheads="1"/>
                </p:cNvSpPr>
                <p:nvPr/>
              </p:nvSpPr>
              <p:spPr bwMode="auto">
                <a:xfrm>
                  <a:off x="4306" y="2384"/>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31" name="Oval 419">
                  <a:extLst>
                    <a:ext uri="{FF2B5EF4-FFF2-40B4-BE49-F238E27FC236}">
                      <a16:creationId xmlns:a16="http://schemas.microsoft.com/office/drawing/2014/main" id="{4390F52E-4427-8240-A6CD-9F975F0B8C1C}"/>
                    </a:ext>
                  </a:extLst>
                </p:cNvPr>
                <p:cNvSpPr>
                  <a:spLocks noChangeArrowheads="1"/>
                </p:cNvSpPr>
                <p:nvPr/>
              </p:nvSpPr>
              <p:spPr bwMode="auto">
                <a:xfrm>
                  <a:off x="4486" y="2384"/>
                  <a:ext cx="161"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2000" b="0" i="0" u="none" strike="noStrike" kern="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632" name="Oval 420">
                  <a:extLst>
                    <a:ext uri="{FF2B5EF4-FFF2-40B4-BE49-F238E27FC236}">
                      <a16:creationId xmlns:a16="http://schemas.microsoft.com/office/drawing/2014/main" id="{17E60F8D-F128-F140-A015-7BE8151AF98B}"/>
                    </a:ext>
                  </a:extLst>
                </p:cNvPr>
                <p:cNvSpPr>
                  <a:spLocks noChangeArrowheads="1"/>
                </p:cNvSpPr>
                <p:nvPr/>
              </p:nvSpPr>
              <p:spPr bwMode="auto">
                <a:xfrm>
                  <a:off x="4661" y="2379"/>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33" name="Rectangle 421">
                  <a:extLst>
                    <a:ext uri="{FF2B5EF4-FFF2-40B4-BE49-F238E27FC236}">
                      <a16:creationId xmlns:a16="http://schemas.microsoft.com/office/drawing/2014/main" id="{DE9F5E27-DCB1-A549-A90A-C0BACA49C537}"/>
                    </a:ext>
                  </a:extLst>
                </p:cNvPr>
                <p:cNvSpPr>
                  <a:spLocks noChangeArrowheads="1"/>
                </p:cNvSpPr>
                <p:nvPr/>
              </p:nvSpPr>
              <p:spPr bwMode="auto">
                <a:xfrm>
                  <a:off x="5063" y="1837"/>
                  <a:ext cx="85" cy="760"/>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451" name="Group 19">
                <a:extLst>
                  <a:ext uri="{FF2B5EF4-FFF2-40B4-BE49-F238E27FC236}">
                    <a16:creationId xmlns:a16="http://schemas.microsoft.com/office/drawing/2014/main" id="{E14109E5-50CE-4847-B30A-2C61F96D4CA6}"/>
                  </a:ext>
                </a:extLst>
              </p:cNvPr>
              <p:cNvGrpSpPr>
                <a:grpSpLocks/>
              </p:cNvGrpSpPr>
              <p:nvPr/>
            </p:nvGrpSpPr>
            <p:grpSpPr bwMode="auto">
              <a:xfrm>
                <a:off x="9424267" y="2381125"/>
                <a:ext cx="809625" cy="1049338"/>
                <a:chOff x="4296" y="2627"/>
                <a:chExt cx="510" cy="661"/>
              </a:xfrm>
            </p:grpSpPr>
            <p:sp>
              <p:nvSpPr>
                <p:cNvPr id="531" name="Rectangle 20">
                  <a:extLst>
                    <a:ext uri="{FF2B5EF4-FFF2-40B4-BE49-F238E27FC236}">
                      <a16:creationId xmlns:a16="http://schemas.microsoft.com/office/drawing/2014/main" id="{AC5B0A66-A167-204E-8BFA-3B433DC5EA3F}"/>
                    </a:ext>
                  </a:extLst>
                </p:cNvPr>
                <p:cNvSpPr>
                  <a:spLocks noChangeArrowheads="1"/>
                </p:cNvSpPr>
                <p:nvPr/>
              </p:nvSpPr>
              <p:spPr bwMode="auto">
                <a:xfrm>
                  <a:off x="4296" y="2652"/>
                  <a:ext cx="510" cy="636"/>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2" name="Text Box 21">
                  <a:extLst>
                    <a:ext uri="{FF2B5EF4-FFF2-40B4-BE49-F238E27FC236}">
                      <a16:creationId xmlns:a16="http://schemas.microsoft.com/office/drawing/2014/main" id="{0F59B7E1-B7F5-BB4A-BBE3-B5F7809DD247}"/>
                    </a:ext>
                  </a:extLst>
                </p:cNvPr>
                <p:cNvSpPr txBox="1">
                  <a:spLocks noChangeArrowheads="1"/>
                </p:cNvSpPr>
                <p:nvPr/>
              </p:nvSpPr>
              <p:spPr bwMode="auto">
                <a:xfrm>
                  <a:off x="4298" y="2627"/>
                  <a:ext cx="485"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mail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server</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3" name="Rectangle 22">
                  <a:extLst>
                    <a:ext uri="{FF2B5EF4-FFF2-40B4-BE49-F238E27FC236}">
                      <a16:creationId xmlns:a16="http://schemas.microsoft.com/office/drawing/2014/main" id="{71535726-47D0-144C-BBB8-62C6C2FEFFA3}"/>
                    </a:ext>
                  </a:extLst>
                </p:cNvPr>
                <p:cNvSpPr>
                  <a:spLocks noChangeArrowheads="1"/>
                </p:cNvSpPr>
                <p:nvPr/>
              </p:nvSpPr>
              <p:spPr bwMode="auto">
                <a:xfrm>
                  <a:off x="4320" y="300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4" name="Line 23">
                  <a:extLst>
                    <a:ext uri="{FF2B5EF4-FFF2-40B4-BE49-F238E27FC236}">
                      <a16:creationId xmlns:a16="http://schemas.microsoft.com/office/drawing/2014/main" id="{DA368A70-02AC-1B46-A642-02BA5ECF6EF0}"/>
                    </a:ext>
                  </a:extLst>
                </p:cNvPr>
                <p:cNvSpPr>
                  <a:spLocks noChangeShapeType="1"/>
                </p:cNvSpPr>
                <p:nvPr/>
              </p:nvSpPr>
              <p:spPr bwMode="auto">
                <a:xfrm>
                  <a:off x="4369"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5" name="Line 24">
                  <a:extLst>
                    <a:ext uri="{FF2B5EF4-FFF2-40B4-BE49-F238E27FC236}">
                      <a16:creationId xmlns:a16="http://schemas.microsoft.com/office/drawing/2014/main" id="{F13ECAFE-D297-7F4B-812D-941FBEE37E3C}"/>
                    </a:ext>
                  </a:extLst>
                </p:cNvPr>
                <p:cNvSpPr>
                  <a:spLocks noChangeShapeType="1"/>
                </p:cNvSpPr>
                <p:nvPr/>
              </p:nvSpPr>
              <p:spPr bwMode="auto">
                <a:xfrm>
                  <a:off x="4478"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6" name="Line 25">
                  <a:extLst>
                    <a:ext uri="{FF2B5EF4-FFF2-40B4-BE49-F238E27FC236}">
                      <a16:creationId xmlns:a16="http://schemas.microsoft.com/office/drawing/2014/main" id="{D1B35153-5338-A043-BE0E-433F05C25032}"/>
                    </a:ext>
                  </a:extLst>
                </p:cNvPr>
                <p:cNvSpPr>
                  <a:spLocks noChangeShapeType="1"/>
                </p:cNvSpPr>
                <p:nvPr/>
              </p:nvSpPr>
              <p:spPr bwMode="auto">
                <a:xfrm>
                  <a:off x="4533" y="303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7" name="Line 26">
                  <a:extLst>
                    <a:ext uri="{FF2B5EF4-FFF2-40B4-BE49-F238E27FC236}">
                      <a16:creationId xmlns:a16="http://schemas.microsoft.com/office/drawing/2014/main" id="{89EADCDA-274C-2E43-8C54-9FCA855047E5}"/>
                    </a:ext>
                  </a:extLst>
                </p:cNvPr>
                <p:cNvSpPr>
                  <a:spLocks noChangeShapeType="1"/>
                </p:cNvSpPr>
                <p:nvPr/>
              </p:nvSpPr>
              <p:spPr bwMode="auto">
                <a:xfrm>
                  <a:off x="4590"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8" name="Line 27">
                  <a:extLst>
                    <a:ext uri="{FF2B5EF4-FFF2-40B4-BE49-F238E27FC236}">
                      <a16:creationId xmlns:a16="http://schemas.microsoft.com/office/drawing/2014/main" id="{17DEFD25-82BB-6545-B3F0-B1240F51A5F2}"/>
                    </a:ext>
                  </a:extLst>
                </p:cNvPr>
                <p:cNvSpPr>
                  <a:spLocks noChangeShapeType="1"/>
                </p:cNvSpPr>
                <p:nvPr/>
              </p:nvSpPr>
              <p:spPr bwMode="auto">
                <a:xfrm>
                  <a:off x="4651"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9" name="Line 28">
                  <a:extLst>
                    <a:ext uri="{FF2B5EF4-FFF2-40B4-BE49-F238E27FC236}">
                      <a16:creationId xmlns:a16="http://schemas.microsoft.com/office/drawing/2014/main" id="{694FC287-3940-D144-83E9-13190F74DAFE}"/>
                    </a:ext>
                  </a:extLst>
                </p:cNvPr>
                <p:cNvSpPr>
                  <a:spLocks noChangeShapeType="1"/>
                </p:cNvSpPr>
                <p:nvPr/>
              </p:nvSpPr>
              <p:spPr bwMode="auto">
                <a:xfrm>
                  <a:off x="4707"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40" name="Line 29">
                  <a:extLst>
                    <a:ext uri="{FF2B5EF4-FFF2-40B4-BE49-F238E27FC236}">
                      <a16:creationId xmlns:a16="http://schemas.microsoft.com/office/drawing/2014/main" id="{BAE767AB-23DB-7E44-99F4-F11132275415}"/>
                    </a:ext>
                  </a:extLst>
                </p:cNvPr>
                <p:cNvSpPr>
                  <a:spLocks noChangeShapeType="1"/>
                </p:cNvSpPr>
                <p:nvPr/>
              </p:nvSpPr>
              <p:spPr bwMode="auto">
                <a:xfrm>
                  <a:off x="4422"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41" name="Rectangle 30">
                  <a:extLst>
                    <a:ext uri="{FF2B5EF4-FFF2-40B4-BE49-F238E27FC236}">
                      <a16:creationId xmlns:a16="http://schemas.microsoft.com/office/drawing/2014/main" id="{49A7C92C-8BD2-6B47-9196-5E60999B8B0F}"/>
                    </a:ext>
                  </a:extLst>
                </p:cNvPr>
                <p:cNvSpPr>
                  <a:spLocks noChangeArrowheads="1"/>
                </p:cNvSpPr>
                <p:nvPr/>
              </p:nvSpPr>
              <p:spPr bwMode="auto">
                <a:xfrm>
                  <a:off x="4328"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42" name="Rectangle 31">
                  <a:extLst>
                    <a:ext uri="{FF2B5EF4-FFF2-40B4-BE49-F238E27FC236}">
                      <a16:creationId xmlns:a16="http://schemas.microsoft.com/office/drawing/2014/main" id="{C3A9FD5C-54B1-7D45-B12D-299767B3ACED}"/>
                    </a:ext>
                  </a:extLst>
                </p:cNvPr>
                <p:cNvSpPr>
                  <a:spLocks noChangeArrowheads="1"/>
                </p:cNvSpPr>
                <p:nvPr/>
              </p:nvSpPr>
              <p:spPr bwMode="auto">
                <a:xfrm>
                  <a:off x="4414"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43" name="Rectangle 32">
                  <a:extLst>
                    <a:ext uri="{FF2B5EF4-FFF2-40B4-BE49-F238E27FC236}">
                      <a16:creationId xmlns:a16="http://schemas.microsoft.com/office/drawing/2014/main" id="{2DFC74AC-2A06-B94B-9404-34F755D7199B}"/>
                    </a:ext>
                  </a:extLst>
                </p:cNvPr>
                <p:cNvSpPr>
                  <a:spLocks noChangeArrowheads="1"/>
                </p:cNvSpPr>
                <p:nvPr/>
              </p:nvSpPr>
              <p:spPr bwMode="auto">
                <a:xfrm>
                  <a:off x="4500" y="317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44" name="Rectangle 33">
                  <a:extLst>
                    <a:ext uri="{FF2B5EF4-FFF2-40B4-BE49-F238E27FC236}">
                      <a16:creationId xmlns:a16="http://schemas.microsoft.com/office/drawing/2014/main" id="{9821B6CC-315C-8446-BDFF-A89664E7046B}"/>
                    </a:ext>
                  </a:extLst>
                </p:cNvPr>
                <p:cNvSpPr>
                  <a:spLocks noChangeArrowheads="1"/>
                </p:cNvSpPr>
                <p:nvPr/>
              </p:nvSpPr>
              <p:spPr bwMode="auto">
                <a:xfrm>
                  <a:off x="4597"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45" name="Rectangle 34">
                  <a:extLst>
                    <a:ext uri="{FF2B5EF4-FFF2-40B4-BE49-F238E27FC236}">
                      <a16:creationId xmlns:a16="http://schemas.microsoft.com/office/drawing/2014/main" id="{DAB5F22E-A0E3-4743-8405-E2AEEFFCADE0}"/>
                    </a:ext>
                  </a:extLst>
                </p:cNvPr>
                <p:cNvSpPr>
                  <a:spLocks noChangeArrowheads="1"/>
                </p:cNvSpPr>
                <p:nvPr/>
              </p:nvSpPr>
              <p:spPr bwMode="auto">
                <a:xfrm>
                  <a:off x="4693"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grpSp>
          <p:nvGrpSpPr>
            <p:cNvPr id="16" name="Group 15">
              <a:extLst>
                <a:ext uri="{FF2B5EF4-FFF2-40B4-BE49-F238E27FC236}">
                  <a16:creationId xmlns:a16="http://schemas.microsoft.com/office/drawing/2014/main" id="{74EA5111-B6B7-B344-B449-F28A4145AF94}"/>
                </a:ext>
              </a:extLst>
            </p:cNvPr>
            <p:cNvGrpSpPr/>
            <p:nvPr/>
          </p:nvGrpSpPr>
          <p:grpSpPr>
            <a:xfrm>
              <a:off x="7241455" y="3576512"/>
              <a:ext cx="992187" cy="1254126"/>
              <a:chOff x="7241455" y="3576512"/>
              <a:chExt cx="992187" cy="1254126"/>
            </a:xfrm>
          </p:grpSpPr>
          <p:grpSp>
            <p:nvGrpSpPr>
              <p:cNvPr id="448" name="Group 356">
                <a:extLst>
                  <a:ext uri="{FF2B5EF4-FFF2-40B4-BE49-F238E27FC236}">
                    <a16:creationId xmlns:a16="http://schemas.microsoft.com/office/drawing/2014/main" id="{E94FBB23-E0FF-2E4C-ADA9-B7693567EB7C}"/>
                  </a:ext>
                </a:extLst>
              </p:cNvPr>
              <p:cNvGrpSpPr>
                <a:grpSpLocks/>
              </p:cNvGrpSpPr>
              <p:nvPr/>
            </p:nvGrpSpPr>
            <p:grpSpPr bwMode="auto">
              <a:xfrm>
                <a:off x="7241455" y="3576512"/>
                <a:ext cx="477838" cy="715963"/>
                <a:chOff x="4140" y="429"/>
                <a:chExt cx="1425" cy="2396"/>
              </a:xfrm>
            </p:grpSpPr>
            <p:sp>
              <p:nvSpPr>
                <p:cNvPr id="578" name="Freeform 357">
                  <a:extLst>
                    <a:ext uri="{FF2B5EF4-FFF2-40B4-BE49-F238E27FC236}">
                      <a16:creationId xmlns:a16="http://schemas.microsoft.com/office/drawing/2014/main" id="{83F8A882-2D18-F84A-A8B3-6AFE04482C34}"/>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79" name="Rectangle 358">
                  <a:extLst>
                    <a:ext uri="{FF2B5EF4-FFF2-40B4-BE49-F238E27FC236}">
                      <a16:creationId xmlns:a16="http://schemas.microsoft.com/office/drawing/2014/main" id="{9C1CE4E9-0931-724C-9C29-8D583A01FCBA}"/>
                    </a:ext>
                  </a:extLst>
                </p:cNvPr>
                <p:cNvSpPr>
                  <a:spLocks noChangeArrowheads="1"/>
                </p:cNvSpPr>
                <p:nvPr/>
              </p:nvSpPr>
              <p:spPr bwMode="auto">
                <a:xfrm>
                  <a:off x="4206" y="429"/>
                  <a:ext cx="1046"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80" name="Freeform 359">
                  <a:extLst>
                    <a:ext uri="{FF2B5EF4-FFF2-40B4-BE49-F238E27FC236}">
                      <a16:creationId xmlns:a16="http://schemas.microsoft.com/office/drawing/2014/main" id="{5EDD0773-DE61-DE40-83D1-11CAD8B59063}"/>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81" name="Freeform 360">
                  <a:extLst>
                    <a:ext uri="{FF2B5EF4-FFF2-40B4-BE49-F238E27FC236}">
                      <a16:creationId xmlns:a16="http://schemas.microsoft.com/office/drawing/2014/main" id="{52B4DD92-CFC5-9245-BB48-BB112C50A01B}"/>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82" name="Rectangle 361">
                  <a:extLst>
                    <a:ext uri="{FF2B5EF4-FFF2-40B4-BE49-F238E27FC236}">
                      <a16:creationId xmlns:a16="http://schemas.microsoft.com/office/drawing/2014/main" id="{D4F645E8-31AB-5245-8FAA-CAC16B245C38}"/>
                    </a:ext>
                  </a:extLst>
                </p:cNvPr>
                <p:cNvSpPr>
                  <a:spLocks noChangeArrowheads="1"/>
                </p:cNvSpPr>
                <p:nvPr/>
              </p:nvSpPr>
              <p:spPr bwMode="auto">
                <a:xfrm>
                  <a:off x="4211" y="695"/>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583" name="Group 362">
                  <a:extLst>
                    <a:ext uri="{FF2B5EF4-FFF2-40B4-BE49-F238E27FC236}">
                      <a16:creationId xmlns:a16="http://schemas.microsoft.com/office/drawing/2014/main" id="{EBFEFCB3-1DE5-534A-BB6F-F63DB31F192C}"/>
                    </a:ext>
                  </a:extLst>
                </p:cNvPr>
                <p:cNvGrpSpPr>
                  <a:grpSpLocks/>
                </p:cNvGrpSpPr>
                <p:nvPr/>
              </p:nvGrpSpPr>
              <p:grpSpPr bwMode="auto">
                <a:xfrm>
                  <a:off x="4749" y="668"/>
                  <a:ext cx="581" cy="145"/>
                  <a:chOff x="614" y="2568"/>
                  <a:chExt cx="725" cy="139"/>
                </a:xfrm>
              </p:grpSpPr>
              <p:sp>
                <p:nvSpPr>
                  <p:cNvPr id="608" name="AutoShape 363">
                    <a:extLst>
                      <a:ext uri="{FF2B5EF4-FFF2-40B4-BE49-F238E27FC236}">
                        <a16:creationId xmlns:a16="http://schemas.microsoft.com/office/drawing/2014/main" id="{F74423DF-E08E-F346-B899-EAB3551FCA35}"/>
                      </a:ext>
                    </a:extLst>
                  </p:cNvPr>
                  <p:cNvSpPr>
                    <a:spLocks noChangeArrowheads="1"/>
                  </p:cNvSpPr>
                  <p:nvPr/>
                </p:nvSpPr>
                <p:spPr bwMode="auto">
                  <a:xfrm>
                    <a:off x="616" y="2568"/>
                    <a:ext cx="721"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09" name="AutoShape 364">
                    <a:extLst>
                      <a:ext uri="{FF2B5EF4-FFF2-40B4-BE49-F238E27FC236}">
                        <a16:creationId xmlns:a16="http://schemas.microsoft.com/office/drawing/2014/main" id="{4FF1799F-7FEB-6F4A-9DBF-9929B67C8977}"/>
                      </a:ext>
                    </a:extLst>
                  </p:cNvPr>
                  <p:cNvSpPr>
                    <a:spLocks noChangeArrowheads="1"/>
                  </p:cNvSpPr>
                  <p:nvPr/>
                </p:nvSpPr>
                <p:spPr bwMode="auto">
                  <a:xfrm>
                    <a:off x="634" y="2583"/>
                    <a:ext cx="685"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584" name="Rectangle 365">
                  <a:extLst>
                    <a:ext uri="{FF2B5EF4-FFF2-40B4-BE49-F238E27FC236}">
                      <a16:creationId xmlns:a16="http://schemas.microsoft.com/office/drawing/2014/main" id="{B07FB88B-4AAA-E84E-9D0B-2BFBEC9383D1}"/>
                    </a:ext>
                  </a:extLst>
                </p:cNvPr>
                <p:cNvSpPr>
                  <a:spLocks noChangeArrowheads="1"/>
                </p:cNvSpPr>
                <p:nvPr/>
              </p:nvSpPr>
              <p:spPr bwMode="auto">
                <a:xfrm>
                  <a:off x="4225" y="101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585" name="Group 366">
                  <a:extLst>
                    <a:ext uri="{FF2B5EF4-FFF2-40B4-BE49-F238E27FC236}">
                      <a16:creationId xmlns:a16="http://schemas.microsoft.com/office/drawing/2014/main" id="{A3E91AB2-1E99-EB48-89FF-E9A629275BA4}"/>
                    </a:ext>
                  </a:extLst>
                </p:cNvPr>
                <p:cNvGrpSpPr>
                  <a:grpSpLocks/>
                </p:cNvGrpSpPr>
                <p:nvPr/>
              </p:nvGrpSpPr>
              <p:grpSpPr bwMode="auto">
                <a:xfrm>
                  <a:off x="4747" y="994"/>
                  <a:ext cx="581" cy="134"/>
                  <a:chOff x="614" y="2568"/>
                  <a:chExt cx="725" cy="139"/>
                </a:xfrm>
              </p:grpSpPr>
              <p:sp>
                <p:nvSpPr>
                  <p:cNvPr id="606" name="AutoShape 367">
                    <a:extLst>
                      <a:ext uri="{FF2B5EF4-FFF2-40B4-BE49-F238E27FC236}">
                        <a16:creationId xmlns:a16="http://schemas.microsoft.com/office/drawing/2014/main" id="{F3BF2799-81E1-EB48-82D8-0C7388FC1D12}"/>
                      </a:ext>
                    </a:extLst>
                  </p:cNvPr>
                  <p:cNvSpPr>
                    <a:spLocks noChangeArrowheads="1"/>
                  </p:cNvSpPr>
                  <p:nvPr/>
                </p:nvSpPr>
                <p:spPr bwMode="auto">
                  <a:xfrm>
                    <a:off x="613" y="2566"/>
                    <a:ext cx="727" cy="143"/>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07" name="AutoShape 368">
                    <a:extLst>
                      <a:ext uri="{FF2B5EF4-FFF2-40B4-BE49-F238E27FC236}">
                        <a16:creationId xmlns:a16="http://schemas.microsoft.com/office/drawing/2014/main" id="{40815B01-E265-EF4D-B7AD-0310DB1E52A3}"/>
                      </a:ext>
                    </a:extLst>
                  </p:cNvPr>
                  <p:cNvSpPr>
                    <a:spLocks noChangeArrowheads="1"/>
                  </p:cNvSpPr>
                  <p:nvPr/>
                </p:nvSpPr>
                <p:spPr bwMode="auto">
                  <a:xfrm>
                    <a:off x="630" y="2583"/>
                    <a:ext cx="691"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586" name="Rectangle 369">
                  <a:extLst>
                    <a:ext uri="{FF2B5EF4-FFF2-40B4-BE49-F238E27FC236}">
                      <a16:creationId xmlns:a16="http://schemas.microsoft.com/office/drawing/2014/main" id="{D725FCD3-6F82-BD46-A54E-AD91C9C01D0C}"/>
                    </a:ext>
                  </a:extLst>
                </p:cNvPr>
                <p:cNvSpPr>
                  <a:spLocks noChangeArrowheads="1"/>
                </p:cNvSpPr>
                <p:nvPr/>
              </p:nvSpPr>
              <p:spPr bwMode="auto">
                <a:xfrm>
                  <a:off x="4216" y="135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87" name="Rectangle 370">
                  <a:extLst>
                    <a:ext uri="{FF2B5EF4-FFF2-40B4-BE49-F238E27FC236}">
                      <a16:creationId xmlns:a16="http://schemas.microsoft.com/office/drawing/2014/main" id="{EECD261C-17CF-5541-AF55-4668703B9D75}"/>
                    </a:ext>
                  </a:extLst>
                </p:cNvPr>
                <p:cNvSpPr>
                  <a:spLocks noChangeArrowheads="1"/>
                </p:cNvSpPr>
                <p:nvPr/>
              </p:nvSpPr>
              <p:spPr bwMode="auto">
                <a:xfrm>
                  <a:off x="4230" y="1656"/>
                  <a:ext cx="592"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588" name="Group 371">
                  <a:extLst>
                    <a:ext uri="{FF2B5EF4-FFF2-40B4-BE49-F238E27FC236}">
                      <a16:creationId xmlns:a16="http://schemas.microsoft.com/office/drawing/2014/main" id="{59C6E391-34C0-6749-ADF1-A8C086AE5EFA}"/>
                    </a:ext>
                  </a:extLst>
                </p:cNvPr>
                <p:cNvGrpSpPr>
                  <a:grpSpLocks/>
                </p:cNvGrpSpPr>
                <p:nvPr/>
              </p:nvGrpSpPr>
              <p:grpSpPr bwMode="auto">
                <a:xfrm>
                  <a:off x="4735" y="1627"/>
                  <a:ext cx="582" cy="151"/>
                  <a:chOff x="614" y="2568"/>
                  <a:chExt cx="725" cy="139"/>
                </a:xfrm>
              </p:grpSpPr>
              <p:sp>
                <p:nvSpPr>
                  <p:cNvPr id="604" name="AutoShape 372">
                    <a:extLst>
                      <a:ext uri="{FF2B5EF4-FFF2-40B4-BE49-F238E27FC236}">
                        <a16:creationId xmlns:a16="http://schemas.microsoft.com/office/drawing/2014/main" id="{464BBA8C-E6AB-BF4F-A793-C3FE2EB21E3A}"/>
                      </a:ext>
                    </a:extLst>
                  </p:cNvPr>
                  <p:cNvSpPr>
                    <a:spLocks noChangeArrowheads="1"/>
                  </p:cNvSpPr>
                  <p:nvPr/>
                </p:nvSpPr>
                <p:spPr bwMode="auto">
                  <a:xfrm>
                    <a:off x="616" y="2570"/>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05" name="AutoShape 373">
                    <a:extLst>
                      <a:ext uri="{FF2B5EF4-FFF2-40B4-BE49-F238E27FC236}">
                        <a16:creationId xmlns:a16="http://schemas.microsoft.com/office/drawing/2014/main" id="{A595B797-10DB-C24B-ADD1-006D1A2CC826}"/>
                      </a:ext>
                    </a:extLst>
                  </p:cNvPr>
                  <p:cNvSpPr>
                    <a:spLocks noChangeArrowheads="1"/>
                  </p:cNvSpPr>
                  <p:nvPr/>
                </p:nvSpPr>
                <p:spPr bwMode="auto">
                  <a:xfrm>
                    <a:off x="634" y="2585"/>
                    <a:ext cx="690"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589" name="Freeform 374">
                  <a:extLst>
                    <a:ext uri="{FF2B5EF4-FFF2-40B4-BE49-F238E27FC236}">
                      <a16:creationId xmlns:a16="http://schemas.microsoft.com/office/drawing/2014/main" id="{9EF523C5-BBA5-CC44-9C9B-8D6BBA2FB836}"/>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590" name="Group 375">
                  <a:extLst>
                    <a:ext uri="{FF2B5EF4-FFF2-40B4-BE49-F238E27FC236}">
                      <a16:creationId xmlns:a16="http://schemas.microsoft.com/office/drawing/2014/main" id="{21A7BCE0-C905-7245-9132-B22060D65238}"/>
                    </a:ext>
                  </a:extLst>
                </p:cNvPr>
                <p:cNvGrpSpPr>
                  <a:grpSpLocks/>
                </p:cNvGrpSpPr>
                <p:nvPr/>
              </p:nvGrpSpPr>
              <p:grpSpPr bwMode="auto">
                <a:xfrm>
                  <a:off x="4739" y="1327"/>
                  <a:ext cx="582" cy="139"/>
                  <a:chOff x="614" y="2568"/>
                  <a:chExt cx="725" cy="139"/>
                </a:xfrm>
              </p:grpSpPr>
              <p:sp>
                <p:nvSpPr>
                  <p:cNvPr id="602" name="AutoShape 376">
                    <a:extLst>
                      <a:ext uri="{FF2B5EF4-FFF2-40B4-BE49-F238E27FC236}">
                        <a16:creationId xmlns:a16="http://schemas.microsoft.com/office/drawing/2014/main" id="{8662D52E-AA25-6B4C-87A1-ADE96C3E7EBC}"/>
                      </a:ext>
                    </a:extLst>
                  </p:cNvPr>
                  <p:cNvSpPr>
                    <a:spLocks noChangeArrowheads="1"/>
                  </p:cNvSpPr>
                  <p:nvPr/>
                </p:nvSpPr>
                <p:spPr bwMode="auto">
                  <a:xfrm>
                    <a:off x="629" y="2568"/>
                    <a:ext cx="702"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03" name="AutoShape 377">
                    <a:extLst>
                      <a:ext uri="{FF2B5EF4-FFF2-40B4-BE49-F238E27FC236}">
                        <a16:creationId xmlns:a16="http://schemas.microsoft.com/office/drawing/2014/main" id="{0DB37A7B-978A-FF4B-896E-D4181E5F806E}"/>
                      </a:ext>
                    </a:extLst>
                  </p:cNvPr>
                  <p:cNvSpPr>
                    <a:spLocks noChangeArrowheads="1"/>
                  </p:cNvSpPr>
                  <p:nvPr/>
                </p:nvSpPr>
                <p:spPr bwMode="auto">
                  <a:xfrm>
                    <a:off x="634" y="2584"/>
                    <a:ext cx="672"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591" name="Rectangle 378">
                  <a:extLst>
                    <a:ext uri="{FF2B5EF4-FFF2-40B4-BE49-F238E27FC236}">
                      <a16:creationId xmlns:a16="http://schemas.microsoft.com/office/drawing/2014/main" id="{B290BD75-E362-B344-A460-F9BB76BE6AFD}"/>
                    </a:ext>
                  </a:extLst>
                </p:cNvPr>
                <p:cNvSpPr>
                  <a:spLocks noChangeArrowheads="1"/>
                </p:cNvSpPr>
                <p:nvPr/>
              </p:nvSpPr>
              <p:spPr bwMode="auto">
                <a:xfrm>
                  <a:off x="5248" y="429"/>
                  <a:ext cx="71"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92" name="Freeform 379">
                  <a:extLst>
                    <a:ext uri="{FF2B5EF4-FFF2-40B4-BE49-F238E27FC236}">
                      <a16:creationId xmlns:a16="http://schemas.microsoft.com/office/drawing/2014/main" id="{79B15B23-8A2F-934E-9C61-06ABF9B8B365}"/>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93" name="Freeform 380">
                  <a:extLst>
                    <a:ext uri="{FF2B5EF4-FFF2-40B4-BE49-F238E27FC236}">
                      <a16:creationId xmlns:a16="http://schemas.microsoft.com/office/drawing/2014/main" id="{469D94BF-4B49-C849-B61B-9F7323E2D403}"/>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94" name="Oval 381">
                  <a:extLst>
                    <a:ext uri="{FF2B5EF4-FFF2-40B4-BE49-F238E27FC236}">
                      <a16:creationId xmlns:a16="http://schemas.microsoft.com/office/drawing/2014/main" id="{DD6BD772-CB8F-5D41-8B4D-D90DBB916A9C}"/>
                    </a:ext>
                  </a:extLst>
                </p:cNvPr>
                <p:cNvSpPr>
                  <a:spLocks noChangeArrowheads="1"/>
                </p:cNvSpPr>
                <p:nvPr/>
              </p:nvSpPr>
              <p:spPr bwMode="auto">
                <a:xfrm>
                  <a:off x="5518" y="2612"/>
                  <a:ext cx="47"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95" name="Freeform 382">
                  <a:extLst>
                    <a:ext uri="{FF2B5EF4-FFF2-40B4-BE49-F238E27FC236}">
                      <a16:creationId xmlns:a16="http://schemas.microsoft.com/office/drawing/2014/main" id="{E75141AB-B05A-D643-89AE-5FE2CD0634F8}"/>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96" name="AutoShape 383">
                  <a:extLst>
                    <a:ext uri="{FF2B5EF4-FFF2-40B4-BE49-F238E27FC236}">
                      <a16:creationId xmlns:a16="http://schemas.microsoft.com/office/drawing/2014/main" id="{CB79249E-240C-7C4E-9C97-68F86E877A10}"/>
                    </a:ext>
                  </a:extLst>
                </p:cNvPr>
                <p:cNvSpPr>
                  <a:spLocks noChangeArrowheads="1"/>
                </p:cNvSpPr>
                <p:nvPr/>
              </p:nvSpPr>
              <p:spPr bwMode="auto">
                <a:xfrm>
                  <a:off x="4140" y="2676"/>
                  <a:ext cx="1198" cy="149"/>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97" name="AutoShape 384">
                  <a:extLst>
                    <a:ext uri="{FF2B5EF4-FFF2-40B4-BE49-F238E27FC236}">
                      <a16:creationId xmlns:a16="http://schemas.microsoft.com/office/drawing/2014/main" id="{AFE02841-E545-6D43-9842-35F1873A31CA}"/>
                    </a:ext>
                  </a:extLst>
                </p:cNvPr>
                <p:cNvSpPr>
                  <a:spLocks noChangeArrowheads="1"/>
                </p:cNvSpPr>
                <p:nvPr/>
              </p:nvSpPr>
              <p:spPr bwMode="auto">
                <a:xfrm>
                  <a:off x="4206" y="2713"/>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98" name="Oval 385">
                  <a:extLst>
                    <a:ext uri="{FF2B5EF4-FFF2-40B4-BE49-F238E27FC236}">
                      <a16:creationId xmlns:a16="http://schemas.microsoft.com/office/drawing/2014/main" id="{DF028839-2C39-E346-9828-0EEC6CA8F14E}"/>
                    </a:ext>
                  </a:extLst>
                </p:cNvPr>
                <p:cNvSpPr>
                  <a:spLocks noChangeArrowheads="1"/>
                </p:cNvSpPr>
                <p:nvPr/>
              </p:nvSpPr>
              <p:spPr bwMode="auto">
                <a:xfrm>
                  <a:off x="4306" y="2384"/>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99" name="Oval 386">
                  <a:extLst>
                    <a:ext uri="{FF2B5EF4-FFF2-40B4-BE49-F238E27FC236}">
                      <a16:creationId xmlns:a16="http://schemas.microsoft.com/office/drawing/2014/main" id="{6996D80D-9F55-9848-983C-5CF57CA3112C}"/>
                    </a:ext>
                  </a:extLst>
                </p:cNvPr>
                <p:cNvSpPr>
                  <a:spLocks noChangeArrowheads="1"/>
                </p:cNvSpPr>
                <p:nvPr/>
              </p:nvSpPr>
              <p:spPr bwMode="auto">
                <a:xfrm>
                  <a:off x="4486" y="2384"/>
                  <a:ext cx="161"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2000" b="0" i="0" u="none" strike="noStrike" kern="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600" name="Oval 387">
                  <a:extLst>
                    <a:ext uri="{FF2B5EF4-FFF2-40B4-BE49-F238E27FC236}">
                      <a16:creationId xmlns:a16="http://schemas.microsoft.com/office/drawing/2014/main" id="{5F857B48-B4B0-8742-B029-9B1DE2020610}"/>
                    </a:ext>
                  </a:extLst>
                </p:cNvPr>
                <p:cNvSpPr>
                  <a:spLocks noChangeArrowheads="1"/>
                </p:cNvSpPr>
                <p:nvPr/>
              </p:nvSpPr>
              <p:spPr bwMode="auto">
                <a:xfrm>
                  <a:off x="4661" y="2379"/>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601" name="Rectangle 388">
                  <a:extLst>
                    <a:ext uri="{FF2B5EF4-FFF2-40B4-BE49-F238E27FC236}">
                      <a16:creationId xmlns:a16="http://schemas.microsoft.com/office/drawing/2014/main" id="{C5C7B7F3-1D8A-8641-8A5D-BAA406A899E3}"/>
                    </a:ext>
                  </a:extLst>
                </p:cNvPr>
                <p:cNvSpPr>
                  <a:spLocks noChangeArrowheads="1"/>
                </p:cNvSpPr>
                <p:nvPr/>
              </p:nvSpPr>
              <p:spPr bwMode="auto">
                <a:xfrm>
                  <a:off x="5063" y="1837"/>
                  <a:ext cx="85" cy="760"/>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452" name="Group 60">
                <a:extLst>
                  <a:ext uri="{FF2B5EF4-FFF2-40B4-BE49-F238E27FC236}">
                    <a16:creationId xmlns:a16="http://schemas.microsoft.com/office/drawing/2014/main" id="{1D0A3D53-03AA-0E40-B5FB-181B8E2FEA1E}"/>
                  </a:ext>
                </a:extLst>
              </p:cNvPr>
              <p:cNvGrpSpPr>
                <a:grpSpLocks/>
              </p:cNvGrpSpPr>
              <p:nvPr/>
            </p:nvGrpSpPr>
            <p:grpSpPr bwMode="auto">
              <a:xfrm>
                <a:off x="7424017" y="3781300"/>
                <a:ext cx="809625" cy="1049338"/>
                <a:chOff x="4296" y="2627"/>
                <a:chExt cx="510" cy="661"/>
              </a:xfrm>
            </p:grpSpPr>
            <p:sp>
              <p:nvSpPr>
                <p:cNvPr id="516" name="Rectangle 61">
                  <a:extLst>
                    <a:ext uri="{FF2B5EF4-FFF2-40B4-BE49-F238E27FC236}">
                      <a16:creationId xmlns:a16="http://schemas.microsoft.com/office/drawing/2014/main" id="{09E3AC14-3A72-6246-B449-8586196CBAF9}"/>
                    </a:ext>
                  </a:extLst>
                </p:cNvPr>
                <p:cNvSpPr>
                  <a:spLocks noChangeArrowheads="1"/>
                </p:cNvSpPr>
                <p:nvPr/>
              </p:nvSpPr>
              <p:spPr bwMode="auto">
                <a:xfrm>
                  <a:off x="4296" y="2652"/>
                  <a:ext cx="510" cy="636"/>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7" name="Text Box 62">
                  <a:extLst>
                    <a:ext uri="{FF2B5EF4-FFF2-40B4-BE49-F238E27FC236}">
                      <a16:creationId xmlns:a16="http://schemas.microsoft.com/office/drawing/2014/main" id="{D2A4573A-250B-6A45-8C10-896845686927}"/>
                    </a:ext>
                  </a:extLst>
                </p:cNvPr>
                <p:cNvSpPr txBox="1">
                  <a:spLocks noChangeArrowheads="1"/>
                </p:cNvSpPr>
                <p:nvPr/>
              </p:nvSpPr>
              <p:spPr bwMode="auto">
                <a:xfrm>
                  <a:off x="4298" y="2627"/>
                  <a:ext cx="485"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mail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server</a:t>
                  </a:r>
                  <a:endParaRPr kumimoji="0" lang="en-US" altLang="en-US" sz="2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8" name="Rectangle 63">
                  <a:extLst>
                    <a:ext uri="{FF2B5EF4-FFF2-40B4-BE49-F238E27FC236}">
                      <a16:creationId xmlns:a16="http://schemas.microsoft.com/office/drawing/2014/main" id="{40146E01-E619-F546-B029-CBBAAF30C82C}"/>
                    </a:ext>
                  </a:extLst>
                </p:cNvPr>
                <p:cNvSpPr>
                  <a:spLocks noChangeArrowheads="1"/>
                </p:cNvSpPr>
                <p:nvPr/>
              </p:nvSpPr>
              <p:spPr bwMode="auto">
                <a:xfrm>
                  <a:off x="4320" y="300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9" name="Line 64">
                  <a:extLst>
                    <a:ext uri="{FF2B5EF4-FFF2-40B4-BE49-F238E27FC236}">
                      <a16:creationId xmlns:a16="http://schemas.microsoft.com/office/drawing/2014/main" id="{FCC8A08D-9C98-EB41-A948-990137F339D3}"/>
                    </a:ext>
                  </a:extLst>
                </p:cNvPr>
                <p:cNvSpPr>
                  <a:spLocks noChangeShapeType="1"/>
                </p:cNvSpPr>
                <p:nvPr/>
              </p:nvSpPr>
              <p:spPr bwMode="auto">
                <a:xfrm>
                  <a:off x="4369"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0" name="Line 65">
                  <a:extLst>
                    <a:ext uri="{FF2B5EF4-FFF2-40B4-BE49-F238E27FC236}">
                      <a16:creationId xmlns:a16="http://schemas.microsoft.com/office/drawing/2014/main" id="{75D0D962-9B47-2146-995B-5D3637B8EB22}"/>
                    </a:ext>
                  </a:extLst>
                </p:cNvPr>
                <p:cNvSpPr>
                  <a:spLocks noChangeShapeType="1"/>
                </p:cNvSpPr>
                <p:nvPr/>
              </p:nvSpPr>
              <p:spPr bwMode="auto">
                <a:xfrm>
                  <a:off x="4478"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1" name="Line 66">
                  <a:extLst>
                    <a:ext uri="{FF2B5EF4-FFF2-40B4-BE49-F238E27FC236}">
                      <a16:creationId xmlns:a16="http://schemas.microsoft.com/office/drawing/2014/main" id="{4362F887-D4F4-4343-A7F9-49AF2E8600DC}"/>
                    </a:ext>
                  </a:extLst>
                </p:cNvPr>
                <p:cNvSpPr>
                  <a:spLocks noChangeShapeType="1"/>
                </p:cNvSpPr>
                <p:nvPr/>
              </p:nvSpPr>
              <p:spPr bwMode="auto">
                <a:xfrm>
                  <a:off x="4533" y="303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2" name="Line 67">
                  <a:extLst>
                    <a:ext uri="{FF2B5EF4-FFF2-40B4-BE49-F238E27FC236}">
                      <a16:creationId xmlns:a16="http://schemas.microsoft.com/office/drawing/2014/main" id="{4A49EBF7-F329-CC4A-8B42-F722F308574D}"/>
                    </a:ext>
                  </a:extLst>
                </p:cNvPr>
                <p:cNvSpPr>
                  <a:spLocks noChangeShapeType="1"/>
                </p:cNvSpPr>
                <p:nvPr/>
              </p:nvSpPr>
              <p:spPr bwMode="auto">
                <a:xfrm>
                  <a:off x="4590"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3" name="Line 68">
                  <a:extLst>
                    <a:ext uri="{FF2B5EF4-FFF2-40B4-BE49-F238E27FC236}">
                      <a16:creationId xmlns:a16="http://schemas.microsoft.com/office/drawing/2014/main" id="{82EFD27F-3B61-A346-B083-AAFCDF0EA5BB}"/>
                    </a:ext>
                  </a:extLst>
                </p:cNvPr>
                <p:cNvSpPr>
                  <a:spLocks noChangeShapeType="1"/>
                </p:cNvSpPr>
                <p:nvPr/>
              </p:nvSpPr>
              <p:spPr bwMode="auto">
                <a:xfrm>
                  <a:off x="4651"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4" name="Line 69">
                  <a:extLst>
                    <a:ext uri="{FF2B5EF4-FFF2-40B4-BE49-F238E27FC236}">
                      <a16:creationId xmlns:a16="http://schemas.microsoft.com/office/drawing/2014/main" id="{6C135136-1AE0-D94F-997B-F186DFAB8A21}"/>
                    </a:ext>
                  </a:extLst>
                </p:cNvPr>
                <p:cNvSpPr>
                  <a:spLocks noChangeShapeType="1"/>
                </p:cNvSpPr>
                <p:nvPr/>
              </p:nvSpPr>
              <p:spPr bwMode="auto">
                <a:xfrm>
                  <a:off x="4707"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5" name="Line 70">
                  <a:extLst>
                    <a:ext uri="{FF2B5EF4-FFF2-40B4-BE49-F238E27FC236}">
                      <a16:creationId xmlns:a16="http://schemas.microsoft.com/office/drawing/2014/main" id="{016DC3AC-C1A5-5A41-8B1E-93A178B84A55}"/>
                    </a:ext>
                  </a:extLst>
                </p:cNvPr>
                <p:cNvSpPr>
                  <a:spLocks noChangeShapeType="1"/>
                </p:cNvSpPr>
                <p:nvPr/>
              </p:nvSpPr>
              <p:spPr bwMode="auto">
                <a:xfrm>
                  <a:off x="4422"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6" name="Rectangle 71">
                  <a:extLst>
                    <a:ext uri="{FF2B5EF4-FFF2-40B4-BE49-F238E27FC236}">
                      <a16:creationId xmlns:a16="http://schemas.microsoft.com/office/drawing/2014/main" id="{F20CF242-1809-FA43-9084-68A8CC4F3F9A}"/>
                    </a:ext>
                  </a:extLst>
                </p:cNvPr>
                <p:cNvSpPr>
                  <a:spLocks noChangeArrowheads="1"/>
                </p:cNvSpPr>
                <p:nvPr/>
              </p:nvSpPr>
              <p:spPr bwMode="auto">
                <a:xfrm>
                  <a:off x="4328"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7" name="Rectangle 72">
                  <a:extLst>
                    <a:ext uri="{FF2B5EF4-FFF2-40B4-BE49-F238E27FC236}">
                      <a16:creationId xmlns:a16="http://schemas.microsoft.com/office/drawing/2014/main" id="{A951A319-F2ED-E54B-BC34-067EB07B743B}"/>
                    </a:ext>
                  </a:extLst>
                </p:cNvPr>
                <p:cNvSpPr>
                  <a:spLocks noChangeArrowheads="1"/>
                </p:cNvSpPr>
                <p:nvPr/>
              </p:nvSpPr>
              <p:spPr bwMode="auto">
                <a:xfrm>
                  <a:off x="4414"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8" name="Rectangle 73">
                  <a:extLst>
                    <a:ext uri="{FF2B5EF4-FFF2-40B4-BE49-F238E27FC236}">
                      <a16:creationId xmlns:a16="http://schemas.microsoft.com/office/drawing/2014/main" id="{C9389D47-A050-7E4E-9C99-66E158B1320A}"/>
                    </a:ext>
                  </a:extLst>
                </p:cNvPr>
                <p:cNvSpPr>
                  <a:spLocks noChangeArrowheads="1"/>
                </p:cNvSpPr>
                <p:nvPr/>
              </p:nvSpPr>
              <p:spPr bwMode="auto">
                <a:xfrm>
                  <a:off x="4500" y="317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29" name="Rectangle 74">
                  <a:extLst>
                    <a:ext uri="{FF2B5EF4-FFF2-40B4-BE49-F238E27FC236}">
                      <a16:creationId xmlns:a16="http://schemas.microsoft.com/office/drawing/2014/main" id="{82A09EAE-ECEF-4840-9456-E78E9477533D}"/>
                    </a:ext>
                  </a:extLst>
                </p:cNvPr>
                <p:cNvSpPr>
                  <a:spLocks noChangeArrowheads="1"/>
                </p:cNvSpPr>
                <p:nvPr/>
              </p:nvSpPr>
              <p:spPr bwMode="auto">
                <a:xfrm>
                  <a:off x="4597"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30" name="Rectangle 75">
                  <a:extLst>
                    <a:ext uri="{FF2B5EF4-FFF2-40B4-BE49-F238E27FC236}">
                      <a16:creationId xmlns:a16="http://schemas.microsoft.com/office/drawing/2014/main" id="{98C78C1E-7887-EB4B-AF3E-B1E5417851B6}"/>
                    </a:ext>
                  </a:extLst>
                </p:cNvPr>
                <p:cNvSpPr>
                  <a:spLocks noChangeArrowheads="1"/>
                </p:cNvSpPr>
                <p:nvPr/>
              </p:nvSpPr>
              <p:spPr bwMode="auto">
                <a:xfrm>
                  <a:off x="4693"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grpSp>
          <p:nvGrpSpPr>
            <p:cNvPr id="15" name="Group 14">
              <a:extLst>
                <a:ext uri="{FF2B5EF4-FFF2-40B4-BE49-F238E27FC236}">
                  <a16:creationId xmlns:a16="http://schemas.microsoft.com/office/drawing/2014/main" id="{9BC336C6-3436-2F4A-914E-3D65E6CDC4AC}"/>
                </a:ext>
              </a:extLst>
            </p:cNvPr>
            <p:cNvGrpSpPr/>
            <p:nvPr/>
          </p:nvGrpSpPr>
          <p:grpSpPr>
            <a:xfrm>
              <a:off x="7263680" y="1234950"/>
              <a:ext cx="969962" cy="1347788"/>
              <a:chOff x="7263680" y="1234950"/>
              <a:chExt cx="969962" cy="1347788"/>
            </a:xfrm>
          </p:grpSpPr>
          <p:grpSp>
            <p:nvGrpSpPr>
              <p:cNvPr id="449" name="Group 320">
                <a:extLst>
                  <a:ext uri="{FF2B5EF4-FFF2-40B4-BE49-F238E27FC236}">
                    <a16:creationId xmlns:a16="http://schemas.microsoft.com/office/drawing/2014/main" id="{340E8E49-51CF-6E45-9052-CF7181389F83}"/>
                  </a:ext>
                </a:extLst>
              </p:cNvPr>
              <p:cNvGrpSpPr>
                <a:grpSpLocks/>
              </p:cNvGrpSpPr>
              <p:nvPr/>
            </p:nvGrpSpPr>
            <p:grpSpPr bwMode="auto">
              <a:xfrm>
                <a:off x="7263680" y="1234950"/>
                <a:ext cx="477838" cy="715963"/>
                <a:chOff x="4140" y="429"/>
                <a:chExt cx="1425" cy="2396"/>
              </a:xfrm>
            </p:grpSpPr>
            <p:sp>
              <p:nvSpPr>
                <p:cNvPr id="546" name="Freeform 321">
                  <a:extLst>
                    <a:ext uri="{FF2B5EF4-FFF2-40B4-BE49-F238E27FC236}">
                      <a16:creationId xmlns:a16="http://schemas.microsoft.com/office/drawing/2014/main" id="{BEC5D903-8ABE-D349-8FB8-1F0733D7C352}"/>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47" name="Rectangle 322">
                  <a:extLst>
                    <a:ext uri="{FF2B5EF4-FFF2-40B4-BE49-F238E27FC236}">
                      <a16:creationId xmlns:a16="http://schemas.microsoft.com/office/drawing/2014/main" id="{534FC966-A738-5346-9EAA-EA12C5BAE7BF}"/>
                    </a:ext>
                  </a:extLst>
                </p:cNvPr>
                <p:cNvSpPr>
                  <a:spLocks noChangeArrowheads="1"/>
                </p:cNvSpPr>
                <p:nvPr/>
              </p:nvSpPr>
              <p:spPr bwMode="auto">
                <a:xfrm>
                  <a:off x="4206" y="429"/>
                  <a:ext cx="1046"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48" name="Freeform 323">
                  <a:extLst>
                    <a:ext uri="{FF2B5EF4-FFF2-40B4-BE49-F238E27FC236}">
                      <a16:creationId xmlns:a16="http://schemas.microsoft.com/office/drawing/2014/main" id="{C7AAE311-58A8-B540-B624-7805E2A9180D}"/>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49" name="Freeform 324">
                  <a:extLst>
                    <a:ext uri="{FF2B5EF4-FFF2-40B4-BE49-F238E27FC236}">
                      <a16:creationId xmlns:a16="http://schemas.microsoft.com/office/drawing/2014/main" id="{4A162690-8387-C94A-859C-898885C0C581}"/>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50" name="Rectangle 325">
                  <a:extLst>
                    <a:ext uri="{FF2B5EF4-FFF2-40B4-BE49-F238E27FC236}">
                      <a16:creationId xmlns:a16="http://schemas.microsoft.com/office/drawing/2014/main" id="{B8FCFAA4-5C48-0E42-B3F1-753DEF9195D4}"/>
                    </a:ext>
                  </a:extLst>
                </p:cNvPr>
                <p:cNvSpPr>
                  <a:spLocks noChangeArrowheads="1"/>
                </p:cNvSpPr>
                <p:nvPr/>
              </p:nvSpPr>
              <p:spPr bwMode="auto">
                <a:xfrm>
                  <a:off x="4211" y="695"/>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551" name="Group 326">
                  <a:extLst>
                    <a:ext uri="{FF2B5EF4-FFF2-40B4-BE49-F238E27FC236}">
                      <a16:creationId xmlns:a16="http://schemas.microsoft.com/office/drawing/2014/main" id="{F3C28584-49A3-D049-AF9D-3686D903CF4E}"/>
                    </a:ext>
                  </a:extLst>
                </p:cNvPr>
                <p:cNvGrpSpPr>
                  <a:grpSpLocks/>
                </p:cNvGrpSpPr>
                <p:nvPr/>
              </p:nvGrpSpPr>
              <p:grpSpPr bwMode="auto">
                <a:xfrm>
                  <a:off x="4749" y="668"/>
                  <a:ext cx="581" cy="145"/>
                  <a:chOff x="614" y="2568"/>
                  <a:chExt cx="725" cy="139"/>
                </a:xfrm>
              </p:grpSpPr>
              <p:sp>
                <p:nvSpPr>
                  <p:cNvPr id="576" name="AutoShape 327">
                    <a:extLst>
                      <a:ext uri="{FF2B5EF4-FFF2-40B4-BE49-F238E27FC236}">
                        <a16:creationId xmlns:a16="http://schemas.microsoft.com/office/drawing/2014/main" id="{6FB655FB-E665-6C42-A605-72C0C5F8EFDA}"/>
                      </a:ext>
                    </a:extLst>
                  </p:cNvPr>
                  <p:cNvSpPr>
                    <a:spLocks noChangeArrowheads="1"/>
                  </p:cNvSpPr>
                  <p:nvPr/>
                </p:nvSpPr>
                <p:spPr bwMode="auto">
                  <a:xfrm>
                    <a:off x="616" y="2568"/>
                    <a:ext cx="721"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77" name="AutoShape 328">
                    <a:extLst>
                      <a:ext uri="{FF2B5EF4-FFF2-40B4-BE49-F238E27FC236}">
                        <a16:creationId xmlns:a16="http://schemas.microsoft.com/office/drawing/2014/main" id="{632596E8-4400-A54F-A67A-E9F5167C71FB}"/>
                      </a:ext>
                    </a:extLst>
                  </p:cNvPr>
                  <p:cNvSpPr>
                    <a:spLocks noChangeArrowheads="1"/>
                  </p:cNvSpPr>
                  <p:nvPr/>
                </p:nvSpPr>
                <p:spPr bwMode="auto">
                  <a:xfrm>
                    <a:off x="634" y="2583"/>
                    <a:ext cx="685"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552" name="Rectangle 329">
                  <a:extLst>
                    <a:ext uri="{FF2B5EF4-FFF2-40B4-BE49-F238E27FC236}">
                      <a16:creationId xmlns:a16="http://schemas.microsoft.com/office/drawing/2014/main" id="{67BA56C1-E98C-B945-B3EF-CC7F50A4EC4D}"/>
                    </a:ext>
                  </a:extLst>
                </p:cNvPr>
                <p:cNvSpPr>
                  <a:spLocks noChangeArrowheads="1"/>
                </p:cNvSpPr>
                <p:nvPr/>
              </p:nvSpPr>
              <p:spPr bwMode="auto">
                <a:xfrm>
                  <a:off x="4225" y="101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553" name="Group 330">
                  <a:extLst>
                    <a:ext uri="{FF2B5EF4-FFF2-40B4-BE49-F238E27FC236}">
                      <a16:creationId xmlns:a16="http://schemas.microsoft.com/office/drawing/2014/main" id="{5DE83AEA-657B-A646-94EA-B784E11C0A6F}"/>
                    </a:ext>
                  </a:extLst>
                </p:cNvPr>
                <p:cNvGrpSpPr>
                  <a:grpSpLocks/>
                </p:cNvGrpSpPr>
                <p:nvPr/>
              </p:nvGrpSpPr>
              <p:grpSpPr bwMode="auto">
                <a:xfrm>
                  <a:off x="4747" y="994"/>
                  <a:ext cx="581" cy="134"/>
                  <a:chOff x="614" y="2568"/>
                  <a:chExt cx="725" cy="139"/>
                </a:xfrm>
              </p:grpSpPr>
              <p:sp>
                <p:nvSpPr>
                  <p:cNvPr id="574" name="AutoShape 331">
                    <a:extLst>
                      <a:ext uri="{FF2B5EF4-FFF2-40B4-BE49-F238E27FC236}">
                        <a16:creationId xmlns:a16="http://schemas.microsoft.com/office/drawing/2014/main" id="{D9691199-9F63-E04B-A044-88265C68367A}"/>
                      </a:ext>
                    </a:extLst>
                  </p:cNvPr>
                  <p:cNvSpPr>
                    <a:spLocks noChangeArrowheads="1"/>
                  </p:cNvSpPr>
                  <p:nvPr/>
                </p:nvSpPr>
                <p:spPr bwMode="auto">
                  <a:xfrm>
                    <a:off x="613" y="2566"/>
                    <a:ext cx="727" cy="143"/>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75" name="AutoShape 332">
                    <a:extLst>
                      <a:ext uri="{FF2B5EF4-FFF2-40B4-BE49-F238E27FC236}">
                        <a16:creationId xmlns:a16="http://schemas.microsoft.com/office/drawing/2014/main" id="{861BBB5E-4B29-9743-9562-40018933ADC7}"/>
                      </a:ext>
                    </a:extLst>
                  </p:cNvPr>
                  <p:cNvSpPr>
                    <a:spLocks noChangeArrowheads="1"/>
                  </p:cNvSpPr>
                  <p:nvPr/>
                </p:nvSpPr>
                <p:spPr bwMode="auto">
                  <a:xfrm>
                    <a:off x="630" y="2583"/>
                    <a:ext cx="691"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554" name="Rectangle 333">
                  <a:extLst>
                    <a:ext uri="{FF2B5EF4-FFF2-40B4-BE49-F238E27FC236}">
                      <a16:creationId xmlns:a16="http://schemas.microsoft.com/office/drawing/2014/main" id="{5A0D44FC-AE5E-B848-BCCC-201581A9A889}"/>
                    </a:ext>
                  </a:extLst>
                </p:cNvPr>
                <p:cNvSpPr>
                  <a:spLocks noChangeArrowheads="1"/>
                </p:cNvSpPr>
                <p:nvPr/>
              </p:nvSpPr>
              <p:spPr bwMode="auto">
                <a:xfrm>
                  <a:off x="4216" y="135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55" name="Rectangle 334">
                  <a:extLst>
                    <a:ext uri="{FF2B5EF4-FFF2-40B4-BE49-F238E27FC236}">
                      <a16:creationId xmlns:a16="http://schemas.microsoft.com/office/drawing/2014/main" id="{25B33689-CD79-E34A-8116-B479B04C5A38}"/>
                    </a:ext>
                  </a:extLst>
                </p:cNvPr>
                <p:cNvSpPr>
                  <a:spLocks noChangeArrowheads="1"/>
                </p:cNvSpPr>
                <p:nvPr/>
              </p:nvSpPr>
              <p:spPr bwMode="auto">
                <a:xfrm>
                  <a:off x="4230" y="1656"/>
                  <a:ext cx="592"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556" name="Group 335">
                  <a:extLst>
                    <a:ext uri="{FF2B5EF4-FFF2-40B4-BE49-F238E27FC236}">
                      <a16:creationId xmlns:a16="http://schemas.microsoft.com/office/drawing/2014/main" id="{AABC70E1-3FC5-214D-95EB-D858D7228452}"/>
                    </a:ext>
                  </a:extLst>
                </p:cNvPr>
                <p:cNvGrpSpPr>
                  <a:grpSpLocks/>
                </p:cNvGrpSpPr>
                <p:nvPr/>
              </p:nvGrpSpPr>
              <p:grpSpPr bwMode="auto">
                <a:xfrm>
                  <a:off x="4735" y="1627"/>
                  <a:ext cx="582" cy="151"/>
                  <a:chOff x="614" y="2568"/>
                  <a:chExt cx="725" cy="139"/>
                </a:xfrm>
              </p:grpSpPr>
              <p:sp>
                <p:nvSpPr>
                  <p:cNvPr id="572" name="AutoShape 336">
                    <a:extLst>
                      <a:ext uri="{FF2B5EF4-FFF2-40B4-BE49-F238E27FC236}">
                        <a16:creationId xmlns:a16="http://schemas.microsoft.com/office/drawing/2014/main" id="{C3D8D779-F8CB-CD40-BAC5-CB440D038F6E}"/>
                      </a:ext>
                    </a:extLst>
                  </p:cNvPr>
                  <p:cNvSpPr>
                    <a:spLocks noChangeArrowheads="1"/>
                  </p:cNvSpPr>
                  <p:nvPr/>
                </p:nvSpPr>
                <p:spPr bwMode="auto">
                  <a:xfrm>
                    <a:off x="616" y="2570"/>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73" name="AutoShape 337">
                    <a:extLst>
                      <a:ext uri="{FF2B5EF4-FFF2-40B4-BE49-F238E27FC236}">
                        <a16:creationId xmlns:a16="http://schemas.microsoft.com/office/drawing/2014/main" id="{A7DC0708-50B4-3B45-91FC-E9945608169A}"/>
                      </a:ext>
                    </a:extLst>
                  </p:cNvPr>
                  <p:cNvSpPr>
                    <a:spLocks noChangeArrowheads="1"/>
                  </p:cNvSpPr>
                  <p:nvPr/>
                </p:nvSpPr>
                <p:spPr bwMode="auto">
                  <a:xfrm>
                    <a:off x="634" y="2585"/>
                    <a:ext cx="690"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557" name="Freeform 338">
                  <a:extLst>
                    <a:ext uri="{FF2B5EF4-FFF2-40B4-BE49-F238E27FC236}">
                      <a16:creationId xmlns:a16="http://schemas.microsoft.com/office/drawing/2014/main" id="{F81DB241-8545-2F47-8ED3-BCEF09EE9878}"/>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558" name="Group 339">
                  <a:extLst>
                    <a:ext uri="{FF2B5EF4-FFF2-40B4-BE49-F238E27FC236}">
                      <a16:creationId xmlns:a16="http://schemas.microsoft.com/office/drawing/2014/main" id="{660A80F0-E4A2-C94C-BA95-FC179A4D243E}"/>
                    </a:ext>
                  </a:extLst>
                </p:cNvPr>
                <p:cNvGrpSpPr>
                  <a:grpSpLocks/>
                </p:cNvGrpSpPr>
                <p:nvPr/>
              </p:nvGrpSpPr>
              <p:grpSpPr bwMode="auto">
                <a:xfrm>
                  <a:off x="4739" y="1327"/>
                  <a:ext cx="582" cy="139"/>
                  <a:chOff x="614" y="2568"/>
                  <a:chExt cx="725" cy="139"/>
                </a:xfrm>
              </p:grpSpPr>
              <p:sp>
                <p:nvSpPr>
                  <p:cNvPr id="570" name="AutoShape 340">
                    <a:extLst>
                      <a:ext uri="{FF2B5EF4-FFF2-40B4-BE49-F238E27FC236}">
                        <a16:creationId xmlns:a16="http://schemas.microsoft.com/office/drawing/2014/main" id="{44957B4E-FA72-F842-B1DF-482FEA10C28F}"/>
                      </a:ext>
                    </a:extLst>
                  </p:cNvPr>
                  <p:cNvSpPr>
                    <a:spLocks noChangeArrowheads="1"/>
                  </p:cNvSpPr>
                  <p:nvPr/>
                </p:nvSpPr>
                <p:spPr bwMode="auto">
                  <a:xfrm>
                    <a:off x="629" y="2568"/>
                    <a:ext cx="702"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71" name="AutoShape 341">
                    <a:extLst>
                      <a:ext uri="{FF2B5EF4-FFF2-40B4-BE49-F238E27FC236}">
                        <a16:creationId xmlns:a16="http://schemas.microsoft.com/office/drawing/2014/main" id="{A4BF6B7D-79D5-BA42-AE47-51D796FD8758}"/>
                      </a:ext>
                    </a:extLst>
                  </p:cNvPr>
                  <p:cNvSpPr>
                    <a:spLocks noChangeArrowheads="1"/>
                  </p:cNvSpPr>
                  <p:nvPr/>
                </p:nvSpPr>
                <p:spPr bwMode="auto">
                  <a:xfrm>
                    <a:off x="634" y="2584"/>
                    <a:ext cx="672"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559" name="Rectangle 342">
                  <a:extLst>
                    <a:ext uri="{FF2B5EF4-FFF2-40B4-BE49-F238E27FC236}">
                      <a16:creationId xmlns:a16="http://schemas.microsoft.com/office/drawing/2014/main" id="{3D2F04C3-4A89-044A-928B-7883BBCFE81B}"/>
                    </a:ext>
                  </a:extLst>
                </p:cNvPr>
                <p:cNvSpPr>
                  <a:spLocks noChangeArrowheads="1"/>
                </p:cNvSpPr>
                <p:nvPr/>
              </p:nvSpPr>
              <p:spPr bwMode="auto">
                <a:xfrm>
                  <a:off x="5248" y="429"/>
                  <a:ext cx="71"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60" name="Freeform 343">
                  <a:extLst>
                    <a:ext uri="{FF2B5EF4-FFF2-40B4-BE49-F238E27FC236}">
                      <a16:creationId xmlns:a16="http://schemas.microsoft.com/office/drawing/2014/main" id="{C3465DBB-D953-194E-872E-54B6D5010673}"/>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61" name="Freeform 344">
                  <a:extLst>
                    <a:ext uri="{FF2B5EF4-FFF2-40B4-BE49-F238E27FC236}">
                      <a16:creationId xmlns:a16="http://schemas.microsoft.com/office/drawing/2014/main" id="{F1A04862-B02B-6B41-98AF-CDF41D7DFCE4}"/>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62" name="Oval 345">
                  <a:extLst>
                    <a:ext uri="{FF2B5EF4-FFF2-40B4-BE49-F238E27FC236}">
                      <a16:creationId xmlns:a16="http://schemas.microsoft.com/office/drawing/2014/main" id="{9BD37437-ADA3-2944-BD51-EABFA9121F92}"/>
                    </a:ext>
                  </a:extLst>
                </p:cNvPr>
                <p:cNvSpPr>
                  <a:spLocks noChangeArrowheads="1"/>
                </p:cNvSpPr>
                <p:nvPr/>
              </p:nvSpPr>
              <p:spPr bwMode="auto">
                <a:xfrm>
                  <a:off x="5518" y="2612"/>
                  <a:ext cx="47"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63" name="Freeform 346">
                  <a:extLst>
                    <a:ext uri="{FF2B5EF4-FFF2-40B4-BE49-F238E27FC236}">
                      <a16:creationId xmlns:a16="http://schemas.microsoft.com/office/drawing/2014/main" id="{60737BBB-1922-B94B-9F49-5D5A31340F2D}"/>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64" name="AutoShape 347">
                  <a:extLst>
                    <a:ext uri="{FF2B5EF4-FFF2-40B4-BE49-F238E27FC236}">
                      <a16:creationId xmlns:a16="http://schemas.microsoft.com/office/drawing/2014/main" id="{69A87503-8E72-B04D-B43E-68DE386A28AF}"/>
                    </a:ext>
                  </a:extLst>
                </p:cNvPr>
                <p:cNvSpPr>
                  <a:spLocks noChangeArrowheads="1"/>
                </p:cNvSpPr>
                <p:nvPr/>
              </p:nvSpPr>
              <p:spPr bwMode="auto">
                <a:xfrm>
                  <a:off x="4140" y="2676"/>
                  <a:ext cx="1198" cy="149"/>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65" name="AutoShape 348">
                  <a:extLst>
                    <a:ext uri="{FF2B5EF4-FFF2-40B4-BE49-F238E27FC236}">
                      <a16:creationId xmlns:a16="http://schemas.microsoft.com/office/drawing/2014/main" id="{9C242210-75A1-C74A-AD41-CD3DFBA513FB}"/>
                    </a:ext>
                  </a:extLst>
                </p:cNvPr>
                <p:cNvSpPr>
                  <a:spLocks noChangeArrowheads="1"/>
                </p:cNvSpPr>
                <p:nvPr/>
              </p:nvSpPr>
              <p:spPr bwMode="auto">
                <a:xfrm>
                  <a:off x="4206" y="2713"/>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66" name="Oval 349">
                  <a:extLst>
                    <a:ext uri="{FF2B5EF4-FFF2-40B4-BE49-F238E27FC236}">
                      <a16:creationId xmlns:a16="http://schemas.microsoft.com/office/drawing/2014/main" id="{9E20BCA0-BB6D-EB46-A9ED-9D1E316B4D04}"/>
                    </a:ext>
                  </a:extLst>
                </p:cNvPr>
                <p:cNvSpPr>
                  <a:spLocks noChangeArrowheads="1"/>
                </p:cNvSpPr>
                <p:nvPr/>
              </p:nvSpPr>
              <p:spPr bwMode="auto">
                <a:xfrm>
                  <a:off x="4306" y="2384"/>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67" name="Oval 350">
                  <a:extLst>
                    <a:ext uri="{FF2B5EF4-FFF2-40B4-BE49-F238E27FC236}">
                      <a16:creationId xmlns:a16="http://schemas.microsoft.com/office/drawing/2014/main" id="{297213E3-E288-8241-B9F6-8960296E4177}"/>
                    </a:ext>
                  </a:extLst>
                </p:cNvPr>
                <p:cNvSpPr>
                  <a:spLocks noChangeArrowheads="1"/>
                </p:cNvSpPr>
                <p:nvPr/>
              </p:nvSpPr>
              <p:spPr bwMode="auto">
                <a:xfrm>
                  <a:off x="4486" y="2384"/>
                  <a:ext cx="161"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2000" b="0" i="0" u="none" strike="noStrike" kern="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568" name="Oval 351">
                  <a:extLst>
                    <a:ext uri="{FF2B5EF4-FFF2-40B4-BE49-F238E27FC236}">
                      <a16:creationId xmlns:a16="http://schemas.microsoft.com/office/drawing/2014/main" id="{5DA2A59F-3932-6E44-9575-17A09BF9BD20}"/>
                    </a:ext>
                  </a:extLst>
                </p:cNvPr>
                <p:cNvSpPr>
                  <a:spLocks noChangeArrowheads="1"/>
                </p:cNvSpPr>
                <p:nvPr/>
              </p:nvSpPr>
              <p:spPr bwMode="auto">
                <a:xfrm>
                  <a:off x="4661" y="2379"/>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69" name="Rectangle 352">
                  <a:extLst>
                    <a:ext uri="{FF2B5EF4-FFF2-40B4-BE49-F238E27FC236}">
                      <a16:creationId xmlns:a16="http://schemas.microsoft.com/office/drawing/2014/main" id="{9C26FDA8-EA55-8941-A4CE-00104425A2CD}"/>
                    </a:ext>
                  </a:extLst>
                </p:cNvPr>
                <p:cNvSpPr>
                  <a:spLocks noChangeArrowheads="1"/>
                </p:cNvSpPr>
                <p:nvPr/>
              </p:nvSpPr>
              <p:spPr bwMode="auto">
                <a:xfrm>
                  <a:off x="5063" y="1837"/>
                  <a:ext cx="85" cy="760"/>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453" name="Group 96">
                <a:extLst>
                  <a:ext uri="{FF2B5EF4-FFF2-40B4-BE49-F238E27FC236}">
                    <a16:creationId xmlns:a16="http://schemas.microsoft.com/office/drawing/2014/main" id="{2000DD18-01EC-D249-9DB7-B38FA9A4FCDE}"/>
                  </a:ext>
                </a:extLst>
              </p:cNvPr>
              <p:cNvGrpSpPr>
                <a:grpSpLocks/>
              </p:cNvGrpSpPr>
              <p:nvPr/>
            </p:nvGrpSpPr>
            <p:grpSpPr bwMode="auto">
              <a:xfrm>
                <a:off x="7424017" y="1533400"/>
                <a:ext cx="809625" cy="1049338"/>
                <a:chOff x="4296" y="2627"/>
                <a:chExt cx="510" cy="661"/>
              </a:xfrm>
            </p:grpSpPr>
            <p:sp>
              <p:nvSpPr>
                <p:cNvPr id="501" name="Rectangle 97">
                  <a:extLst>
                    <a:ext uri="{FF2B5EF4-FFF2-40B4-BE49-F238E27FC236}">
                      <a16:creationId xmlns:a16="http://schemas.microsoft.com/office/drawing/2014/main" id="{B5114480-66D5-5F4F-8FBC-DCDDCD291F16}"/>
                    </a:ext>
                  </a:extLst>
                </p:cNvPr>
                <p:cNvSpPr>
                  <a:spLocks noChangeArrowheads="1"/>
                </p:cNvSpPr>
                <p:nvPr/>
              </p:nvSpPr>
              <p:spPr bwMode="auto">
                <a:xfrm>
                  <a:off x="4296" y="2652"/>
                  <a:ext cx="510" cy="636"/>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2" name="Text Box 98">
                  <a:extLst>
                    <a:ext uri="{FF2B5EF4-FFF2-40B4-BE49-F238E27FC236}">
                      <a16:creationId xmlns:a16="http://schemas.microsoft.com/office/drawing/2014/main" id="{6724E005-ABDA-2D4B-8176-871B891BA5F6}"/>
                    </a:ext>
                  </a:extLst>
                </p:cNvPr>
                <p:cNvSpPr txBox="1">
                  <a:spLocks noChangeArrowheads="1"/>
                </p:cNvSpPr>
                <p:nvPr/>
              </p:nvSpPr>
              <p:spPr bwMode="auto">
                <a:xfrm>
                  <a:off x="4298" y="2627"/>
                  <a:ext cx="485"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mail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server</a:t>
                  </a:r>
                  <a:endParaRPr kumimoji="0" lang="en-US" altLang="en-US" sz="2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3" name="Rectangle 99">
                  <a:extLst>
                    <a:ext uri="{FF2B5EF4-FFF2-40B4-BE49-F238E27FC236}">
                      <a16:creationId xmlns:a16="http://schemas.microsoft.com/office/drawing/2014/main" id="{20411000-C9BB-0146-BD6E-64ECE7F8CB80}"/>
                    </a:ext>
                  </a:extLst>
                </p:cNvPr>
                <p:cNvSpPr>
                  <a:spLocks noChangeArrowheads="1"/>
                </p:cNvSpPr>
                <p:nvPr/>
              </p:nvSpPr>
              <p:spPr bwMode="auto">
                <a:xfrm>
                  <a:off x="4320" y="300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4" name="Line 100">
                  <a:extLst>
                    <a:ext uri="{FF2B5EF4-FFF2-40B4-BE49-F238E27FC236}">
                      <a16:creationId xmlns:a16="http://schemas.microsoft.com/office/drawing/2014/main" id="{417734CA-B3E5-ED4D-A76B-C9B698139B16}"/>
                    </a:ext>
                  </a:extLst>
                </p:cNvPr>
                <p:cNvSpPr>
                  <a:spLocks noChangeShapeType="1"/>
                </p:cNvSpPr>
                <p:nvPr/>
              </p:nvSpPr>
              <p:spPr bwMode="auto">
                <a:xfrm>
                  <a:off x="4369"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5" name="Line 101">
                  <a:extLst>
                    <a:ext uri="{FF2B5EF4-FFF2-40B4-BE49-F238E27FC236}">
                      <a16:creationId xmlns:a16="http://schemas.microsoft.com/office/drawing/2014/main" id="{8B7FC465-941C-F44A-8BB8-04BF5FE7DEF0}"/>
                    </a:ext>
                  </a:extLst>
                </p:cNvPr>
                <p:cNvSpPr>
                  <a:spLocks noChangeShapeType="1"/>
                </p:cNvSpPr>
                <p:nvPr/>
              </p:nvSpPr>
              <p:spPr bwMode="auto">
                <a:xfrm>
                  <a:off x="4478"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6" name="Line 102">
                  <a:extLst>
                    <a:ext uri="{FF2B5EF4-FFF2-40B4-BE49-F238E27FC236}">
                      <a16:creationId xmlns:a16="http://schemas.microsoft.com/office/drawing/2014/main" id="{D3CD8D46-5D1A-864D-9835-95D91C69A191}"/>
                    </a:ext>
                  </a:extLst>
                </p:cNvPr>
                <p:cNvSpPr>
                  <a:spLocks noChangeShapeType="1"/>
                </p:cNvSpPr>
                <p:nvPr/>
              </p:nvSpPr>
              <p:spPr bwMode="auto">
                <a:xfrm>
                  <a:off x="4533" y="303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7" name="Line 103">
                  <a:extLst>
                    <a:ext uri="{FF2B5EF4-FFF2-40B4-BE49-F238E27FC236}">
                      <a16:creationId xmlns:a16="http://schemas.microsoft.com/office/drawing/2014/main" id="{0FF0EB99-7ED7-A54F-9F34-F24C7C5F104D}"/>
                    </a:ext>
                  </a:extLst>
                </p:cNvPr>
                <p:cNvSpPr>
                  <a:spLocks noChangeShapeType="1"/>
                </p:cNvSpPr>
                <p:nvPr/>
              </p:nvSpPr>
              <p:spPr bwMode="auto">
                <a:xfrm>
                  <a:off x="4590"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8" name="Line 104">
                  <a:extLst>
                    <a:ext uri="{FF2B5EF4-FFF2-40B4-BE49-F238E27FC236}">
                      <a16:creationId xmlns:a16="http://schemas.microsoft.com/office/drawing/2014/main" id="{809DF9DB-9AF7-1548-B87E-4B6AF3CAC2A6}"/>
                    </a:ext>
                  </a:extLst>
                </p:cNvPr>
                <p:cNvSpPr>
                  <a:spLocks noChangeShapeType="1"/>
                </p:cNvSpPr>
                <p:nvPr/>
              </p:nvSpPr>
              <p:spPr bwMode="auto">
                <a:xfrm>
                  <a:off x="4651"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9" name="Line 105">
                  <a:extLst>
                    <a:ext uri="{FF2B5EF4-FFF2-40B4-BE49-F238E27FC236}">
                      <a16:creationId xmlns:a16="http://schemas.microsoft.com/office/drawing/2014/main" id="{5A1CA32A-2C23-8643-B0AD-CC79C24E333E}"/>
                    </a:ext>
                  </a:extLst>
                </p:cNvPr>
                <p:cNvSpPr>
                  <a:spLocks noChangeShapeType="1"/>
                </p:cNvSpPr>
                <p:nvPr/>
              </p:nvSpPr>
              <p:spPr bwMode="auto">
                <a:xfrm>
                  <a:off x="4707"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0" name="Line 106">
                  <a:extLst>
                    <a:ext uri="{FF2B5EF4-FFF2-40B4-BE49-F238E27FC236}">
                      <a16:creationId xmlns:a16="http://schemas.microsoft.com/office/drawing/2014/main" id="{F1A1145A-6963-0D4A-B4F9-013614B7150C}"/>
                    </a:ext>
                  </a:extLst>
                </p:cNvPr>
                <p:cNvSpPr>
                  <a:spLocks noChangeShapeType="1"/>
                </p:cNvSpPr>
                <p:nvPr/>
              </p:nvSpPr>
              <p:spPr bwMode="auto">
                <a:xfrm>
                  <a:off x="4422"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1" name="Rectangle 107">
                  <a:extLst>
                    <a:ext uri="{FF2B5EF4-FFF2-40B4-BE49-F238E27FC236}">
                      <a16:creationId xmlns:a16="http://schemas.microsoft.com/office/drawing/2014/main" id="{F0E0A255-DDCC-F14C-897A-AE9D1CEAF50A}"/>
                    </a:ext>
                  </a:extLst>
                </p:cNvPr>
                <p:cNvSpPr>
                  <a:spLocks noChangeArrowheads="1"/>
                </p:cNvSpPr>
                <p:nvPr/>
              </p:nvSpPr>
              <p:spPr bwMode="auto">
                <a:xfrm>
                  <a:off x="4328"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2" name="Rectangle 108">
                  <a:extLst>
                    <a:ext uri="{FF2B5EF4-FFF2-40B4-BE49-F238E27FC236}">
                      <a16:creationId xmlns:a16="http://schemas.microsoft.com/office/drawing/2014/main" id="{A8229304-AE2F-4B4F-9A8B-A0DA1B2A36DC}"/>
                    </a:ext>
                  </a:extLst>
                </p:cNvPr>
                <p:cNvSpPr>
                  <a:spLocks noChangeArrowheads="1"/>
                </p:cNvSpPr>
                <p:nvPr/>
              </p:nvSpPr>
              <p:spPr bwMode="auto">
                <a:xfrm>
                  <a:off x="4414"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3" name="Rectangle 109">
                  <a:extLst>
                    <a:ext uri="{FF2B5EF4-FFF2-40B4-BE49-F238E27FC236}">
                      <a16:creationId xmlns:a16="http://schemas.microsoft.com/office/drawing/2014/main" id="{07C5E7BA-0901-FE41-A8A0-490D8AD03E6C}"/>
                    </a:ext>
                  </a:extLst>
                </p:cNvPr>
                <p:cNvSpPr>
                  <a:spLocks noChangeArrowheads="1"/>
                </p:cNvSpPr>
                <p:nvPr/>
              </p:nvSpPr>
              <p:spPr bwMode="auto">
                <a:xfrm>
                  <a:off x="4500" y="317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4" name="Rectangle 110">
                  <a:extLst>
                    <a:ext uri="{FF2B5EF4-FFF2-40B4-BE49-F238E27FC236}">
                      <a16:creationId xmlns:a16="http://schemas.microsoft.com/office/drawing/2014/main" id="{421A29F7-5907-194D-9393-AFD8435D1096}"/>
                    </a:ext>
                  </a:extLst>
                </p:cNvPr>
                <p:cNvSpPr>
                  <a:spLocks noChangeArrowheads="1"/>
                </p:cNvSpPr>
                <p:nvPr/>
              </p:nvSpPr>
              <p:spPr bwMode="auto">
                <a:xfrm>
                  <a:off x="4597"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15" name="Rectangle 111">
                  <a:extLst>
                    <a:ext uri="{FF2B5EF4-FFF2-40B4-BE49-F238E27FC236}">
                      <a16:creationId xmlns:a16="http://schemas.microsoft.com/office/drawing/2014/main" id="{48DD03FB-6798-ED44-8836-A7F08A83D7A3}"/>
                    </a:ext>
                  </a:extLst>
                </p:cNvPr>
                <p:cNvSpPr>
                  <a:spLocks noChangeArrowheads="1"/>
                </p:cNvSpPr>
                <p:nvPr/>
              </p:nvSpPr>
              <p:spPr bwMode="auto">
                <a:xfrm>
                  <a:off x="4693"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grpSp>
      <p:grpSp>
        <p:nvGrpSpPr>
          <p:cNvPr id="22" name="Group 21">
            <a:extLst>
              <a:ext uri="{FF2B5EF4-FFF2-40B4-BE49-F238E27FC236}">
                <a16:creationId xmlns:a16="http://schemas.microsoft.com/office/drawing/2014/main" id="{5D47C044-747C-144D-AAD3-503C152CDDD4}"/>
              </a:ext>
            </a:extLst>
          </p:cNvPr>
          <p:cNvGrpSpPr/>
          <p:nvPr/>
        </p:nvGrpSpPr>
        <p:grpSpPr>
          <a:xfrm>
            <a:off x="7036667" y="2001712"/>
            <a:ext cx="2349500" cy="2209800"/>
            <a:chOff x="7036667" y="2001712"/>
            <a:chExt cx="2349500" cy="2209800"/>
          </a:xfrm>
        </p:grpSpPr>
        <p:grpSp>
          <p:nvGrpSpPr>
            <p:cNvPr id="21" name="Group 20">
              <a:extLst>
                <a:ext uri="{FF2B5EF4-FFF2-40B4-BE49-F238E27FC236}">
                  <a16:creationId xmlns:a16="http://schemas.microsoft.com/office/drawing/2014/main" id="{72D7673F-3C6E-3A4B-BC47-0EEF8794D17D}"/>
                </a:ext>
              </a:extLst>
            </p:cNvPr>
            <p:cNvGrpSpPr/>
            <p:nvPr/>
          </p:nvGrpSpPr>
          <p:grpSpPr>
            <a:xfrm>
              <a:off x="8262217" y="3125662"/>
              <a:ext cx="1123950" cy="1085850"/>
              <a:chOff x="8262217" y="3125662"/>
              <a:chExt cx="1123950" cy="1085850"/>
            </a:xfrm>
          </p:grpSpPr>
          <p:sp>
            <p:nvSpPr>
              <p:cNvPr id="454" name="Line 117">
                <a:extLst>
                  <a:ext uri="{FF2B5EF4-FFF2-40B4-BE49-F238E27FC236}">
                    <a16:creationId xmlns:a16="http://schemas.microsoft.com/office/drawing/2014/main" id="{4A29E487-CD56-8749-B78A-9DA7D6B3AEC9}"/>
                  </a:ext>
                </a:extLst>
              </p:cNvPr>
              <p:cNvSpPr>
                <a:spLocks noChangeShapeType="1"/>
              </p:cNvSpPr>
              <p:nvPr/>
            </p:nvSpPr>
            <p:spPr bwMode="auto">
              <a:xfrm flipV="1">
                <a:off x="8262217" y="3125662"/>
                <a:ext cx="1123950" cy="1085850"/>
              </a:xfrm>
              <a:prstGeom prst="line">
                <a:avLst/>
              </a:prstGeom>
              <a:noFill/>
              <a:ln w="28575">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456" name="Group 119">
                <a:extLst>
                  <a:ext uri="{FF2B5EF4-FFF2-40B4-BE49-F238E27FC236}">
                    <a16:creationId xmlns:a16="http://schemas.microsoft.com/office/drawing/2014/main" id="{8392F016-E5DA-B045-8480-EE0CC242FE54}"/>
                  </a:ext>
                </a:extLst>
              </p:cNvPr>
              <p:cNvGrpSpPr>
                <a:grpSpLocks/>
              </p:cNvGrpSpPr>
              <p:nvPr/>
            </p:nvGrpSpPr>
            <p:grpSpPr bwMode="auto">
              <a:xfrm>
                <a:off x="8365405" y="3419350"/>
                <a:ext cx="1017588" cy="523875"/>
                <a:chOff x="3749" y="2537"/>
                <a:chExt cx="641" cy="330"/>
              </a:xfrm>
            </p:grpSpPr>
            <p:sp>
              <p:nvSpPr>
                <p:cNvPr id="499" name="Rectangle 120">
                  <a:extLst>
                    <a:ext uri="{FF2B5EF4-FFF2-40B4-BE49-F238E27FC236}">
                      <a16:creationId xmlns:a16="http://schemas.microsoft.com/office/drawing/2014/main" id="{099A1A3B-91B2-8044-BF4F-8328704158E2}"/>
                    </a:ext>
                  </a:extLst>
                </p:cNvPr>
                <p:cNvSpPr>
                  <a:spLocks noChangeArrowheads="1"/>
                </p:cNvSpPr>
                <p:nvPr/>
              </p:nvSpPr>
              <p:spPr bwMode="auto">
                <a:xfrm>
                  <a:off x="3798" y="2580"/>
                  <a:ext cx="540" cy="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500" name="Text Box 121">
                  <a:extLst>
                    <a:ext uri="{FF2B5EF4-FFF2-40B4-BE49-F238E27FC236}">
                      <a16:creationId xmlns:a16="http://schemas.microsoft.com/office/drawing/2014/main" id="{F33E0D1E-FA20-9F44-8584-F9EC6F285FAD}"/>
                    </a:ext>
                  </a:extLst>
                </p:cNvPr>
                <p:cNvSpPr txBox="1">
                  <a:spLocks noChangeArrowheads="1"/>
                </p:cNvSpPr>
                <p:nvPr/>
              </p:nvSpPr>
              <p:spPr bwMode="auto">
                <a:xfrm>
                  <a:off x="3749" y="2537"/>
                  <a:ext cx="641"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a:ln>
                        <a:noFill/>
                      </a:ln>
                      <a:solidFill>
                        <a:srgbClr val="CC0000"/>
                      </a:solidFill>
                      <a:effectLst/>
                      <a:uLnTx/>
                      <a:uFillTx/>
                      <a:latin typeface="Calibri" panose="020F0502020204030204"/>
                      <a:ea typeface="ＭＳ Ｐゴシック" panose="020B0600070205080204" pitchFamily="34" charset="-128"/>
                      <a:cs typeface="+mn-cs"/>
                    </a:rPr>
                    <a:t>SMTP</a:t>
                  </a:r>
                </a:p>
              </p:txBody>
            </p:sp>
          </p:grpSp>
        </p:grpSp>
        <p:grpSp>
          <p:nvGrpSpPr>
            <p:cNvPr id="20" name="Group 19">
              <a:extLst>
                <a:ext uri="{FF2B5EF4-FFF2-40B4-BE49-F238E27FC236}">
                  <a16:creationId xmlns:a16="http://schemas.microsoft.com/office/drawing/2014/main" id="{E18BCB51-C445-2B48-96E9-33A1177485C4}"/>
                </a:ext>
              </a:extLst>
            </p:cNvPr>
            <p:cNvGrpSpPr/>
            <p:nvPr/>
          </p:nvGrpSpPr>
          <p:grpSpPr>
            <a:xfrm>
              <a:off x="8262217" y="2001712"/>
              <a:ext cx="1123950" cy="790575"/>
              <a:chOff x="8262217" y="2001712"/>
              <a:chExt cx="1123950" cy="790575"/>
            </a:xfrm>
          </p:grpSpPr>
          <p:sp>
            <p:nvSpPr>
              <p:cNvPr id="450" name="Line 9">
                <a:extLst>
                  <a:ext uri="{FF2B5EF4-FFF2-40B4-BE49-F238E27FC236}">
                    <a16:creationId xmlns:a16="http://schemas.microsoft.com/office/drawing/2014/main" id="{C85D5474-FE98-384B-A663-0D4ACC9DB90E}"/>
                  </a:ext>
                </a:extLst>
              </p:cNvPr>
              <p:cNvSpPr>
                <a:spLocks noChangeShapeType="1"/>
              </p:cNvSpPr>
              <p:nvPr/>
            </p:nvSpPr>
            <p:spPr bwMode="auto">
              <a:xfrm>
                <a:off x="8262217" y="2001712"/>
                <a:ext cx="1123950" cy="790575"/>
              </a:xfrm>
              <a:prstGeom prst="line">
                <a:avLst/>
              </a:prstGeom>
              <a:noFill/>
              <a:ln w="28575">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457" name="Group 122">
                <a:extLst>
                  <a:ext uri="{FF2B5EF4-FFF2-40B4-BE49-F238E27FC236}">
                    <a16:creationId xmlns:a16="http://schemas.microsoft.com/office/drawing/2014/main" id="{BBA0AF8E-CB3A-0344-A62B-9959A4196C30}"/>
                  </a:ext>
                </a:extLst>
              </p:cNvPr>
              <p:cNvGrpSpPr>
                <a:grpSpLocks/>
              </p:cNvGrpSpPr>
              <p:nvPr/>
            </p:nvGrpSpPr>
            <p:grpSpPr bwMode="auto">
              <a:xfrm>
                <a:off x="8327305" y="2162050"/>
                <a:ext cx="1017588" cy="523875"/>
                <a:chOff x="3749" y="2537"/>
                <a:chExt cx="641" cy="330"/>
              </a:xfrm>
            </p:grpSpPr>
            <p:sp>
              <p:nvSpPr>
                <p:cNvPr id="497" name="Rectangle 123">
                  <a:extLst>
                    <a:ext uri="{FF2B5EF4-FFF2-40B4-BE49-F238E27FC236}">
                      <a16:creationId xmlns:a16="http://schemas.microsoft.com/office/drawing/2014/main" id="{099C1906-3821-1543-9E10-34EA59C232C7}"/>
                    </a:ext>
                  </a:extLst>
                </p:cNvPr>
                <p:cNvSpPr>
                  <a:spLocks noChangeArrowheads="1"/>
                </p:cNvSpPr>
                <p:nvPr/>
              </p:nvSpPr>
              <p:spPr bwMode="auto">
                <a:xfrm>
                  <a:off x="3798" y="2580"/>
                  <a:ext cx="540" cy="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98" name="Text Box 124">
                  <a:extLst>
                    <a:ext uri="{FF2B5EF4-FFF2-40B4-BE49-F238E27FC236}">
                      <a16:creationId xmlns:a16="http://schemas.microsoft.com/office/drawing/2014/main" id="{3EBC20E8-2C79-0144-BCCC-FDC909C15AE0}"/>
                    </a:ext>
                  </a:extLst>
                </p:cNvPr>
                <p:cNvSpPr txBox="1">
                  <a:spLocks noChangeArrowheads="1"/>
                </p:cNvSpPr>
                <p:nvPr/>
              </p:nvSpPr>
              <p:spPr bwMode="auto">
                <a:xfrm>
                  <a:off x="3749" y="2537"/>
                  <a:ext cx="641"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a:ln>
                        <a:noFill/>
                      </a:ln>
                      <a:solidFill>
                        <a:srgbClr val="CC0000"/>
                      </a:solidFill>
                      <a:effectLst/>
                      <a:uLnTx/>
                      <a:uFillTx/>
                      <a:latin typeface="Calibri" panose="020F0502020204030204"/>
                      <a:ea typeface="ＭＳ Ｐゴシック" panose="020B0600070205080204" pitchFamily="34" charset="-128"/>
                      <a:cs typeface="+mn-cs"/>
                    </a:rPr>
                    <a:t>SMTP</a:t>
                  </a:r>
                </a:p>
              </p:txBody>
            </p:sp>
          </p:grpSp>
        </p:grpSp>
        <p:grpSp>
          <p:nvGrpSpPr>
            <p:cNvPr id="19" name="Group 18">
              <a:extLst>
                <a:ext uri="{FF2B5EF4-FFF2-40B4-BE49-F238E27FC236}">
                  <a16:creationId xmlns:a16="http://schemas.microsoft.com/office/drawing/2014/main" id="{09517890-8B38-E244-82C5-964EF5D704FC}"/>
                </a:ext>
              </a:extLst>
            </p:cNvPr>
            <p:cNvGrpSpPr/>
            <p:nvPr/>
          </p:nvGrpSpPr>
          <p:grpSpPr>
            <a:xfrm>
              <a:off x="7036667" y="2601787"/>
              <a:ext cx="1017588" cy="1247775"/>
              <a:chOff x="7036667" y="2601787"/>
              <a:chExt cx="1017588" cy="1247775"/>
            </a:xfrm>
          </p:grpSpPr>
          <p:sp>
            <p:nvSpPr>
              <p:cNvPr id="455" name="Line 118">
                <a:extLst>
                  <a:ext uri="{FF2B5EF4-FFF2-40B4-BE49-F238E27FC236}">
                    <a16:creationId xmlns:a16="http://schemas.microsoft.com/office/drawing/2014/main" id="{3E2BA10C-F026-3444-9F81-F7136C415AE4}"/>
                  </a:ext>
                </a:extLst>
              </p:cNvPr>
              <p:cNvSpPr>
                <a:spLocks noChangeShapeType="1"/>
              </p:cNvSpPr>
              <p:nvPr/>
            </p:nvSpPr>
            <p:spPr bwMode="auto">
              <a:xfrm flipH="1" flipV="1">
                <a:off x="7519267" y="2601787"/>
                <a:ext cx="0" cy="1247775"/>
              </a:xfrm>
              <a:prstGeom prst="line">
                <a:avLst/>
              </a:prstGeom>
              <a:noFill/>
              <a:ln w="28575">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458" name="Group 125">
                <a:extLst>
                  <a:ext uri="{FF2B5EF4-FFF2-40B4-BE49-F238E27FC236}">
                    <a16:creationId xmlns:a16="http://schemas.microsoft.com/office/drawing/2014/main" id="{01686861-2518-7E4A-9CA7-12F4D39AF89A}"/>
                  </a:ext>
                </a:extLst>
              </p:cNvPr>
              <p:cNvGrpSpPr>
                <a:grpSpLocks/>
              </p:cNvGrpSpPr>
              <p:nvPr/>
            </p:nvGrpSpPr>
            <p:grpSpPr bwMode="auto">
              <a:xfrm>
                <a:off x="7036667" y="2809750"/>
                <a:ext cx="1017588" cy="523875"/>
                <a:chOff x="3770" y="2495"/>
                <a:chExt cx="641" cy="330"/>
              </a:xfrm>
            </p:grpSpPr>
            <p:sp>
              <p:nvSpPr>
                <p:cNvPr id="495" name="Rectangle 126">
                  <a:extLst>
                    <a:ext uri="{FF2B5EF4-FFF2-40B4-BE49-F238E27FC236}">
                      <a16:creationId xmlns:a16="http://schemas.microsoft.com/office/drawing/2014/main" id="{316A9CDF-5E07-6F44-8D92-09FD292C8BE3}"/>
                    </a:ext>
                  </a:extLst>
                </p:cNvPr>
                <p:cNvSpPr>
                  <a:spLocks noChangeArrowheads="1"/>
                </p:cNvSpPr>
                <p:nvPr/>
              </p:nvSpPr>
              <p:spPr bwMode="auto">
                <a:xfrm>
                  <a:off x="3798" y="2580"/>
                  <a:ext cx="540" cy="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96" name="Text Box 127">
                  <a:extLst>
                    <a:ext uri="{FF2B5EF4-FFF2-40B4-BE49-F238E27FC236}">
                      <a16:creationId xmlns:a16="http://schemas.microsoft.com/office/drawing/2014/main" id="{B5260883-E51F-614F-B418-1ADE3913D561}"/>
                    </a:ext>
                  </a:extLst>
                </p:cNvPr>
                <p:cNvSpPr txBox="1">
                  <a:spLocks noChangeArrowheads="1"/>
                </p:cNvSpPr>
                <p:nvPr/>
              </p:nvSpPr>
              <p:spPr bwMode="auto">
                <a:xfrm>
                  <a:off x="3770" y="2495"/>
                  <a:ext cx="641"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SMTP</a:t>
                  </a:r>
                </a:p>
              </p:txBody>
            </p:sp>
          </p:grpSp>
        </p:grpSp>
      </p:grpSp>
      <p:grpSp>
        <p:nvGrpSpPr>
          <p:cNvPr id="14" name="Group 13">
            <a:extLst>
              <a:ext uri="{FF2B5EF4-FFF2-40B4-BE49-F238E27FC236}">
                <a16:creationId xmlns:a16="http://schemas.microsoft.com/office/drawing/2014/main" id="{A01D6118-1EED-624E-97BF-35AEC3281607}"/>
              </a:ext>
            </a:extLst>
          </p:cNvPr>
          <p:cNvGrpSpPr/>
          <p:nvPr/>
        </p:nvGrpSpPr>
        <p:grpSpPr>
          <a:xfrm>
            <a:off x="7646267" y="801562"/>
            <a:ext cx="3668713" cy="5118100"/>
            <a:chOff x="7646267" y="801562"/>
            <a:chExt cx="3668713" cy="5118100"/>
          </a:xfrm>
        </p:grpSpPr>
        <p:grpSp>
          <p:nvGrpSpPr>
            <p:cNvPr id="459" name="Group 423">
              <a:extLst>
                <a:ext uri="{FF2B5EF4-FFF2-40B4-BE49-F238E27FC236}">
                  <a16:creationId xmlns:a16="http://schemas.microsoft.com/office/drawing/2014/main" id="{A4841B85-38B7-2D4B-8B88-1F35C663B600}"/>
                </a:ext>
              </a:extLst>
            </p:cNvPr>
            <p:cNvGrpSpPr>
              <a:grpSpLocks/>
            </p:cNvGrpSpPr>
            <p:nvPr/>
          </p:nvGrpSpPr>
          <p:grpSpPr bwMode="auto">
            <a:xfrm>
              <a:off x="8016155" y="801562"/>
              <a:ext cx="925513" cy="1054100"/>
              <a:chOff x="3566" y="550"/>
              <a:chExt cx="583" cy="664"/>
            </a:xfrm>
          </p:grpSpPr>
          <p:grpSp>
            <p:nvGrpSpPr>
              <p:cNvPr id="490" name="Group 353">
                <a:extLst>
                  <a:ext uri="{FF2B5EF4-FFF2-40B4-BE49-F238E27FC236}">
                    <a16:creationId xmlns:a16="http://schemas.microsoft.com/office/drawing/2014/main" id="{AFD4D502-A0F1-D149-A78A-D73A82AE8BEA}"/>
                  </a:ext>
                </a:extLst>
              </p:cNvPr>
              <p:cNvGrpSpPr>
                <a:grpSpLocks/>
              </p:cNvGrpSpPr>
              <p:nvPr/>
            </p:nvGrpSpPr>
            <p:grpSpPr bwMode="auto">
              <a:xfrm>
                <a:off x="3588" y="692"/>
                <a:ext cx="561" cy="522"/>
                <a:chOff x="-44" y="1473"/>
                <a:chExt cx="981" cy="1105"/>
              </a:xfrm>
            </p:grpSpPr>
            <p:pic>
              <p:nvPicPr>
                <p:cNvPr id="493" name="Picture 354" descr="desktop_computer_stylized_medium">
                  <a:extLst>
                    <a:ext uri="{FF2B5EF4-FFF2-40B4-BE49-F238E27FC236}">
                      <a16:creationId xmlns:a16="http://schemas.microsoft.com/office/drawing/2014/main" id="{40D93FD7-DFF9-2B4D-B3B7-4EC913BFD3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4" name="Freeform 355">
                  <a:extLst>
                    <a:ext uri="{FF2B5EF4-FFF2-40B4-BE49-F238E27FC236}">
                      <a16:creationId xmlns:a16="http://schemas.microsoft.com/office/drawing/2014/main" id="{A72A10F8-9FD3-CC47-9469-090A81B97556}"/>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91" name="Rectangle 115">
                <a:extLst>
                  <a:ext uri="{FF2B5EF4-FFF2-40B4-BE49-F238E27FC236}">
                    <a16:creationId xmlns:a16="http://schemas.microsoft.com/office/drawing/2014/main" id="{D2C77E00-23F4-184B-A27D-C6B49F75B601}"/>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92" name="Text Box 116">
                <a:extLst>
                  <a:ext uri="{FF2B5EF4-FFF2-40B4-BE49-F238E27FC236}">
                    <a16:creationId xmlns:a16="http://schemas.microsoft.com/office/drawing/2014/main" id="{05F0290A-395C-4C46-87E1-FADC8794D671}"/>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460" name="Group 424">
              <a:extLst>
                <a:ext uri="{FF2B5EF4-FFF2-40B4-BE49-F238E27FC236}">
                  <a16:creationId xmlns:a16="http://schemas.microsoft.com/office/drawing/2014/main" id="{0A992F9B-3334-A546-963A-48B938222048}"/>
                </a:ext>
              </a:extLst>
            </p:cNvPr>
            <p:cNvGrpSpPr>
              <a:grpSpLocks/>
            </p:cNvGrpSpPr>
            <p:nvPr/>
          </p:nvGrpSpPr>
          <p:grpSpPr bwMode="auto">
            <a:xfrm>
              <a:off x="10052917" y="1617537"/>
              <a:ext cx="925513" cy="1054100"/>
              <a:chOff x="3566" y="550"/>
              <a:chExt cx="583" cy="664"/>
            </a:xfrm>
          </p:grpSpPr>
          <p:grpSp>
            <p:nvGrpSpPr>
              <p:cNvPr id="485" name="Group 425">
                <a:extLst>
                  <a:ext uri="{FF2B5EF4-FFF2-40B4-BE49-F238E27FC236}">
                    <a16:creationId xmlns:a16="http://schemas.microsoft.com/office/drawing/2014/main" id="{EB280194-5E79-4E47-B5D1-CEEB0FF6E43E}"/>
                  </a:ext>
                </a:extLst>
              </p:cNvPr>
              <p:cNvGrpSpPr>
                <a:grpSpLocks/>
              </p:cNvGrpSpPr>
              <p:nvPr/>
            </p:nvGrpSpPr>
            <p:grpSpPr bwMode="auto">
              <a:xfrm>
                <a:off x="3588" y="692"/>
                <a:ext cx="561" cy="522"/>
                <a:chOff x="-44" y="1473"/>
                <a:chExt cx="981" cy="1105"/>
              </a:xfrm>
            </p:grpSpPr>
            <p:pic>
              <p:nvPicPr>
                <p:cNvPr id="488" name="Picture 426" descr="desktop_computer_stylized_medium">
                  <a:extLst>
                    <a:ext uri="{FF2B5EF4-FFF2-40B4-BE49-F238E27FC236}">
                      <a16:creationId xmlns:a16="http://schemas.microsoft.com/office/drawing/2014/main" id="{95DD2938-B3F4-354F-AEEE-742FDF85FD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9" name="Freeform 427">
                  <a:extLst>
                    <a:ext uri="{FF2B5EF4-FFF2-40B4-BE49-F238E27FC236}">
                      <a16:creationId xmlns:a16="http://schemas.microsoft.com/office/drawing/2014/main" id="{BD5151DD-FB70-C543-90A7-B0F10EB6BD03}"/>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86" name="Rectangle 115">
                <a:extLst>
                  <a:ext uri="{FF2B5EF4-FFF2-40B4-BE49-F238E27FC236}">
                    <a16:creationId xmlns:a16="http://schemas.microsoft.com/office/drawing/2014/main" id="{85717AA4-5337-0347-AD50-71DA1D854992}"/>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87" name="Text Box 116">
                <a:extLst>
                  <a:ext uri="{FF2B5EF4-FFF2-40B4-BE49-F238E27FC236}">
                    <a16:creationId xmlns:a16="http://schemas.microsoft.com/office/drawing/2014/main" id="{F3AA3464-AD31-9B4B-A076-587DC96DE069}"/>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461" name="Group 430">
              <a:extLst>
                <a:ext uri="{FF2B5EF4-FFF2-40B4-BE49-F238E27FC236}">
                  <a16:creationId xmlns:a16="http://schemas.microsoft.com/office/drawing/2014/main" id="{217AD242-63DC-3246-8983-194F60A7EA58}"/>
                </a:ext>
              </a:extLst>
            </p:cNvPr>
            <p:cNvGrpSpPr>
              <a:grpSpLocks/>
            </p:cNvGrpSpPr>
            <p:nvPr/>
          </p:nvGrpSpPr>
          <p:grpSpPr bwMode="auto">
            <a:xfrm>
              <a:off x="10389467" y="2379537"/>
              <a:ext cx="925513" cy="1054100"/>
              <a:chOff x="3566" y="550"/>
              <a:chExt cx="583" cy="664"/>
            </a:xfrm>
          </p:grpSpPr>
          <p:grpSp>
            <p:nvGrpSpPr>
              <p:cNvPr id="480" name="Group 431">
                <a:extLst>
                  <a:ext uri="{FF2B5EF4-FFF2-40B4-BE49-F238E27FC236}">
                    <a16:creationId xmlns:a16="http://schemas.microsoft.com/office/drawing/2014/main" id="{974C24FF-AF5F-3E4F-99B8-149696D509B6}"/>
                  </a:ext>
                </a:extLst>
              </p:cNvPr>
              <p:cNvGrpSpPr>
                <a:grpSpLocks/>
              </p:cNvGrpSpPr>
              <p:nvPr/>
            </p:nvGrpSpPr>
            <p:grpSpPr bwMode="auto">
              <a:xfrm>
                <a:off x="3588" y="692"/>
                <a:ext cx="561" cy="522"/>
                <a:chOff x="-44" y="1473"/>
                <a:chExt cx="981" cy="1105"/>
              </a:xfrm>
            </p:grpSpPr>
            <p:pic>
              <p:nvPicPr>
                <p:cNvPr id="483" name="Picture 432" descr="desktop_computer_stylized_medium">
                  <a:extLst>
                    <a:ext uri="{FF2B5EF4-FFF2-40B4-BE49-F238E27FC236}">
                      <a16:creationId xmlns:a16="http://schemas.microsoft.com/office/drawing/2014/main" id="{94FD5029-BA20-704F-8C99-9B3D77F962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4" name="Freeform 433">
                  <a:extLst>
                    <a:ext uri="{FF2B5EF4-FFF2-40B4-BE49-F238E27FC236}">
                      <a16:creationId xmlns:a16="http://schemas.microsoft.com/office/drawing/2014/main" id="{63FE5925-A7DE-BB48-8E9D-2F611B484C60}"/>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81" name="Rectangle 115">
                <a:extLst>
                  <a:ext uri="{FF2B5EF4-FFF2-40B4-BE49-F238E27FC236}">
                    <a16:creationId xmlns:a16="http://schemas.microsoft.com/office/drawing/2014/main" id="{7AA59CDE-1819-E74E-B35C-280552DE498C}"/>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82" name="Text Box 116">
                <a:extLst>
                  <a:ext uri="{FF2B5EF4-FFF2-40B4-BE49-F238E27FC236}">
                    <a16:creationId xmlns:a16="http://schemas.microsoft.com/office/drawing/2014/main" id="{941C260D-0416-B942-8EC7-39E82157676F}"/>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462" name="Group 436">
              <a:extLst>
                <a:ext uri="{FF2B5EF4-FFF2-40B4-BE49-F238E27FC236}">
                  <a16:creationId xmlns:a16="http://schemas.microsoft.com/office/drawing/2014/main" id="{7C7726AC-BD2A-0D41-9985-169CF8BB6630}"/>
                </a:ext>
              </a:extLst>
            </p:cNvPr>
            <p:cNvGrpSpPr>
              <a:grpSpLocks/>
            </p:cNvGrpSpPr>
            <p:nvPr/>
          </p:nvGrpSpPr>
          <p:grpSpPr bwMode="auto">
            <a:xfrm>
              <a:off x="10257705" y="3427287"/>
              <a:ext cx="925513" cy="1054100"/>
              <a:chOff x="3566" y="550"/>
              <a:chExt cx="583" cy="664"/>
            </a:xfrm>
          </p:grpSpPr>
          <p:grpSp>
            <p:nvGrpSpPr>
              <p:cNvPr id="475" name="Group 437">
                <a:extLst>
                  <a:ext uri="{FF2B5EF4-FFF2-40B4-BE49-F238E27FC236}">
                    <a16:creationId xmlns:a16="http://schemas.microsoft.com/office/drawing/2014/main" id="{3B182536-5340-6041-A241-A859D9FD3438}"/>
                  </a:ext>
                </a:extLst>
              </p:cNvPr>
              <p:cNvGrpSpPr>
                <a:grpSpLocks/>
              </p:cNvGrpSpPr>
              <p:nvPr/>
            </p:nvGrpSpPr>
            <p:grpSpPr bwMode="auto">
              <a:xfrm>
                <a:off x="3588" y="692"/>
                <a:ext cx="561" cy="522"/>
                <a:chOff x="-44" y="1473"/>
                <a:chExt cx="981" cy="1105"/>
              </a:xfrm>
            </p:grpSpPr>
            <p:pic>
              <p:nvPicPr>
                <p:cNvPr id="478" name="Picture 438" descr="desktop_computer_stylized_medium">
                  <a:extLst>
                    <a:ext uri="{FF2B5EF4-FFF2-40B4-BE49-F238E27FC236}">
                      <a16:creationId xmlns:a16="http://schemas.microsoft.com/office/drawing/2014/main" id="{481C4835-370F-7644-B8B7-6521A79861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9" name="Freeform 439">
                  <a:extLst>
                    <a:ext uri="{FF2B5EF4-FFF2-40B4-BE49-F238E27FC236}">
                      <a16:creationId xmlns:a16="http://schemas.microsoft.com/office/drawing/2014/main" id="{6E3E1766-B8F7-7441-8310-5BA46E231C22}"/>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76" name="Rectangle 115">
                <a:extLst>
                  <a:ext uri="{FF2B5EF4-FFF2-40B4-BE49-F238E27FC236}">
                    <a16:creationId xmlns:a16="http://schemas.microsoft.com/office/drawing/2014/main" id="{AC16B0B6-DEAD-0947-9235-51B6011023CB}"/>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77" name="Text Box 116">
                <a:extLst>
                  <a:ext uri="{FF2B5EF4-FFF2-40B4-BE49-F238E27FC236}">
                    <a16:creationId xmlns:a16="http://schemas.microsoft.com/office/drawing/2014/main" id="{DDD55D7A-2C9E-A146-81FE-681A98F3F801}"/>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463" name="Group 442">
              <a:extLst>
                <a:ext uri="{FF2B5EF4-FFF2-40B4-BE49-F238E27FC236}">
                  <a16:creationId xmlns:a16="http://schemas.microsoft.com/office/drawing/2014/main" id="{759437D6-E987-894D-862E-069CDBFFC0D8}"/>
                </a:ext>
              </a:extLst>
            </p:cNvPr>
            <p:cNvGrpSpPr>
              <a:grpSpLocks/>
            </p:cNvGrpSpPr>
            <p:nvPr/>
          </p:nvGrpSpPr>
          <p:grpSpPr bwMode="auto">
            <a:xfrm>
              <a:off x="7646267" y="4865562"/>
              <a:ext cx="925513" cy="1054100"/>
              <a:chOff x="3566" y="550"/>
              <a:chExt cx="583" cy="664"/>
            </a:xfrm>
          </p:grpSpPr>
          <p:grpSp>
            <p:nvGrpSpPr>
              <p:cNvPr id="470" name="Group 443">
                <a:extLst>
                  <a:ext uri="{FF2B5EF4-FFF2-40B4-BE49-F238E27FC236}">
                    <a16:creationId xmlns:a16="http://schemas.microsoft.com/office/drawing/2014/main" id="{D021EB12-4106-5D49-896F-C2B3F59B808C}"/>
                  </a:ext>
                </a:extLst>
              </p:cNvPr>
              <p:cNvGrpSpPr>
                <a:grpSpLocks/>
              </p:cNvGrpSpPr>
              <p:nvPr/>
            </p:nvGrpSpPr>
            <p:grpSpPr bwMode="auto">
              <a:xfrm>
                <a:off x="3588" y="692"/>
                <a:ext cx="561" cy="522"/>
                <a:chOff x="-44" y="1473"/>
                <a:chExt cx="981" cy="1105"/>
              </a:xfrm>
            </p:grpSpPr>
            <p:pic>
              <p:nvPicPr>
                <p:cNvPr id="473" name="Picture 444" descr="desktop_computer_stylized_medium">
                  <a:extLst>
                    <a:ext uri="{FF2B5EF4-FFF2-40B4-BE49-F238E27FC236}">
                      <a16:creationId xmlns:a16="http://schemas.microsoft.com/office/drawing/2014/main" id="{C1FE92BF-C380-984A-8786-0046B85D44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4" name="Freeform 445">
                  <a:extLst>
                    <a:ext uri="{FF2B5EF4-FFF2-40B4-BE49-F238E27FC236}">
                      <a16:creationId xmlns:a16="http://schemas.microsoft.com/office/drawing/2014/main" id="{EC0BFAF3-2E7D-9647-94C6-0E8121FA17C1}"/>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71" name="Rectangle 115">
                <a:extLst>
                  <a:ext uri="{FF2B5EF4-FFF2-40B4-BE49-F238E27FC236}">
                    <a16:creationId xmlns:a16="http://schemas.microsoft.com/office/drawing/2014/main" id="{0EE4B6E2-5850-3440-9D64-C4F953239577}"/>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72" name="Text Box 116">
                <a:extLst>
                  <a:ext uri="{FF2B5EF4-FFF2-40B4-BE49-F238E27FC236}">
                    <a16:creationId xmlns:a16="http://schemas.microsoft.com/office/drawing/2014/main" id="{4630A927-61B1-794F-B5F8-8FE57CCE3DDD}"/>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464" name="Group 448">
              <a:extLst>
                <a:ext uri="{FF2B5EF4-FFF2-40B4-BE49-F238E27FC236}">
                  <a16:creationId xmlns:a16="http://schemas.microsoft.com/office/drawing/2014/main" id="{515DE8BB-C137-2A4A-93F2-F5B0D57841F8}"/>
                </a:ext>
              </a:extLst>
            </p:cNvPr>
            <p:cNvGrpSpPr>
              <a:grpSpLocks/>
            </p:cNvGrpSpPr>
            <p:nvPr/>
          </p:nvGrpSpPr>
          <p:grpSpPr bwMode="auto">
            <a:xfrm>
              <a:off x="8374930" y="4246437"/>
              <a:ext cx="925513" cy="1054100"/>
              <a:chOff x="3566" y="550"/>
              <a:chExt cx="583" cy="664"/>
            </a:xfrm>
          </p:grpSpPr>
          <p:grpSp>
            <p:nvGrpSpPr>
              <p:cNvPr id="465" name="Group 449">
                <a:extLst>
                  <a:ext uri="{FF2B5EF4-FFF2-40B4-BE49-F238E27FC236}">
                    <a16:creationId xmlns:a16="http://schemas.microsoft.com/office/drawing/2014/main" id="{8057BAD2-00F7-A94E-A7F8-44AFC3CE28A9}"/>
                  </a:ext>
                </a:extLst>
              </p:cNvPr>
              <p:cNvGrpSpPr>
                <a:grpSpLocks/>
              </p:cNvGrpSpPr>
              <p:nvPr/>
            </p:nvGrpSpPr>
            <p:grpSpPr bwMode="auto">
              <a:xfrm>
                <a:off x="3588" y="692"/>
                <a:ext cx="561" cy="522"/>
                <a:chOff x="-44" y="1473"/>
                <a:chExt cx="981" cy="1105"/>
              </a:xfrm>
            </p:grpSpPr>
            <p:pic>
              <p:nvPicPr>
                <p:cNvPr id="468" name="Picture 450" descr="desktop_computer_stylized_medium">
                  <a:extLst>
                    <a:ext uri="{FF2B5EF4-FFF2-40B4-BE49-F238E27FC236}">
                      <a16:creationId xmlns:a16="http://schemas.microsoft.com/office/drawing/2014/main" id="{DA8399E4-9D09-8A45-9879-F4564EC5EF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9" name="Freeform 451">
                  <a:extLst>
                    <a:ext uri="{FF2B5EF4-FFF2-40B4-BE49-F238E27FC236}">
                      <a16:creationId xmlns:a16="http://schemas.microsoft.com/office/drawing/2014/main" id="{78EC18F8-DAAD-5B40-9CCE-F03A34A9B707}"/>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66" name="Rectangle 115">
                <a:extLst>
                  <a:ext uri="{FF2B5EF4-FFF2-40B4-BE49-F238E27FC236}">
                    <a16:creationId xmlns:a16="http://schemas.microsoft.com/office/drawing/2014/main" id="{9FD242AB-CF7E-5A41-A996-C099073211E1}"/>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67" name="Text Box 116">
                <a:extLst>
                  <a:ext uri="{FF2B5EF4-FFF2-40B4-BE49-F238E27FC236}">
                    <a16:creationId xmlns:a16="http://schemas.microsoft.com/office/drawing/2014/main" id="{3C6A79A8-1567-FD40-9962-83B61094D5B0}"/>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sp>
        <p:nvSpPr>
          <p:cNvPr id="221" name="Slide Number Placeholder 2">
            <a:extLst>
              <a:ext uri="{FF2B5EF4-FFF2-40B4-BE49-F238E27FC236}">
                <a16:creationId xmlns:a16="http://schemas.microsoft.com/office/drawing/2014/main" id="{949759AD-1D73-0346-A427-7818B3333AA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57</a:t>
            </a:fld>
            <a:endParaRPr lang="en-US" dirty="0"/>
          </a:p>
        </p:txBody>
      </p:sp>
    </p:spTree>
    <p:extLst>
      <p:ext uri="{BB962C8B-B14F-4D97-AF65-F5344CB8AC3E}">
        <p14:creationId xmlns:p14="http://schemas.microsoft.com/office/powerpoint/2010/main" val="2485812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dissolve">
                                      <p:cBhvr>
                                        <p:cTn id="7" dur="500"/>
                                        <p:tgtEl>
                                          <p:spTgt spid="8">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dissolv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nodeType="withEffect">
                                  <p:stCondLst>
                                    <p:cond delay="0"/>
                                  </p:stCondLst>
                                  <p:childTnLst>
                                    <p:set>
                                      <p:cBhvr>
                                        <p:cTn id="20" dur="1" fill="hold">
                                          <p:stCondLst>
                                            <p:cond delay="0"/>
                                          </p:stCondLst>
                                        </p:cTn>
                                        <p:tgtEl>
                                          <p:spTgt spid="433"/>
                                        </p:tgtEl>
                                        <p:attrNameLst>
                                          <p:attrName>style.visibility</p:attrName>
                                        </p:attrNameLst>
                                      </p:cBhvr>
                                      <p:to>
                                        <p:strVal val="visible"/>
                                      </p:to>
                                    </p:set>
                                    <p:animEffect transition="in" filter="dissolve">
                                      <p:cBhvr>
                                        <p:cTn id="21" dur="500"/>
                                        <p:tgtEl>
                                          <p:spTgt spid="43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dissolve">
                                      <p:cBhvr>
                                        <p:cTn id="26" dur="500"/>
                                        <p:tgtEl>
                                          <p:spTgt spid="8">
                                            <p:txEl>
                                              <p:pRg st="3" end="3"/>
                                            </p:txEl>
                                          </p:spTgt>
                                        </p:tgtEl>
                                      </p:cBhvr>
                                    </p:animEffect>
                                  </p:childTnLst>
                                </p:cTn>
                              </p:par>
                              <p:par>
                                <p:cTn id="27" presetID="9" presetClass="entr" presetSubtype="0" fill="hold" nodeType="with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dissolve">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8">
                                            <p:txEl>
                                              <p:pRg st="4" end="4"/>
                                            </p:txEl>
                                          </p:spTgt>
                                        </p:tgtEl>
                                        <p:attrNameLst>
                                          <p:attrName>style.visibility</p:attrName>
                                        </p:attrNameLst>
                                      </p:cBhvr>
                                      <p:to>
                                        <p:strVal val="visible"/>
                                      </p:to>
                                    </p:set>
                                    <p:animEffect transition="in" filter="dissolve">
                                      <p:cBhvr>
                                        <p:cTn id="34" dur="500"/>
                                        <p:tgtEl>
                                          <p:spTgt spid="8">
                                            <p:txEl>
                                              <p:pRg st="4" end="4"/>
                                            </p:txEl>
                                          </p:spTgt>
                                        </p:tgtEl>
                                      </p:cBhvr>
                                    </p:animEffect>
                                  </p:childTnLst>
                                </p:cTn>
                              </p:par>
                              <p:par>
                                <p:cTn id="35" presetID="9" presetClass="entr" presetSubtype="0" fill="hold" nodeType="with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Effect transition="in" filter="dissolve">
                                      <p:cBhvr>
                                        <p:cTn id="37" dur="500"/>
                                        <p:tgtEl>
                                          <p:spTgt spid="8">
                                            <p:txEl>
                                              <p:pRg st="5" end="5"/>
                                            </p:txEl>
                                          </p:spTgt>
                                        </p:tgtEl>
                                      </p:cBhvr>
                                    </p:animEffect>
                                  </p:childTnLst>
                                </p:cTn>
                              </p:par>
                              <p:par>
                                <p:cTn id="38" presetID="9" presetClass="entr" presetSubtype="0" fill="hold" nodeType="withEffect">
                                  <p:stCondLst>
                                    <p:cond delay="0"/>
                                  </p:stCondLst>
                                  <p:childTnLst>
                                    <p:set>
                                      <p:cBhvr>
                                        <p:cTn id="39" dur="1" fill="hold">
                                          <p:stCondLst>
                                            <p:cond delay="0"/>
                                          </p:stCondLst>
                                        </p:cTn>
                                        <p:tgtEl>
                                          <p:spTgt spid="8">
                                            <p:txEl>
                                              <p:pRg st="6" end="6"/>
                                            </p:txEl>
                                          </p:spTgt>
                                        </p:tgtEl>
                                        <p:attrNameLst>
                                          <p:attrName>style.visibility</p:attrName>
                                        </p:attrNameLst>
                                      </p:cBhvr>
                                      <p:to>
                                        <p:strVal val="visible"/>
                                      </p:to>
                                    </p:set>
                                    <p:animEffect transition="in" filter="dissolve">
                                      <p:cBhvr>
                                        <p:cTn id="40" dur="500"/>
                                        <p:tgtEl>
                                          <p:spTgt spid="8">
                                            <p:txEl>
                                              <p:pRg st="6" end="6"/>
                                            </p:txEl>
                                          </p:spTgt>
                                        </p:tgtEl>
                                      </p:cBhvr>
                                    </p:animEffect>
                                  </p:childTnLst>
                                </p:cTn>
                              </p:par>
                              <p:par>
                                <p:cTn id="41" presetID="9" presetClass="entr" presetSubtype="0" fill="hold" nodeType="withEffect">
                                  <p:stCondLst>
                                    <p:cond delay="0"/>
                                  </p:stCondLst>
                                  <p:childTnLst>
                                    <p:set>
                                      <p:cBhvr>
                                        <p:cTn id="42" dur="1" fill="hold">
                                          <p:stCondLst>
                                            <p:cond delay="0"/>
                                          </p:stCondLst>
                                        </p:cTn>
                                        <p:tgtEl>
                                          <p:spTgt spid="8">
                                            <p:txEl>
                                              <p:pRg st="7" end="7"/>
                                            </p:txEl>
                                          </p:spTgt>
                                        </p:tgtEl>
                                        <p:attrNameLst>
                                          <p:attrName>style.visibility</p:attrName>
                                        </p:attrNameLst>
                                      </p:cBhvr>
                                      <p:to>
                                        <p:strVal val="visible"/>
                                      </p:to>
                                    </p:set>
                                    <p:animEffect transition="in" filter="dissolve">
                                      <p:cBhvr>
                                        <p:cTn id="43" dur="500"/>
                                        <p:tgtEl>
                                          <p:spTgt spid="8">
                                            <p:txEl>
                                              <p:pRg st="7" end="7"/>
                                            </p:txEl>
                                          </p:spTgt>
                                        </p:tgtEl>
                                      </p:cBhvr>
                                    </p:animEffect>
                                  </p:childTnLst>
                                </p:cTn>
                              </p:par>
                              <p:par>
                                <p:cTn id="44" presetID="9" presetClass="entr" presetSubtype="0" fill="hold" nodeType="withEffect">
                                  <p:stCondLst>
                                    <p:cond delay="0"/>
                                  </p:stCondLst>
                                  <p:childTnLst>
                                    <p:set>
                                      <p:cBhvr>
                                        <p:cTn id="45" dur="1" fill="hold">
                                          <p:stCondLst>
                                            <p:cond delay="0"/>
                                          </p:stCondLst>
                                        </p:cTn>
                                        <p:tgtEl>
                                          <p:spTgt spid="8">
                                            <p:txEl>
                                              <p:pRg st="8" end="8"/>
                                            </p:txEl>
                                          </p:spTgt>
                                        </p:tgtEl>
                                        <p:attrNameLst>
                                          <p:attrName>style.visibility</p:attrName>
                                        </p:attrNameLst>
                                      </p:cBhvr>
                                      <p:to>
                                        <p:strVal val="visible"/>
                                      </p:to>
                                    </p:set>
                                    <p:animEffect transition="in" filter="dissolve">
                                      <p:cBhvr>
                                        <p:cTn id="46" dur="500"/>
                                        <p:tgtEl>
                                          <p:spTgt spid="8">
                                            <p:txEl>
                                              <p:pRg st="8" end="8"/>
                                            </p:txEl>
                                          </p:spTgt>
                                        </p:tgtEl>
                                      </p:cBhvr>
                                    </p:animEffect>
                                  </p:childTnLst>
                                </p:cTn>
                              </p:par>
                              <p:par>
                                <p:cTn id="47" presetID="9" presetClass="exit" presetSubtype="0" fill="hold" nodeType="withEffect">
                                  <p:stCondLst>
                                    <p:cond delay="0"/>
                                  </p:stCondLst>
                                  <p:childTnLst>
                                    <p:animEffect transition="out" filter="dissolve">
                                      <p:cBhvr>
                                        <p:cTn id="48" dur="500"/>
                                        <p:tgtEl>
                                          <p:spTgt spid="22"/>
                                        </p:tgtEl>
                                      </p:cBhvr>
                                    </p:animEffect>
                                    <p:set>
                                      <p:cBhvr>
                                        <p:cTn id="49"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E-mail: mail servers</a:t>
            </a:r>
            <a:endParaRPr lang="en-US" sz="4400" dirty="0"/>
          </a:p>
        </p:txBody>
      </p:sp>
      <p:grpSp>
        <p:nvGrpSpPr>
          <p:cNvPr id="224" name="Group 279">
            <a:extLst>
              <a:ext uri="{FF2B5EF4-FFF2-40B4-BE49-F238E27FC236}">
                <a16:creationId xmlns:a16="http://schemas.microsoft.com/office/drawing/2014/main" id="{85ECCB70-4CBD-8D41-8867-9839284C0E92}"/>
              </a:ext>
            </a:extLst>
          </p:cNvPr>
          <p:cNvGrpSpPr>
            <a:grpSpLocks/>
          </p:cNvGrpSpPr>
          <p:nvPr/>
        </p:nvGrpSpPr>
        <p:grpSpPr bwMode="auto">
          <a:xfrm>
            <a:off x="9926119" y="5308075"/>
            <a:ext cx="1736725" cy="973138"/>
            <a:chOff x="4458" y="3335"/>
            <a:chExt cx="1094" cy="613"/>
          </a:xfrm>
        </p:grpSpPr>
        <p:sp>
          <p:nvSpPr>
            <p:cNvPr id="225" name="Text Box 263">
              <a:extLst>
                <a:ext uri="{FF2B5EF4-FFF2-40B4-BE49-F238E27FC236}">
                  <a16:creationId xmlns:a16="http://schemas.microsoft.com/office/drawing/2014/main" id="{735C70AA-4D0B-3E4D-B47F-55C95E7B4826}"/>
                </a:ext>
              </a:extLst>
            </p:cNvPr>
            <p:cNvSpPr txBox="1">
              <a:spLocks noChangeArrowheads="1"/>
            </p:cNvSpPr>
            <p:nvPr/>
          </p:nvSpPr>
          <p:spPr bwMode="auto">
            <a:xfrm>
              <a:off x="4527" y="3715"/>
              <a:ext cx="875"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user mailbox</a:t>
              </a:r>
              <a:endParaRPr kumimoji="0" lang="en-US" altLang="en-US" sz="2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226" name="Group 278">
              <a:extLst>
                <a:ext uri="{FF2B5EF4-FFF2-40B4-BE49-F238E27FC236}">
                  <a16:creationId xmlns:a16="http://schemas.microsoft.com/office/drawing/2014/main" id="{E130EDE1-DE49-BC4D-9A74-CEDC9FFF3A84}"/>
                </a:ext>
              </a:extLst>
            </p:cNvPr>
            <p:cNvGrpSpPr>
              <a:grpSpLocks/>
            </p:cNvGrpSpPr>
            <p:nvPr/>
          </p:nvGrpSpPr>
          <p:grpSpPr bwMode="auto">
            <a:xfrm>
              <a:off x="4458" y="3408"/>
              <a:ext cx="450" cy="120"/>
              <a:chOff x="4314" y="3444"/>
              <a:chExt cx="450" cy="120"/>
            </a:xfrm>
          </p:grpSpPr>
          <p:sp>
            <p:nvSpPr>
              <p:cNvPr id="229" name="Rectangle 264">
                <a:extLst>
                  <a:ext uri="{FF2B5EF4-FFF2-40B4-BE49-F238E27FC236}">
                    <a16:creationId xmlns:a16="http://schemas.microsoft.com/office/drawing/2014/main" id="{D8ED0CFE-E76B-584D-BA7F-B64E112A3AD7}"/>
                  </a:ext>
                </a:extLst>
              </p:cNvPr>
              <p:cNvSpPr>
                <a:spLocks noChangeArrowheads="1"/>
              </p:cNvSpPr>
              <p:nvPr/>
            </p:nvSpPr>
            <p:spPr bwMode="auto">
              <a:xfrm>
                <a:off x="4314" y="3444"/>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30" name="Line 265">
                <a:extLst>
                  <a:ext uri="{FF2B5EF4-FFF2-40B4-BE49-F238E27FC236}">
                    <a16:creationId xmlns:a16="http://schemas.microsoft.com/office/drawing/2014/main" id="{076E3A0A-DC0D-234E-ACFD-ED8D3EBB2805}"/>
                  </a:ext>
                </a:extLst>
              </p:cNvPr>
              <p:cNvSpPr>
                <a:spLocks noChangeShapeType="1"/>
              </p:cNvSpPr>
              <p:nvPr/>
            </p:nvSpPr>
            <p:spPr bwMode="auto">
              <a:xfrm>
                <a:off x="4363" y="3472"/>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31" name="Line 266">
                <a:extLst>
                  <a:ext uri="{FF2B5EF4-FFF2-40B4-BE49-F238E27FC236}">
                    <a16:creationId xmlns:a16="http://schemas.microsoft.com/office/drawing/2014/main" id="{FAE63733-4DC0-C740-915D-E91FC7FD9E26}"/>
                  </a:ext>
                </a:extLst>
              </p:cNvPr>
              <p:cNvSpPr>
                <a:spLocks noChangeShapeType="1"/>
              </p:cNvSpPr>
              <p:nvPr/>
            </p:nvSpPr>
            <p:spPr bwMode="auto">
              <a:xfrm flipH="1">
                <a:off x="4472" y="3471"/>
                <a:ext cx="6"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32" name="Line 267">
                <a:extLst>
                  <a:ext uri="{FF2B5EF4-FFF2-40B4-BE49-F238E27FC236}">
                    <a16:creationId xmlns:a16="http://schemas.microsoft.com/office/drawing/2014/main" id="{9432E742-E38D-324E-8AE4-F24CFDAF4B38}"/>
                  </a:ext>
                </a:extLst>
              </p:cNvPr>
              <p:cNvSpPr>
                <a:spLocks noChangeShapeType="1"/>
              </p:cNvSpPr>
              <p:nvPr/>
            </p:nvSpPr>
            <p:spPr bwMode="auto">
              <a:xfrm>
                <a:off x="4527" y="347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33" name="Line 268">
                <a:extLst>
                  <a:ext uri="{FF2B5EF4-FFF2-40B4-BE49-F238E27FC236}">
                    <a16:creationId xmlns:a16="http://schemas.microsoft.com/office/drawing/2014/main" id="{BFE1C87F-4841-9248-85BA-C4E3AF7F1EF8}"/>
                  </a:ext>
                </a:extLst>
              </p:cNvPr>
              <p:cNvSpPr>
                <a:spLocks noChangeShapeType="1"/>
              </p:cNvSpPr>
              <p:nvPr/>
            </p:nvSpPr>
            <p:spPr bwMode="auto">
              <a:xfrm>
                <a:off x="4584" y="3471"/>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34" name="Line 269">
                <a:extLst>
                  <a:ext uri="{FF2B5EF4-FFF2-40B4-BE49-F238E27FC236}">
                    <a16:creationId xmlns:a16="http://schemas.microsoft.com/office/drawing/2014/main" id="{856416DF-3745-DB4A-BFC9-169A06391467}"/>
                  </a:ext>
                </a:extLst>
              </p:cNvPr>
              <p:cNvSpPr>
                <a:spLocks noChangeShapeType="1"/>
              </p:cNvSpPr>
              <p:nvPr/>
            </p:nvSpPr>
            <p:spPr bwMode="auto">
              <a:xfrm>
                <a:off x="4645" y="3471"/>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35" name="Line 270">
                <a:extLst>
                  <a:ext uri="{FF2B5EF4-FFF2-40B4-BE49-F238E27FC236}">
                    <a16:creationId xmlns:a16="http://schemas.microsoft.com/office/drawing/2014/main" id="{0DB9FDA2-2EA5-034B-903A-EBC13BC40F0C}"/>
                  </a:ext>
                </a:extLst>
              </p:cNvPr>
              <p:cNvSpPr>
                <a:spLocks noChangeShapeType="1"/>
              </p:cNvSpPr>
              <p:nvPr/>
            </p:nvSpPr>
            <p:spPr bwMode="auto">
              <a:xfrm>
                <a:off x="4701" y="3471"/>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36" name="Line 271">
                <a:extLst>
                  <a:ext uri="{FF2B5EF4-FFF2-40B4-BE49-F238E27FC236}">
                    <a16:creationId xmlns:a16="http://schemas.microsoft.com/office/drawing/2014/main" id="{F94A5742-E1B7-A64E-A807-9A41FFB1D4E1}"/>
                  </a:ext>
                </a:extLst>
              </p:cNvPr>
              <p:cNvSpPr>
                <a:spLocks noChangeShapeType="1"/>
              </p:cNvSpPr>
              <p:nvPr/>
            </p:nvSpPr>
            <p:spPr bwMode="auto">
              <a:xfrm>
                <a:off x="4416" y="3472"/>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227" name="Rectangle 272">
              <a:extLst>
                <a:ext uri="{FF2B5EF4-FFF2-40B4-BE49-F238E27FC236}">
                  <a16:creationId xmlns:a16="http://schemas.microsoft.com/office/drawing/2014/main" id="{FA709473-06C4-C847-B23D-5962F6EF8ABB}"/>
                </a:ext>
              </a:extLst>
            </p:cNvPr>
            <p:cNvSpPr>
              <a:spLocks noChangeArrowheads="1"/>
            </p:cNvSpPr>
            <p:nvPr/>
          </p:nvSpPr>
          <p:spPr bwMode="auto">
            <a:xfrm>
              <a:off x="4472" y="3779"/>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28" name="Text Box 277">
              <a:extLst>
                <a:ext uri="{FF2B5EF4-FFF2-40B4-BE49-F238E27FC236}">
                  <a16:creationId xmlns:a16="http://schemas.microsoft.com/office/drawing/2014/main" id="{6E499AE9-BC96-AA43-8A92-BB907E72E53A}"/>
                </a:ext>
              </a:extLst>
            </p:cNvPr>
            <p:cNvSpPr txBox="1">
              <a:spLocks noChangeArrowheads="1"/>
            </p:cNvSpPr>
            <p:nvPr/>
          </p:nvSpPr>
          <p:spPr bwMode="auto">
            <a:xfrm>
              <a:off x="4514" y="3335"/>
              <a:ext cx="1038"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outgoing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message queue</a:t>
              </a:r>
              <a:endParaRPr kumimoji="0" lang="en-US" altLang="en-US" sz="2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37" name="Group 454">
            <a:extLst>
              <a:ext uri="{FF2B5EF4-FFF2-40B4-BE49-F238E27FC236}">
                <a16:creationId xmlns:a16="http://schemas.microsoft.com/office/drawing/2014/main" id="{FE2C87B1-0D29-6946-B29A-95FF8E6A0A50}"/>
              </a:ext>
            </a:extLst>
          </p:cNvPr>
          <p:cNvGrpSpPr>
            <a:grpSpLocks/>
          </p:cNvGrpSpPr>
          <p:nvPr/>
        </p:nvGrpSpPr>
        <p:grpSpPr bwMode="auto">
          <a:xfrm>
            <a:off x="7036667" y="801562"/>
            <a:ext cx="4278313" cy="5118100"/>
            <a:chOff x="2962" y="886"/>
            <a:chExt cx="2695" cy="3224"/>
          </a:xfrm>
        </p:grpSpPr>
        <p:grpSp>
          <p:nvGrpSpPr>
            <p:cNvPr id="238" name="Group 389">
              <a:extLst>
                <a:ext uri="{FF2B5EF4-FFF2-40B4-BE49-F238E27FC236}">
                  <a16:creationId xmlns:a16="http://schemas.microsoft.com/office/drawing/2014/main" id="{A13CA913-E4B3-254A-A935-ADB3F9E6EA19}"/>
                </a:ext>
              </a:extLst>
            </p:cNvPr>
            <p:cNvGrpSpPr>
              <a:grpSpLocks/>
            </p:cNvGrpSpPr>
            <p:nvPr/>
          </p:nvGrpSpPr>
          <p:grpSpPr bwMode="auto">
            <a:xfrm>
              <a:off x="4346" y="1756"/>
              <a:ext cx="301" cy="451"/>
              <a:chOff x="4140" y="429"/>
              <a:chExt cx="1425" cy="2396"/>
            </a:xfrm>
          </p:grpSpPr>
          <p:sp>
            <p:nvSpPr>
              <p:cNvPr id="401" name="Freeform 390">
                <a:extLst>
                  <a:ext uri="{FF2B5EF4-FFF2-40B4-BE49-F238E27FC236}">
                    <a16:creationId xmlns:a16="http://schemas.microsoft.com/office/drawing/2014/main" id="{6CCFD9B8-8C88-C24F-8883-4CF6367F462F}"/>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02" name="Rectangle 391">
                <a:extLst>
                  <a:ext uri="{FF2B5EF4-FFF2-40B4-BE49-F238E27FC236}">
                    <a16:creationId xmlns:a16="http://schemas.microsoft.com/office/drawing/2014/main" id="{43B4C051-EEAE-814E-99DE-21C8B8D4790D}"/>
                  </a:ext>
                </a:extLst>
              </p:cNvPr>
              <p:cNvSpPr>
                <a:spLocks noChangeArrowheads="1"/>
              </p:cNvSpPr>
              <p:nvPr/>
            </p:nvSpPr>
            <p:spPr bwMode="auto">
              <a:xfrm>
                <a:off x="4206" y="429"/>
                <a:ext cx="1046"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03" name="Freeform 392">
                <a:extLst>
                  <a:ext uri="{FF2B5EF4-FFF2-40B4-BE49-F238E27FC236}">
                    <a16:creationId xmlns:a16="http://schemas.microsoft.com/office/drawing/2014/main" id="{2BC8E3DE-CCCA-1344-8BA5-2A15D443A891}"/>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04" name="Freeform 393">
                <a:extLst>
                  <a:ext uri="{FF2B5EF4-FFF2-40B4-BE49-F238E27FC236}">
                    <a16:creationId xmlns:a16="http://schemas.microsoft.com/office/drawing/2014/main" id="{E0152158-7133-BA4C-A8F5-ADB2FFBFF65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05" name="Rectangle 394">
                <a:extLst>
                  <a:ext uri="{FF2B5EF4-FFF2-40B4-BE49-F238E27FC236}">
                    <a16:creationId xmlns:a16="http://schemas.microsoft.com/office/drawing/2014/main" id="{E5FA410D-74EF-7742-BB99-1CFEB8EDEE00}"/>
                  </a:ext>
                </a:extLst>
              </p:cNvPr>
              <p:cNvSpPr>
                <a:spLocks noChangeArrowheads="1"/>
              </p:cNvSpPr>
              <p:nvPr/>
            </p:nvSpPr>
            <p:spPr bwMode="auto">
              <a:xfrm>
                <a:off x="4211" y="695"/>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406" name="Group 395">
                <a:extLst>
                  <a:ext uri="{FF2B5EF4-FFF2-40B4-BE49-F238E27FC236}">
                    <a16:creationId xmlns:a16="http://schemas.microsoft.com/office/drawing/2014/main" id="{AF72D040-96B4-8540-B83D-471812640A4C}"/>
                  </a:ext>
                </a:extLst>
              </p:cNvPr>
              <p:cNvGrpSpPr>
                <a:grpSpLocks/>
              </p:cNvGrpSpPr>
              <p:nvPr/>
            </p:nvGrpSpPr>
            <p:grpSpPr bwMode="auto">
              <a:xfrm>
                <a:off x="4749" y="668"/>
                <a:ext cx="581" cy="145"/>
                <a:chOff x="614" y="2568"/>
                <a:chExt cx="725" cy="139"/>
              </a:xfrm>
            </p:grpSpPr>
            <p:sp>
              <p:nvSpPr>
                <p:cNvPr id="431" name="AutoShape 396">
                  <a:extLst>
                    <a:ext uri="{FF2B5EF4-FFF2-40B4-BE49-F238E27FC236}">
                      <a16:creationId xmlns:a16="http://schemas.microsoft.com/office/drawing/2014/main" id="{F18E39D5-A4BF-264B-B7EA-F621A57FAD92}"/>
                    </a:ext>
                  </a:extLst>
                </p:cNvPr>
                <p:cNvSpPr>
                  <a:spLocks noChangeArrowheads="1"/>
                </p:cNvSpPr>
                <p:nvPr/>
              </p:nvSpPr>
              <p:spPr bwMode="auto">
                <a:xfrm>
                  <a:off x="616" y="2568"/>
                  <a:ext cx="721"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32" name="AutoShape 397">
                  <a:extLst>
                    <a:ext uri="{FF2B5EF4-FFF2-40B4-BE49-F238E27FC236}">
                      <a16:creationId xmlns:a16="http://schemas.microsoft.com/office/drawing/2014/main" id="{39716169-1014-2547-9B50-032A17A0DFE4}"/>
                    </a:ext>
                  </a:extLst>
                </p:cNvPr>
                <p:cNvSpPr>
                  <a:spLocks noChangeArrowheads="1"/>
                </p:cNvSpPr>
                <p:nvPr/>
              </p:nvSpPr>
              <p:spPr bwMode="auto">
                <a:xfrm>
                  <a:off x="634" y="2583"/>
                  <a:ext cx="685"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07" name="Rectangle 398">
                <a:extLst>
                  <a:ext uri="{FF2B5EF4-FFF2-40B4-BE49-F238E27FC236}">
                    <a16:creationId xmlns:a16="http://schemas.microsoft.com/office/drawing/2014/main" id="{28879B2B-7691-B842-8771-94E870C3EE24}"/>
                  </a:ext>
                </a:extLst>
              </p:cNvPr>
              <p:cNvSpPr>
                <a:spLocks noChangeArrowheads="1"/>
              </p:cNvSpPr>
              <p:nvPr/>
            </p:nvSpPr>
            <p:spPr bwMode="auto">
              <a:xfrm>
                <a:off x="4225" y="101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408" name="Group 399">
                <a:extLst>
                  <a:ext uri="{FF2B5EF4-FFF2-40B4-BE49-F238E27FC236}">
                    <a16:creationId xmlns:a16="http://schemas.microsoft.com/office/drawing/2014/main" id="{2D972829-8A16-6E47-B717-3364C7BD9266}"/>
                  </a:ext>
                </a:extLst>
              </p:cNvPr>
              <p:cNvGrpSpPr>
                <a:grpSpLocks/>
              </p:cNvGrpSpPr>
              <p:nvPr/>
            </p:nvGrpSpPr>
            <p:grpSpPr bwMode="auto">
              <a:xfrm>
                <a:off x="4747" y="994"/>
                <a:ext cx="581" cy="134"/>
                <a:chOff x="614" y="2568"/>
                <a:chExt cx="725" cy="139"/>
              </a:xfrm>
            </p:grpSpPr>
            <p:sp>
              <p:nvSpPr>
                <p:cNvPr id="429" name="AutoShape 400">
                  <a:extLst>
                    <a:ext uri="{FF2B5EF4-FFF2-40B4-BE49-F238E27FC236}">
                      <a16:creationId xmlns:a16="http://schemas.microsoft.com/office/drawing/2014/main" id="{E60C4025-90B9-A647-863C-1FEFBD8A4151}"/>
                    </a:ext>
                  </a:extLst>
                </p:cNvPr>
                <p:cNvSpPr>
                  <a:spLocks noChangeArrowheads="1"/>
                </p:cNvSpPr>
                <p:nvPr/>
              </p:nvSpPr>
              <p:spPr bwMode="auto">
                <a:xfrm>
                  <a:off x="613" y="2566"/>
                  <a:ext cx="727" cy="143"/>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30" name="AutoShape 401">
                  <a:extLst>
                    <a:ext uri="{FF2B5EF4-FFF2-40B4-BE49-F238E27FC236}">
                      <a16:creationId xmlns:a16="http://schemas.microsoft.com/office/drawing/2014/main" id="{5C30FC9A-5758-C543-9950-783F68617D39}"/>
                    </a:ext>
                  </a:extLst>
                </p:cNvPr>
                <p:cNvSpPr>
                  <a:spLocks noChangeArrowheads="1"/>
                </p:cNvSpPr>
                <p:nvPr/>
              </p:nvSpPr>
              <p:spPr bwMode="auto">
                <a:xfrm>
                  <a:off x="630" y="2583"/>
                  <a:ext cx="691"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09" name="Rectangle 402">
                <a:extLst>
                  <a:ext uri="{FF2B5EF4-FFF2-40B4-BE49-F238E27FC236}">
                    <a16:creationId xmlns:a16="http://schemas.microsoft.com/office/drawing/2014/main" id="{8DDE3471-A288-6245-884A-B0607E1F6469}"/>
                  </a:ext>
                </a:extLst>
              </p:cNvPr>
              <p:cNvSpPr>
                <a:spLocks noChangeArrowheads="1"/>
              </p:cNvSpPr>
              <p:nvPr/>
            </p:nvSpPr>
            <p:spPr bwMode="auto">
              <a:xfrm>
                <a:off x="4216" y="135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10" name="Rectangle 403">
                <a:extLst>
                  <a:ext uri="{FF2B5EF4-FFF2-40B4-BE49-F238E27FC236}">
                    <a16:creationId xmlns:a16="http://schemas.microsoft.com/office/drawing/2014/main" id="{7B5A163C-1F88-0443-87E9-51D1B2C39E8E}"/>
                  </a:ext>
                </a:extLst>
              </p:cNvPr>
              <p:cNvSpPr>
                <a:spLocks noChangeArrowheads="1"/>
              </p:cNvSpPr>
              <p:nvPr/>
            </p:nvSpPr>
            <p:spPr bwMode="auto">
              <a:xfrm>
                <a:off x="4230" y="1656"/>
                <a:ext cx="592"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411" name="Group 404">
                <a:extLst>
                  <a:ext uri="{FF2B5EF4-FFF2-40B4-BE49-F238E27FC236}">
                    <a16:creationId xmlns:a16="http://schemas.microsoft.com/office/drawing/2014/main" id="{D7C44D5A-AB33-A744-B633-909E75E589C1}"/>
                  </a:ext>
                </a:extLst>
              </p:cNvPr>
              <p:cNvGrpSpPr>
                <a:grpSpLocks/>
              </p:cNvGrpSpPr>
              <p:nvPr/>
            </p:nvGrpSpPr>
            <p:grpSpPr bwMode="auto">
              <a:xfrm>
                <a:off x="4735" y="1627"/>
                <a:ext cx="582" cy="151"/>
                <a:chOff x="614" y="2568"/>
                <a:chExt cx="725" cy="139"/>
              </a:xfrm>
            </p:grpSpPr>
            <p:sp>
              <p:nvSpPr>
                <p:cNvPr id="427" name="AutoShape 405">
                  <a:extLst>
                    <a:ext uri="{FF2B5EF4-FFF2-40B4-BE49-F238E27FC236}">
                      <a16:creationId xmlns:a16="http://schemas.microsoft.com/office/drawing/2014/main" id="{BB140094-DC4B-CC48-B901-9AF64D80BCAF}"/>
                    </a:ext>
                  </a:extLst>
                </p:cNvPr>
                <p:cNvSpPr>
                  <a:spLocks noChangeArrowheads="1"/>
                </p:cNvSpPr>
                <p:nvPr/>
              </p:nvSpPr>
              <p:spPr bwMode="auto">
                <a:xfrm>
                  <a:off x="616" y="2570"/>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28" name="AutoShape 406">
                  <a:extLst>
                    <a:ext uri="{FF2B5EF4-FFF2-40B4-BE49-F238E27FC236}">
                      <a16:creationId xmlns:a16="http://schemas.microsoft.com/office/drawing/2014/main" id="{43B72EE6-71A8-E947-8E6C-0468656DDA60}"/>
                    </a:ext>
                  </a:extLst>
                </p:cNvPr>
                <p:cNvSpPr>
                  <a:spLocks noChangeArrowheads="1"/>
                </p:cNvSpPr>
                <p:nvPr/>
              </p:nvSpPr>
              <p:spPr bwMode="auto">
                <a:xfrm>
                  <a:off x="634" y="2585"/>
                  <a:ext cx="690"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12" name="Freeform 407">
                <a:extLst>
                  <a:ext uri="{FF2B5EF4-FFF2-40B4-BE49-F238E27FC236}">
                    <a16:creationId xmlns:a16="http://schemas.microsoft.com/office/drawing/2014/main" id="{D8EE526A-D741-074E-8520-BBA303937B91}"/>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413" name="Group 408">
                <a:extLst>
                  <a:ext uri="{FF2B5EF4-FFF2-40B4-BE49-F238E27FC236}">
                    <a16:creationId xmlns:a16="http://schemas.microsoft.com/office/drawing/2014/main" id="{8DC6A1FE-670A-8F4C-B521-23ECDDF7E06E}"/>
                  </a:ext>
                </a:extLst>
              </p:cNvPr>
              <p:cNvGrpSpPr>
                <a:grpSpLocks/>
              </p:cNvGrpSpPr>
              <p:nvPr/>
            </p:nvGrpSpPr>
            <p:grpSpPr bwMode="auto">
              <a:xfrm>
                <a:off x="4739" y="1327"/>
                <a:ext cx="582" cy="139"/>
                <a:chOff x="614" y="2568"/>
                <a:chExt cx="725" cy="139"/>
              </a:xfrm>
            </p:grpSpPr>
            <p:sp>
              <p:nvSpPr>
                <p:cNvPr id="425" name="AutoShape 409">
                  <a:extLst>
                    <a:ext uri="{FF2B5EF4-FFF2-40B4-BE49-F238E27FC236}">
                      <a16:creationId xmlns:a16="http://schemas.microsoft.com/office/drawing/2014/main" id="{0F0B48EC-30B0-2447-9BE4-237A0F1D6CE0}"/>
                    </a:ext>
                  </a:extLst>
                </p:cNvPr>
                <p:cNvSpPr>
                  <a:spLocks noChangeArrowheads="1"/>
                </p:cNvSpPr>
                <p:nvPr/>
              </p:nvSpPr>
              <p:spPr bwMode="auto">
                <a:xfrm>
                  <a:off x="629" y="2568"/>
                  <a:ext cx="702"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26" name="AutoShape 410">
                  <a:extLst>
                    <a:ext uri="{FF2B5EF4-FFF2-40B4-BE49-F238E27FC236}">
                      <a16:creationId xmlns:a16="http://schemas.microsoft.com/office/drawing/2014/main" id="{9C1B49B1-17F4-994D-8ECA-C396B76F722C}"/>
                    </a:ext>
                  </a:extLst>
                </p:cNvPr>
                <p:cNvSpPr>
                  <a:spLocks noChangeArrowheads="1"/>
                </p:cNvSpPr>
                <p:nvPr/>
              </p:nvSpPr>
              <p:spPr bwMode="auto">
                <a:xfrm>
                  <a:off x="634" y="2584"/>
                  <a:ext cx="672"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414" name="Rectangle 411">
                <a:extLst>
                  <a:ext uri="{FF2B5EF4-FFF2-40B4-BE49-F238E27FC236}">
                    <a16:creationId xmlns:a16="http://schemas.microsoft.com/office/drawing/2014/main" id="{A0980C94-D527-BA41-8507-6B28776A9CEB}"/>
                  </a:ext>
                </a:extLst>
              </p:cNvPr>
              <p:cNvSpPr>
                <a:spLocks noChangeArrowheads="1"/>
              </p:cNvSpPr>
              <p:nvPr/>
            </p:nvSpPr>
            <p:spPr bwMode="auto">
              <a:xfrm>
                <a:off x="5248" y="429"/>
                <a:ext cx="71"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15" name="Freeform 412">
                <a:extLst>
                  <a:ext uri="{FF2B5EF4-FFF2-40B4-BE49-F238E27FC236}">
                    <a16:creationId xmlns:a16="http://schemas.microsoft.com/office/drawing/2014/main" id="{F0295E91-976F-C148-BFB3-59549C5388A8}"/>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16" name="Freeform 413">
                <a:extLst>
                  <a:ext uri="{FF2B5EF4-FFF2-40B4-BE49-F238E27FC236}">
                    <a16:creationId xmlns:a16="http://schemas.microsoft.com/office/drawing/2014/main" id="{2C2F1597-CAE7-5248-BDE8-D6B16C5286F1}"/>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17" name="Oval 414">
                <a:extLst>
                  <a:ext uri="{FF2B5EF4-FFF2-40B4-BE49-F238E27FC236}">
                    <a16:creationId xmlns:a16="http://schemas.microsoft.com/office/drawing/2014/main" id="{914741F1-D3EA-3645-9C4D-9E5B4C95316B}"/>
                  </a:ext>
                </a:extLst>
              </p:cNvPr>
              <p:cNvSpPr>
                <a:spLocks noChangeArrowheads="1"/>
              </p:cNvSpPr>
              <p:nvPr/>
            </p:nvSpPr>
            <p:spPr bwMode="auto">
              <a:xfrm>
                <a:off x="5518" y="2612"/>
                <a:ext cx="47"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18" name="Freeform 415">
                <a:extLst>
                  <a:ext uri="{FF2B5EF4-FFF2-40B4-BE49-F238E27FC236}">
                    <a16:creationId xmlns:a16="http://schemas.microsoft.com/office/drawing/2014/main" id="{079F15E3-5A9F-844C-92CA-F9CBADE82E65}"/>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19" name="AutoShape 416">
                <a:extLst>
                  <a:ext uri="{FF2B5EF4-FFF2-40B4-BE49-F238E27FC236}">
                    <a16:creationId xmlns:a16="http://schemas.microsoft.com/office/drawing/2014/main" id="{25F2967B-CA00-2D49-B406-7209F80FBE93}"/>
                  </a:ext>
                </a:extLst>
              </p:cNvPr>
              <p:cNvSpPr>
                <a:spLocks noChangeArrowheads="1"/>
              </p:cNvSpPr>
              <p:nvPr/>
            </p:nvSpPr>
            <p:spPr bwMode="auto">
              <a:xfrm>
                <a:off x="4140" y="2676"/>
                <a:ext cx="1198" cy="149"/>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20" name="AutoShape 417">
                <a:extLst>
                  <a:ext uri="{FF2B5EF4-FFF2-40B4-BE49-F238E27FC236}">
                    <a16:creationId xmlns:a16="http://schemas.microsoft.com/office/drawing/2014/main" id="{60A760B4-92D7-954E-A584-1C2A30FC6A0A}"/>
                  </a:ext>
                </a:extLst>
              </p:cNvPr>
              <p:cNvSpPr>
                <a:spLocks noChangeArrowheads="1"/>
              </p:cNvSpPr>
              <p:nvPr/>
            </p:nvSpPr>
            <p:spPr bwMode="auto">
              <a:xfrm>
                <a:off x="4206" y="2713"/>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21" name="Oval 418">
                <a:extLst>
                  <a:ext uri="{FF2B5EF4-FFF2-40B4-BE49-F238E27FC236}">
                    <a16:creationId xmlns:a16="http://schemas.microsoft.com/office/drawing/2014/main" id="{A94E8FB4-D219-2843-94C1-6710451B99F5}"/>
                  </a:ext>
                </a:extLst>
              </p:cNvPr>
              <p:cNvSpPr>
                <a:spLocks noChangeArrowheads="1"/>
              </p:cNvSpPr>
              <p:nvPr/>
            </p:nvSpPr>
            <p:spPr bwMode="auto">
              <a:xfrm>
                <a:off x="4306" y="2384"/>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22" name="Oval 419">
                <a:extLst>
                  <a:ext uri="{FF2B5EF4-FFF2-40B4-BE49-F238E27FC236}">
                    <a16:creationId xmlns:a16="http://schemas.microsoft.com/office/drawing/2014/main" id="{CBBF0878-886F-8240-BCA7-1F50627F077F}"/>
                  </a:ext>
                </a:extLst>
              </p:cNvPr>
              <p:cNvSpPr>
                <a:spLocks noChangeArrowheads="1"/>
              </p:cNvSpPr>
              <p:nvPr/>
            </p:nvSpPr>
            <p:spPr bwMode="auto">
              <a:xfrm>
                <a:off x="4486" y="2384"/>
                <a:ext cx="161"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2000" b="0" i="0" u="none" strike="noStrike" kern="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423" name="Oval 420">
                <a:extLst>
                  <a:ext uri="{FF2B5EF4-FFF2-40B4-BE49-F238E27FC236}">
                    <a16:creationId xmlns:a16="http://schemas.microsoft.com/office/drawing/2014/main" id="{722EEBED-10FC-6E4D-AABD-99355D382811}"/>
                  </a:ext>
                </a:extLst>
              </p:cNvPr>
              <p:cNvSpPr>
                <a:spLocks noChangeArrowheads="1"/>
              </p:cNvSpPr>
              <p:nvPr/>
            </p:nvSpPr>
            <p:spPr bwMode="auto">
              <a:xfrm>
                <a:off x="4661" y="2379"/>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24" name="Rectangle 421">
                <a:extLst>
                  <a:ext uri="{FF2B5EF4-FFF2-40B4-BE49-F238E27FC236}">
                    <a16:creationId xmlns:a16="http://schemas.microsoft.com/office/drawing/2014/main" id="{92E23A4D-5618-484A-93AD-2343A39775D1}"/>
                  </a:ext>
                </a:extLst>
              </p:cNvPr>
              <p:cNvSpPr>
                <a:spLocks noChangeArrowheads="1"/>
              </p:cNvSpPr>
              <p:nvPr/>
            </p:nvSpPr>
            <p:spPr bwMode="auto">
              <a:xfrm>
                <a:off x="5063" y="1837"/>
                <a:ext cx="85" cy="760"/>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39" name="Group 356">
              <a:extLst>
                <a:ext uri="{FF2B5EF4-FFF2-40B4-BE49-F238E27FC236}">
                  <a16:creationId xmlns:a16="http://schemas.microsoft.com/office/drawing/2014/main" id="{0FAAD616-9809-0F47-9C32-F28BCE96C450}"/>
                </a:ext>
              </a:extLst>
            </p:cNvPr>
            <p:cNvGrpSpPr>
              <a:grpSpLocks/>
            </p:cNvGrpSpPr>
            <p:nvPr/>
          </p:nvGrpSpPr>
          <p:grpSpPr bwMode="auto">
            <a:xfrm>
              <a:off x="3091" y="2634"/>
              <a:ext cx="301" cy="451"/>
              <a:chOff x="4140" y="429"/>
              <a:chExt cx="1425" cy="2396"/>
            </a:xfrm>
          </p:grpSpPr>
          <p:sp>
            <p:nvSpPr>
              <p:cNvPr id="369" name="Freeform 357">
                <a:extLst>
                  <a:ext uri="{FF2B5EF4-FFF2-40B4-BE49-F238E27FC236}">
                    <a16:creationId xmlns:a16="http://schemas.microsoft.com/office/drawing/2014/main" id="{2EB65E56-496B-EE43-A5BA-0034EDBB890B}"/>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70" name="Rectangle 358">
                <a:extLst>
                  <a:ext uri="{FF2B5EF4-FFF2-40B4-BE49-F238E27FC236}">
                    <a16:creationId xmlns:a16="http://schemas.microsoft.com/office/drawing/2014/main" id="{E623A3D2-E041-CF4A-AEB9-0E88006BF388}"/>
                  </a:ext>
                </a:extLst>
              </p:cNvPr>
              <p:cNvSpPr>
                <a:spLocks noChangeArrowheads="1"/>
              </p:cNvSpPr>
              <p:nvPr/>
            </p:nvSpPr>
            <p:spPr bwMode="auto">
              <a:xfrm>
                <a:off x="4206" y="429"/>
                <a:ext cx="1046"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71" name="Freeform 359">
                <a:extLst>
                  <a:ext uri="{FF2B5EF4-FFF2-40B4-BE49-F238E27FC236}">
                    <a16:creationId xmlns:a16="http://schemas.microsoft.com/office/drawing/2014/main" id="{06D96649-1A4B-D349-BD4A-B3CA1C357164}"/>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72" name="Freeform 360">
                <a:extLst>
                  <a:ext uri="{FF2B5EF4-FFF2-40B4-BE49-F238E27FC236}">
                    <a16:creationId xmlns:a16="http://schemas.microsoft.com/office/drawing/2014/main" id="{8CB236BD-E7A4-F54C-A810-99FD583B411D}"/>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73" name="Rectangle 361">
                <a:extLst>
                  <a:ext uri="{FF2B5EF4-FFF2-40B4-BE49-F238E27FC236}">
                    <a16:creationId xmlns:a16="http://schemas.microsoft.com/office/drawing/2014/main" id="{92C08DD8-675E-D34D-A84F-65A2DE10FF70}"/>
                  </a:ext>
                </a:extLst>
              </p:cNvPr>
              <p:cNvSpPr>
                <a:spLocks noChangeArrowheads="1"/>
              </p:cNvSpPr>
              <p:nvPr/>
            </p:nvSpPr>
            <p:spPr bwMode="auto">
              <a:xfrm>
                <a:off x="4211" y="695"/>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374" name="Group 362">
                <a:extLst>
                  <a:ext uri="{FF2B5EF4-FFF2-40B4-BE49-F238E27FC236}">
                    <a16:creationId xmlns:a16="http://schemas.microsoft.com/office/drawing/2014/main" id="{168D1B37-2023-2A4F-AEFF-7BCC580296C7}"/>
                  </a:ext>
                </a:extLst>
              </p:cNvPr>
              <p:cNvGrpSpPr>
                <a:grpSpLocks/>
              </p:cNvGrpSpPr>
              <p:nvPr/>
            </p:nvGrpSpPr>
            <p:grpSpPr bwMode="auto">
              <a:xfrm>
                <a:off x="4749" y="668"/>
                <a:ext cx="581" cy="145"/>
                <a:chOff x="614" y="2568"/>
                <a:chExt cx="725" cy="139"/>
              </a:xfrm>
            </p:grpSpPr>
            <p:sp>
              <p:nvSpPr>
                <p:cNvPr id="399" name="AutoShape 363">
                  <a:extLst>
                    <a:ext uri="{FF2B5EF4-FFF2-40B4-BE49-F238E27FC236}">
                      <a16:creationId xmlns:a16="http://schemas.microsoft.com/office/drawing/2014/main" id="{697647FE-4187-6C41-95DB-62B96522DA3A}"/>
                    </a:ext>
                  </a:extLst>
                </p:cNvPr>
                <p:cNvSpPr>
                  <a:spLocks noChangeArrowheads="1"/>
                </p:cNvSpPr>
                <p:nvPr/>
              </p:nvSpPr>
              <p:spPr bwMode="auto">
                <a:xfrm>
                  <a:off x="616" y="2568"/>
                  <a:ext cx="721"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00" name="AutoShape 364">
                  <a:extLst>
                    <a:ext uri="{FF2B5EF4-FFF2-40B4-BE49-F238E27FC236}">
                      <a16:creationId xmlns:a16="http://schemas.microsoft.com/office/drawing/2014/main" id="{64F362C9-3CBA-504B-95A3-38E06F0678DF}"/>
                    </a:ext>
                  </a:extLst>
                </p:cNvPr>
                <p:cNvSpPr>
                  <a:spLocks noChangeArrowheads="1"/>
                </p:cNvSpPr>
                <p:nvPr/>
              </p:nvSpPr>
              <p:spPr bwMode="auto">
                <a:xfrm>
                  <a:off x="634" y="2583"/>
                  <a:ext cx="685"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375" name="Rectangle 365">
                <a:extLst>
                  <a:ext uri="{FF2B5EF4-FFF2-40B4-BE49-F238E27FC236}">
                    <a16:creationId xmlns:a16="http://schemas.microsoft.com/office/drawing/2014/main" id="{94D546CA-749A-BC48-B20F-57C5A8077E74}"/>
                  </a:ext>
                </a:extLst>
              </p:cNvPr>
              <p:cNvSpPr>
                <a:spLocks noChangeArrowheads="1"/>
              </p:cNvSpPr>
              <p:nvPr/>
            </p:nvSpPr>
            <p:spPr bwMode="auto">
              <a:xfrm>
                <a:off x="4225" y="101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376" name="Group 366">
                <a:extLst>
                  <a:ext uri="{FF2B5EF4-FFF2-40B4-BE49-F238E27FC236}">
                    <a16:creationId xmlns:a16="http://schemas.microsoft.com/office/drawing/2014/main" id="{1812EEBE-2662-1E46-B90F-2E97DD6FED46}"/>
                  </a:ext>
                </a:extLst>
              </p:cNvPr>
              <p:cNvGrpSpPr>
                <a:grpSpLocks/>
              </p:cNvGrpSpPr>
              <p:nvPr/>
            </p:nvGrpSpPr>
            <p:grpSpPr bwMode="auto">
              <a:xfrm>
                <a:off x="4747" y="994"/>
                <a:ext cx="581" cy="134"/>
                <a:chOff x="614" y="2568"/>
                <a:chExt cx="725" cy="139"/>
              </a:xfrm>
            </p:grpSpPr>
            <p:sp>
              <p:nvSpPr>
                <p:cNvPr id="397" name="AutoShape 367">
                  <a:extLst>
                    <a:ext uri="{FF2B5EF4-FFF2-40B4-BE49-F238E27FC236}">
                      <a16:creationId xmlns:a16="http://schemas.microsoft.com/office/drawing/2014/main" id="{5354875B-2A6A-B040-9309-A4A5A50F3BD6}"/>
                    </a:ext>
                  </a:extLst>
                </p:cNvPr>
                <p:cNvSpPr>
                  <a:spLocks noChangeArrowheads="1"/>
                </p:cNvSpPr>
                <p:nvPr/>
              </p:nvSpPr>
              <p:spPr bwMode="auto">
                <a:xfrm>
                  <a:off x="613" y="2566"/>
                  <a:ext cx="727" cy="143"/>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98" name="AutoShape 368">
                  <a:extLst>
                    <a:ext uri="{FF2B5EF4-FFF2-40B4-BE49-F238E27FC236}">
                      <a16:creationId xmlns:a16="http://schemas.microsoft.com/office/drawing/2014/main" id="{7085F58B-EEE8-BE46-B008-54CF97C6078B}"/>
                    </a:ext>
                  </a:extLst>
                </p:cNvPr>
                <p:cNvSpPr>
                  <a:spLocks noChangeArrowheads="1"/>
                </p:cNvSpPr>
                <p:nvPr/>
              </p:nvSpPr>
              <p:spPr bwMode="auto">
                <a:xfrm>
                  <a:off x="630" y="2583"/>
                  <a:ext cx="691"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377" name="Rectangle 369">
                <a:extLst>
                  <a:ext uri="{FF2B5EF4-FFF2-40B4-BE49-F238E27FC236}">
                    <a16:creationId xmlns:a16="http://schemas.microsoft.com/office/drawing/2014/main" id="{AB889316-958A-3944-8776-456DA75AA7FD}"/>
                  </a:ext>
                </a:extLst>
              </p:cNvPr>
              <p:cNvSpPr>
                <a:spLocks noChangeArrowheads="1"/>
              </p:cNvSpPr>
              <p:nvPr/>
            </p:nvSpPr>
            <p:spPr bwMode="auto">
              <a:xfrm>
                <a:off x="4216" y="135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78" name="Rectangle 370">
                <a:extLst>
                  <a:ext uri="{FF2B5EF4-FFF2-40B4-BE49-F238E27FC236}">
                    <a16:creationId xmlns:a16="http://schemas.microsoft.com/office/drawing/2014/main" id="{28A61210-9BA6-1B42-99F0-0AA06313718A}"/>
                  </a:ext>
                </a:extLst>
              </p:cNvPr>
              <p:cNvSpPr>
                <a:spLocks noChangeArrowheads="1"/>
              </p:cNvSpPr>
              <p:nvPr/>
            </p:nvSpPr>
            <p:spPr bwMode="auto">
              <a:xfrm>
                <a:off x="4230" y="1656"/>
                <a:ext cx="592"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379" name="Group 371">
                <a:extLst>
                  <a:ext uri="{FF2B5EF4-FFF2-40B4-BE49-F238E27FC236}">
                    <a16:creationId xmlns:a16="http://schemas.microsoft.com/office/drawing/2014/main" id="{2D18D821-27B1-1C41-BCE9-F6BAA81749A0}"/>
                  </a:ext>
                </a:extLst>
              </p:cNvPr>
              <p:cNvGrpSpPr>
                <a:grpSpLocks/>
              </p:cNvGrpSpPr>
              <p:nvPr/>
            </p:nvGrpSpPr>
            <p:grpSpPr bwMode="auto">
              <a:xfrm>
                <a:off x="4735" y="1627"/>
                <a:ext cx="582" cy="151"/>
                <a:chOff x="614" y="2568"/>
                <a:chExt cx="725" cy="139"/>
              </a:xfrm>
            </p:grpSpPr>
            <p:sp>
              <p:nvSpPr>
                <p:cNvPr id="395" name="AutoShape 372">
                  <a:extLst>
                    <a:ext uri="{FF2B5EF4-FFF2-40B4-BE49-F238E27FC236}">
                      <a16:creationId xmlns:a16="http://schemas.microsoft.com/office/drawing/2014/main" id="{B58EE831-7F05-9245-A127-DD8BBE0CAE1B}"/>
                    </a:ext>
                  </a:extLst>
                </p:cNvPr>
                <p:cNvSpPr>
                  <a:spLocks noChangeArrowheads="1"/>
                </p:cNvSpPr>
                <p:nvPr/>
              </p:nvSpPr>
              <p:spPr bwMode="auto">
                <a:xfrm>
                  <a:off x="616" y="2570"/>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96" name="AutoShape 373">
                  <a:extLst>
                    <a:ext uri="{FF2B5EF4-FFF2-40B4-BE49-F238E27FC236}">
                      <a16:creationId xmlns:a16="http://schemas.microsoft.com/office/drawing/2014/main" id="{85C001D1-A6CB-AF4D-AEBE-CA0F781AACFA}"/>
                    </a:ext>
                  </a:extLst>
                </p:cNvPr>
                <p:cNvSpPr>
                  <a:spLocks noChangeArrowheads="1"/>
                </p:cNvSpPr>
                <p:nvPr/>
              </p:nvSpPr>
              <p:spPr bwMode="auto">
                <a:xfrm>
                  <a:off x="634" y="2585"/>
                  <a:ext cx="690"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380" name="Freeform 374">
                <a:extLst>
                  <a:ext uri="{FF2B5EF4-FFF2-40B4-BE49-F238E27FC236}">
                    <a16:creationId xmlns:a16="http://schemas.microsoft.com/office/drawing/2014/main" id="{B8F2D608-6D10-E648-961C-502BF52F29F5}"/>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381" name="Group 375">
                <a:extLst>
                  <a:ext uri="{FF2B5EF4-FFF2-40B4-BE49-F238E27FC236}">
                    <a16:creationId xmlns:a16="http://schemas.microsoft.com/office/drawing/2014/main" id="{EA90B984-0232-2446-8671-DE7D83867631}"/>
                  </a:ext>
                </a:extLst>
              </p:cNvPr>
              <p:cNvGrpSpPr>
                <a:grpSpLocks/>
              </p:cNvGrpSpPr>
              <p:nvPr/>
            </p:nvGrpSpPr>
            <p:grpSpPr bwMode="auto">
              <a:xfrm>
                <a:off x="4739" y="1327"/>
                <a:ext cx="582" cy="139"/>
                <a:chOff x="614" y="2568"/>
                <a:chExt cx="725" cy="139"/>
              </a:xfrm>
            </p:grpSpPr>
            <p:sp>
              <p:nvSpPr>
                <p:cNvPr id="393" name="AutoShape 376">
                  <a:extLst>
                    <a:ext uri="{FF2B5EF4-FFF2-40B4-BE49-F238E27FC236}">
                      <a16:creationId xmlns:a16="http://schemas.microsoft.com/office/drawing/2014/main" id="{6EB17013-082B-8046-B555-12F5A15CDDD5}"/>
                    </a:ext>
                  </a:extLst>
                </p:cNvPr>
                <p:cNvSpPr>
                  <a:spLocks noChangeArrowheads="1"/>
                </p:cNvSpPr>
                <p:nvPr/>
              </p:nvSpPr>
              <p:spPr bwMode="auto">
                <a:xfrm>
                  <a:off x="629" y="2568"/>
                  <a:ext cx="702"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94" name="AutoShape 377">
                  <a:extLst>
                    <a:ext uri="{FF2B5EF4-FFF2-40B4-BE49-F238E27FC236}">
                      <a16:creationId xmlns:a16="http://schemas.microsoft.com/office/drawing/2014/main" id="{A70DD0EF-6EE9-E241-AB7E-EB4BDADA2EA5}"/>
                    </a:ext>
                  </a:extLst>
                </p:cNvPr>
                <p:cNvSpPr>
                  <a:spLocks noChangeArrowheads="1"/>
                </p:cNvSpPr>
                <p:nvPr/>
              </p:nvSpPr>
              <p:spPr bwMode="auto">
                <a:xfrm>
                  <a:off x="634" y="2584"/>
                  <a:ext cx="672"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382" name="Rectangle 378">
                <a:extLst>
                  <a:ext uri="{FF2B5EF4-FFF2-40B4-BE49-F238E27FC236}">
                    <a16:creationId xmlns:a16="http://schemas.microsoft.com/office/drawing/2014/main" id="{06B18518-E7AE-2941-AC96-4C9A6B0F0A7E}"/>
                  </a:ext>
                </a:extLst>
              </p:cNvPr>
              <p:cNvSpPr>
                <a:spLocks noChangeArrowheads="1"/>
              </p:cNvSpPr>
              <p:nvPr/>
            </p:nvSpPr>
            <p:spPr bwMode="auto">
              <a:xfrm>
                <a:off x="5248" y="429"/>
                <a:ext cx="71"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83" name="Freeform 379">
                <a:extLst>
                  <a:ext uri="{FF2B5EF4-FFF2-40B4-BE49-F238E27FC236}">
                    <a16:creationId xmlns:a16="http://schemas.microsoft.com/office/drawing/2014/main" id="{C884ECAB-FBB2-1146-9BA8-9234C107623A}"/>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84" name="Freeform 380">
                <a:extLst>
                  <a:ext uri="{FF2B5EF4-FFF2-40B4-BE49-F238E27FC236}">
                    <a16:creationId xmlns:a16="http://schemas.microsoft.com/office/drawing/2014/main" id="{86ACC5C0-75DC-D644-9593-987029E24B3C}"/>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85" name="Oval 381">
                <a:extLst>
                  <a:ext uri="{FF2B5EF4-FFF2-40B4-BE49-F238E27FC236}">
                    <a16:creationId xmlns:a16="http://schemas.microsoft.com/office/drawing/2014/main" id="{8F3063A0-8C29-3F4C-BBB6-E5C3DB20465B}"/>
                  </a:ext>
                </a:extLst>
              </p:cNvPr>
              <p:cNvSpPr>
                <a:spLocks noChangeArrowheads="1"/>
              </p:cNvSpPr>
              <p:nvPr/>
            </p:nvSpPr>
            <p:spPr bwMode="auto">
              <a:xfrm>
                <a:off x="5518" y="2612"/>
                <a:ext cx="47"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86" name="Freeform 382">
                <a:extLst>
                  <a:ext uri="{FF2B5EF4-FFF2-40B4-BE49-F238E27FC236}">
                    <a16:creationId xmlns:a16="http://schemas.microsoft.com/office/drawing/2014/main" id="{458BBF01-F7B3-7C4A-9F9B-C150FEACFE45}"/>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87" name="AutoShape 383">
                <a:extLst>
                  <a:ext uri="{FF2B5EF4-FFF2-40B4-BE49-F238E27FC236}">
                    <a16:creationId xmlns:a16="http://schemas.microsoft.com/office/drawing/2014/main" id="{F09EBB6E-D725-9948-A7CD-454E0B2D099C}"/>
                  </a:ext>
                </a:extLst>
              </p:cNvPr>
              <p:cNvSpPr>
                <a:spLocks noChangeArrowheads="1"/>
              </p:cNvSpPr>
              <p:nvPr/>
            </p:nvSpPr>
            <p:spPr bwMode="auto">
              <a:xfrm>
                <a:off x="4140" y="2676"/>
                <a:ext cx="1198" cy="149"/>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88" name="AutoShape 384">
                <a:extLst>
                  <a:ext uri="{FF2B5EF4-FFF2-40B4-BE49-F238E27FC236}">
                    <a16:creationId xmlns:a16="http://schemas.microsoft.com/office/drawing/2014/main" id="{02BBEBA8-A2A8-6940-9840-37361C65A6CB}"/>
                  </a:ext>
                </a:extLst>
              </p:cNvPr>
              <p:cNvSpPr>
                <a:spLocks noChangeArrowheads="1"/>
              </p:cNvSpPr>
              <p:nvPr/>
            </p:nvSpPr>
            <p:spPr bwMode="auto">
              <a:xfrm>
                <a:off x="4206" y="2713"/>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89" name="Oval 385">
                <a:extLst>
                  <a:ext uri="{FF2B5EF4-FFF2-40B4-BE49-F238E27FC236}">
                    <a16:creationId xmlns:a16="http://schemas.microsoft.com/office/drawing/2014/main" id="{6CD76452-9A37-284A-AC19-94EAEBD63819}"/>
                  </a:ext>
                </a:extLst>
              </p:cNvPr>
              <p:cNvSpPr>
                <a:spLocks noChangeArrowheads="1"/>
              </p:cNvSpPr>
              <p:nvPr/>
            </p:nvSpPr>
            <p:spPr bwMode="auto">
              <a:xfrm>
                <a:off x="4306" y="2384"/>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90" name="Oval 386">
                <a:extLst>
                  <a:ext uri="{FF2B5EF4-FFF2-40B4-BE49-F238E27FC236}">
                    <a16:creationId xmlns:a16="http://schemas.microsoft.com/office/drawing/2014/main" id="{1E726A08-C3CF-E243-B6EC-2B48F6CD7C61}"/>
                  </a:ext>
                </a:extLst>
              </p:cNvPr>
              <p:cNvSpPr>
                <a:spLocks noChangeArrowheads="1"/>
              </p:cNvSpPr>
              <p:nvPr/>
            </p:nvSpPr>
            <p:spPr bwMode="auto">
              <a:xfrm>
                <a:off x="4486" y="2384"/>
                <a:ext cx="161"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2000" b="0" i="0" u="none" strike="noStrike" kern="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391" name="Oval 387">
                <a:extLst>
                  <a:ext uri="{FF2B5EF4-FFF2-40B4-BE49-F238E27FC236}">
                    <a16:creationId xmlns:a16="http://schemas.microsoft.com/office/drawing/2014/main" id="{EA8C927A-FBE1-A045-983E-D27E291B72F4}"/>
                  </a:ext>
                </a:extLst>
              </p:cNvPr>
              <p:cNvSpPr>
                <a:spLocks noChangeArrowheads="1"/>
              </p:cNvSpPr>
              <p:nvPr/>
            </p:nvSpPr>
            <p:spPr bwMode="auto">
              <a:xfrm>
                <a:off x="4661" y="2379"/>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92" name="Rectangle 388">
                <a:extLst>
                  <a:ext uri="{FF2B5EF4-FFF2-40B4-BE49-F238E27FC236}">
                    <a16:creationId xmlns:a16="http://schemas.microsoft.com/office/drawing/2014/main" id="{C8D6AC43-68AF-D54D-86AA-6781530920F1}"/>
                  </a:ext>
                </a:extLst>
              </p:cNvPr>
              <p:cNvSpPr>
                <a:spLocks noChangeArrowheads="1"/>
              </p:cNvSpPr>
              <p:nvPr/>
            </p:nvSpPr>
            <p:spPr bwMode="auto">
              <a:xfrm>
                <a:off x="5063" y="1837"/>
                <a:ext cx="85" cy="760"/>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40" name="Group 320">
              <a:extLst>
                <a:ext uri="{FF2B5EF4-FFF2-40B4-BE49-F238E27FC236}">
                  <a16:creationId xmlns:a16="http://schemas.microsoft.com/office/drawing/2014/main" id="{BCA856A3-13D3-2047-A080-FFDA86B41EEC}"/>
                </a:ext>
              </a:extLst>
            </p:cNvPr>
            <p:cNvGrpSpPr>
              <a:grpSpLocks/>
            </p:cNvGrpSpPr>
            <p:nvPr/>
          </p:nvGrpSpPr>
          <p:grpSpPr bwMode="auto">
            <a:xfrm>
              <a:off x="3105" y="1159"/>
              <a:ext cx="301" cy="451"/>
              <a:chOff x="4140" y="429"/>
              <a:chExt cx="1425" cy="2396"/>
            </a:xfrm>
          </p:grpSpPr>
          <p:sp>
            <p:nvSpPr>
              <p:cNvPr id="337" name="Freeform 321">
                <a:extLst>
                  <a:ext uri="{FF2B5EF4-FFF2-40B4-BE49-F238E27FC236}">
                    <a16:creationId xmlns:a16="http://schemas.microsoft.com/office/drawing/2014/main" id="{E9C36205-9E0D-2941-8A7D-957488780FE1}"/>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38" name="Rectangle 322">
                <a:extLst>
                  <a:ext uri="{FF2B5EF4-FFF2-40B4-BE49-F238E27FC236}">
                    <a16:creationId xmlns:a16="http://schemas.microsoft.com/office/drawing/2014/main" id="{DC6B3BB4-B3F9-6649-8059-F6509EF98FF2}"/>
                  </a:ext>
                </a:extLst>
              </p:cNvPr>
              <p:cNvSpPr>
                <a:spLocks noChangeArrowheads="1"/>
              </p:cNvSpPr>
              <p:nvPr/>
            </p:nvSpPr>
            <p:spPr bwMode="auto">
              <a:xfrm>
                <a:off x="4206" y="429"/>
                <a:ext cx="1046"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39" name="Freeform 323">
                <a:extLst>
                  <a:ext uri="{FF2B5EF4-FFF2-40B4-BE49-F238E27FC236}">
                    <a16:creationId xmlns:a16="http://schemas.microsoft.com/office/drawing/2014/main" id="{95CD3C72-5158-C545-A42A-E0769B6870C6}"/>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40" name="Freeform 324">
                <a:extLst>
                  <a:ext uri="{FF2B5EF4-FFF2-40B4-BE49-F238E27FC236}">
                    <a16:creationId xmlns:a16="http://schemas.microsoft.com/office/drawing/2014/main" id="{1090F3E0-60AF-444E-8E42-17F66B71A6D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41" name="Rectangle 325">
                <a:extLst>
                  <a:ext uri="{FF2B5EF4-FFF2-40B4-BE49-F238E27FC236}">
                    <a16:creationId xmlns:a16="http://schemas.microsoft.com/office/drawing/2014/main" id="{3E522ADC-77DE-624F-87AA-FAECC92070FC}"/>
                  </a:ext>
                </a:extLst>
              </p:cNvPr>
              <p:cNvSpPr>
                <a:spLocks noChangeArrowheads="1"/>
              </p:cNvSpPr>
              <p:nvPr/>
            </p:nvSpPr>
            <p:spPr bwMode="auto">
              <a:xfrm>
                <a:off x="4211" y="695"/>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342" name="Group 326">
                <a:extLst>
                  <a:ext uri="{FF2B5EF4-FFF2-40B4-BE49-F238E27FC236}">
                    <a16:creationId xmlns:a16="http://schemas.microsoft.com/office/drawing/2014/main" id="{9A881071-53C4-854C-B41F-14CD734AB8D9}"/>
                  </a:ext>
                </a:extLst>
              </p:cNvPr>
              <p:cNvGrpSpPr>
                <a:grpSpLocks/>
              </p:cNvGrpSpPr>
              <p:nvPr/>
            </p:nvGrpSpPr>
            <p:grpSpPr bwMode="auto">
              <a:xfrm>
                <a:off x="4749" y="668"/>
                <a:ext cx="581" cy="145"/>
                <a:chOff x="614" y="2568"/>
                <a:chExt cx="725" cy="139"/>
              </a:xfrm>
            </p:grpSpPr>
            <p:sp>
              <p:nvSpPr>
                <p:cNvPr id="367" name="AutoShape 327">
                  <a:extLst>
                    <a:ext uri="{FF2B5EF4-FFF2-40B4-BE49-F238E27FC236}">
                      <a16:creationId xmlns:a16="http://schemas.microsoft.com/office/drawing/2014/main" id="{5EC42EDF-C001-704E-BAAE-2375ABBC886E}"/>
                    </a:ext>
                  </a:extLst>
                </p:cNvPr>
                <p:cNvSpPr>
                  <a:spLocks noChangeArrowheads="1"/>
                </p:cNvSpPr>
                <p:nvPr/>
              </p:nvSpPr>
              <p:spPr bwMode="auto">
                <a:xfrm>
                  <a:off x="616" y="2568"/>
                  <a:ext cx="721"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68" name="AutoShape 328">
                  <a:extLst>
                    <a:ext uri="{FF2B5EF4-FFF2-40B4-BE49-F238E27FC236}">
                      <a16:creationId xmlns:a16="http://schemas.microsoft.com/office/drawing/2014/main" id="{D887905D-58B1-9A4E-A16A-32F0BF16C0DB}"/>
                    </a:ext>
                  </a:extLst>
                </p:cNvPr>
                <p:cNvSpPr>
                  <a:spLocks noChangeArrowheads="1"/>
                </p:cNvSpPr>
                <p:nvPr/>
              </p:nvSpPr>
              <p:spPr bwMode="auto">
                <a:xfrm>
                  <a:off x="634" y="2583"/>
                  <a:ext cx="685"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343" name="Rectangle 329">
                <a:extLst>
                  <a:ext uri="{FF2B5EF4-FFF2-40B4-BE49-F238E27FC236}">
                    <a16:creationId xmlns:a16="http://schemas.microsoft.com/office/drawing/2014/main" id="{36A11B0A-F86E-BE46-B4B2-5F605E896F79}"/>
                  </a:ext>
                </a:extLst>
              </p:cNvPr>
              <p:cNvSpPr>
                <a:spLocks noChangeArrowheads="1"/>
              </p:cNvSpPr>
              <p:nvPr/>
            </p:nvSpPr>
            <p:spPr bwMode="auto">
              <a:xfrm>
                <a:off x="4225" y="101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344" name="Group 330">
                <a:extLst>
                  <a:ext uri="{FF2B5EF4-FFF2-40B4-BE49-F238E27FC236}">
                    <a16:creationId xmlns:a16="http://schemas.microsoft.com/office/drawing/2014/main" id="{0D898D3E-53D5-FA42-B3ED-1A902F554505}"/>
                  </a:ext>
                </a:extLst>
              </p:cNvPr>
              <p:cNvGrpSpPr>
                <a:grpSpLocks/>
              </p:cNvGrpSpPr>
              <p:nvPr/>
            </p:nvGrpSpPr>
            <p:grpSpPr bwMode="auto">
              <a:xfrm>
                <a:off x="4747" y="994"/>
                <a:ext cx="581" cy="134"/>
                <a:chOff x="614" y="2568"/>
                <a:chExt cx="725" cy="139"/>
              </a:xfrm>
            </p:grpSpPr>
            <p:sp>
              <p:nvSpPr>
                <p:cNvPr id="365" name="AutoShape 331">
                  <a:extLst>
                    <a:ext uri="{FF2B5EF4-FFF2-40B4-BE49-F238E27FC236}">
                      <a16:creationId xmlns:a16="http://schemas.microsoft.com/office/drawing/2014/main" id="{140CF4C1-2936-734F-BC64-690AD15BC614}"/>
                    </a:ext>
                  </a:extLst>
                </p:cNvPr>
                <p:cNvSpPr>
                  <a:spLocks noChangeArrowheads="1"/>
                </p:cNvSpPr>
                <p:nvPr/>
              </p:nvSpPr>
              <p:spPr bwMode="auto">
                <a:xfrm>
                  <a:off x="613" y="2566"/>
                  <a:ext cx="727" cy="143"/>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66" name="AutoShape 332">
                  <a:extLst>
                    <a:ext uri="{FF2B5EF4-FFF2-40B4-BE49-F238E27FC236}">
                      <a16:creationId xmlns:a16="http://schemas.microsoft.com/office/drawing/2014/main" id="{25379ADE-E4A2-3644-A2E3-CEB92CF3E141}"/>
                    </a:ext>
                  </a:extLst>
                </p:cNvPr>
                <p:cNvSpPr>
                  <a:spLocks noChangeArrowheads="1"/>
                </p:cNvSpPr>
                <p:nvPr/>
              </p:nvSpPr>
              <p:spPr bwMode="auto">
                <a:xfrm>
                  <a:off x="630" y="2583"/>
                  <a:ext cx="691"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345" name="Rectangle 333">
                <a:extLst>
                  <a:ext uri="{FF2B5EF4-FFF2-40B4-BE49-F238E27FC236}">
                    <a16:creationId xmlns:a16="http://schemas.microsoft.com/office/drawing/2014/main" id="{58B982F1-2C06-C64E-8596-911105974409}"/>
                  </a:ext>
                </a:extLst>
              </p:cNvPr>
              <p:cNvSpPr>
                <a:spLocks noChangeArrowheads="1"/>
              </p:cNvSpPr>
              <p:nvPr/>
            </p:nvSpPr>
            <p:spPr bwMode="auto">
              <a:xfrm>
                <a:off x="4216" y="1359"/>
                <a:ext cx="597"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46" name="Rectangle 334">
                <a:extLst>
                  <a:ext uri="{FF2B5EF4-FFF2-40B4-BE49-F238E27FC236}">
                    <a16:creationId xmlns:a16="http://schemas.microsoft.com/office/drawing/2014/main" id="{EC5379D6-711E-1046-B80F-16F89DE4F0E4}"/>
                  </a:ext>
                </a:extLst>
              </p:cNvPr>
              <p:cNvSpPr>
                <a:spLocks noChangeArrowheads="1"/>
              </p:cNvSpPr>
              <p:nvPr/>
            </p:nvSpPr>
            <p:spPr bwMode="auto">
              <a:xfrm>
                <a:off x="4230" y="1656"/>
                <a:ext cx="592" cy="48"/>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347" name="Group 335">
                <a:extLst>
                  <a:ext uri="{FF2B5EF4-FFF2-40B4-BE49-F238E27FC236}">
                    <a16:creationId xmlns:a16="http://schemas.microsoft.com/office/drawing/2014/main" id="{62B6A9C1-9ECF-E740-8210-537B54075D58}"/>
                  </a:ext>
                </a:extLst>
              </p:cNvPr>
              <p:cNvGrpSpPr>
                <a:grpSpLocks/>
              </p:cNvGrpSpPr>
              <p:nvPr/>
            </p:nvGrpSpPr>
            <p:grpSpPr bwMode="auto">
              <a:xfrm>
                <a:off x="4735" y="1627"/>
                <a:ext cx="582" cy="151"/>
                <a:chOff x="614" y="2568"/>
                <a:chExt cx="725" cy="139"/>
              </a:xfrm>
            </p:grpSpPr>
            <p:sp>
              <p:nvSpPr>
                <p:cNvPr id="363" name="AutoShape 336">
                  <a:extLst>
                    <a:ext uri="{FF2B5EF4-FFF2-40B4-BE49-F238E27FC236}">
                      <a16:creationId xmlns:a16="http://schemas.microsoft.com/office/drawing/2014/main" id="{9D8FBAA6-1137-6844-B6C0-8AE8A997B6BA}"/>
                    </a:ext>
                  </a:extLst>
                </p:cNvPr>
                <p:cNvSpPr>
                  <a:spLocks noChangeArrowheads="1"/>
                </p:cNvSpPr>
                <p:nvPr/>
              </p:nvSpPr>
              <p:spPr bwMode="auto">
                <a:xfrm>
                  <a:off x="616" y="2570"/>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64" name="AutoShape 337">
                  <a:extLst>
                    <a:ext uri="{FF2B5EF4-FFF2-40B4-BE49-F238E27FC236}">
                      <a16:creationId xmlns:a16="http://schemas.microsoft.com/office/drawing/2014/main" id="{69F4B76F-7829-E94B-BEA3-FD8D128BDFA8}"/>
                    </a:ext>
                  </a:extLst>
                </p:cNvPr>
                <p:cNvSpPr>
                  <a:spLocks noChangeArrowheads="1"/>
                </p:cNvSpPr>
                <p:nvPr/>
              </p:nvSpPr>
              <p:spPr bwMode="auto">
                <a:xfrm>
                  <a:off x="634" y="2585"/>
                  <a:ext cx="690"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348" name="Freeform 338">
                <a:extLst>
                  <a:ext uri="{FF2B5EF4-FFF2-40B4-BE49-F238E27FC236}">
                    <a16:creationId xmlns:a16="http://schemas.microsoft.com/office/drawing/2014/main" id="{22A5C20A-B311-014E-A689-CAD61456A394}"/>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349" name="Group 339">
                <a:extLst>
                  <a:ext uri="{FF2B5EF4-FFF2-40B4-BE49-F238E27FC236}">
                    <a16:creationId xmlns:a16="http://schemas.microsoft.com/office/drawing/2014/main" id="{925CE1AB-BA57-3848-BF71-4F28A97B45CA}"/>
                  </a:ext>
                </a:extLst>
              </p:cNvPr>
              <p:cNvGrpSpPr>
                <a:grpSpLocks/>
              </p:cNvGrpSpPr>
              <p:nvPr/>
            </p:nvGrpSpPr>
            <p:grpSpPr bwMode="auto">
              <a:xfrm>
                <a:off x="4739" y="1327"/>
                <a:ext cx="582" cy="139"/>
                <a:chOff x="614" y="2568"/>
                <a:chExt cx="725" cy="139"/>
              </a:xfrm>
            </p:grpSpPr>
            <p:sp>
              <p:nvSpPr>
                <p:cNvPr id="361" name="AutoShape 340">
                  <a:extLst>
                    <a:ext uri="{FF2B5EF4-FFF2-40B4-BE49-F238E27FC236}">
                      <a16:creationId xmlns:a16="http://schemas.microsoft.com/office/drawing/2014/main" id="{B07E1427-3B3F-6340-A5C6-DEFB2FDEA81A}"/>
                    </a:ext>
                  </a:extLst>
                </p:cNvPr>
                <p:cNvSpPr>
                  <a:spLocks noChangeArrowheads="1"/>
                </p:cNvSpPr>
                <p:nvPr/>
              </p:nvSpPr>
              <p:spPr bwMode="auto">
                <a:xfrm>
                  <a:off x="629" y="2568"/>
                  <a:ext cx="702"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62" name="AutoShape 341">
                  <a:extLst>
                    <a:ext uri="{FF2B5EF4-FFF2-40B4-BE49-F238E27FC236}">
                      <a16:creationId xmlns:a16="http://schemas.microsoft.com/office/drawing/2014/main" id="{E9341EDB-352E-324A-895B-0C91268DFA76}"/>
                    </a:ext>
                  </a:extLst>
                </p:cNvPr>
                <p:cNvSpPr>
                  <a:spLocks noChangeArrowheads="1"/>
                </p:cNvSpPr>
                <p:nvPr/>
              </p:nvSpPr>
              <p:spPr bwMode="auto">
                <a:xfrm>
                  <a:off x="634" y="2584"/>
                  <a:ext cx="672"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350" name="Rectangle 342">
                <a:extLst>
                  <a:ext uri="{FF2B5EF4-FFF2-40B4-BE49-F238E27FC236}">
                    <a16:creationId xmlns:a16="http://schemas.microsoft.com/office/drawing/2014/main" id="{11D2D091-BAD4-0641-8566-710F8617E386}"/>
                  </a:ext>
                </a:extLst>
              </p:cNvPr>
              <p:cNvSpPr>
                <a:spLocks noChangeArrowheads="1"/>
              </p:cNvSpPr>
              <p:nvPr/>
            </p:nvSpPr>
            <p:spPr bwMode="auto">
              <a:xfrm>
                <a:off x="5248" y="429"/>
                <a:ext cx="71" cy="2290"/>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51" name="Freeform 343">
                <a:extLst>
                  <a:ext uri="{FF2B5EF4-FFF2-40B4-BE49-F238E27FC236}">
                    <a16:creationId xmlns:a16="http://schemas.microsoft.com/office/drawing/2014/main" id="{3E9A5AE3-2D61-1346-98F1-082A92E96473}"/>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52" name="Freeform 344">
                <a:extLst>
                  <a:ext uri="{FF2B5EF4-FFF2-40B4-BE49-F238E27FC236}">
                    <a16:creationId xmlns:a16="http://schemas.microsoft.com/office/drawing/2014/main" id="{C88A9B02-44A8-734D-A285-32FD607BA8CE}"/>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53" name="Oval 345">
                <a:extLst>
                  <a:ext uri="{FF2B5EF4-FFF2-40B4-BE49-F238E27FC236}">
                    <a16:creationId xmlns:a16="http://schemas.microsoft.com/office/drawing/2014/main" id="{F7E578EC-80CB-5240-8CD1-30DCB354983E}"/>
                  </a:ext>
                </a:extLst>
              </p:cNvPr>
              <p:cNvSpPr>
                <a:spLocks noChangeArrowheads="1"/>
              </p:cNvSpPr>
              <p:nvPr/>
            </p:nvSpPr>
            <p:spPr bwMode="auto">
              <a:xfrm>
                <a:off x="5518" y="2612"/>
                <a:ext cx="47"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54" name="Freeform 346">
                <a:extLst>
                  <a:ext uri="{FF2B5EF4-FFF2-40B4-BE49-F238E27FC236}">
                    <a16:creationId xmlns:a16="http://schemas.microsoft.com/office/drawing/2014/main" id="{01251E70-248C-C54E-995F-050E4B38D1B5}"/>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55" name="AutoShape 347">
                <a:extLst>
                  <a:ext uri="{FF2B5EF4-FFF2-40B4-BE49-F238E27FC236}">
                    <a16:creationId xmlns:a16="http://schemas.microsoft.com/office/drawing/2014/main" id="{8EDCF461-339C-BE45-B223-F7FF2FF53016}"/>
                  </a:ext>
                </a:extLst>
              </p:cNvPr>
              <p:cNvSpPr>
                <a:spLocks noChangeArrowheads="1"/>
              </p:cNvSpPr>
              <p:nvPr/>
            </p:nvSpPr>
            <p:spPr bwMode="auto">
              <a:xfrm>
                <a:off x="4140" y="2676"/>
                <a:ext cx="1198" cy="149"/>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56" name="AutoShape 348">
                <a:extLst>
                  <a:ext uri="{FF2B5EF4-FFF2-40B4-BE49-F238E27FC236}">
                    <a16:creationId xmlns:a16="http://schemas.microsoft.com/office/drawing/2014/main" id="{41BCC026-3C31-E047-BE6D-95F125EFBEA1}"/>
                  </a:ext>
                </a:extLst>
              </p:cNvPr>
              <p:cNvSpPr>
                <a:spLocks noChangeArrowheads="1"/>
              </p:cNvSpPr>
              <p:nvPr/>
            </p:nvSpPr>
            <p:spPr bwMode="auto">
              <a:xfrm>
                <a:off x="4206" y="2713"/>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57" name="Oval 349">
                <a:extLst>
                  <a:ext uri="{FF2B5EF4-FFF2-40B4-BE49-F238E27FC236}">
                    <a16:creationId xmlns:a16="http://schemas.microsoft.com/office/drawing/2014/main" id="{BDE395A6-533C-B447-98EC-373FD11B4943}"/>
                  </a:ext>
                </a:extLst>
              </p:cNvPr>
              <p:cNvSpPr>
                <a:spLocks noChangeArrowheads="1"/>
              </p:cNvSpPr>
              <p:nvPr/>
            </p:nvSpPr>
            <p:spPr bwMode="auto">
              <a:xfrm>
                <a:off x="4306" y="2384"/>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58" name="Oval 350">
                <a:extLst>
                  <a:ext uri="{FF2B5EF4-FFF2-40B4-BE49-F238E27FC236}">
                    <a16:creationId xmlns:a16="http://schemas.microsoft.com/office/drawing/2014/main" id="{B4DADC3A-2C8C-F346-B8B8-136C0D22C487}"/>
                  </a:ext>
                </a:extLst>
              </p:cNvPr>
              <p:cNvSpPr>
                <a:spLocks noChangeArrowheads="1"/>
              </p:cNvSpPr>
              <p:nvPr/>
            </p:nvSpPr>
            <p:spPr bwMode="auto">
              <a:xfrm>
                <a:off x="4486" y="2384"/>
                <a:ext cx="161"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2000" b="0" i="0" u="none" strike="noStrike" kern="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359" name="Oval 351">
                <a:extLst>
                  <a:ext uri="{FF2B5EF4-FFF2-40B4-BE49-F238E27FC236}">
                    <a16:creationId xmlns:a16="http://schemas.microsoft.com/office/drawing/2014/main" id="{38987EEB-88F2-1244-9E1C-2C362707F83E}"/>
                  </a:ext>
                </a:extLst>
              </p:cNvPr>
              <p:cNvSpPr>
                <a:spLocks noChangeArrowheads="1"/>
              </p:cNvSpPr>
              <p:nvPr/>
            </p:nvSpPr>
            <p:spPr bwMode="auto">
              <a:xfrm>
                <a:off x="4661" y="2379"/>
                <a:ext cx="161"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60" name="Rectangle 352">
                <a:extLst>
                  <a:ext uri="{FF2B5EF4-FFF2-40B4-BE49-F238E27FC236}">
                    <a16:creationId xmlns:a16="http://schemas.microsoft.com/office/drawing/2014/main" id="{AAD9CA5F-C3CC-4E40-B45E-D06325400A1A}"/>
                  </a:ext>
                </a:extLst>
              </p:cNvPr>
              <p:cNvSpPr>
                <a:spLocks noChangeArrowheads="1"/>
              </p:cNvSpPr>
              <p:nvPr/>
            </p:nvSpPr>
            <p:spPr bwMode="auto">
              <a:xfrm>
                <a:off x="5063" y="1837"/>
                <a:ext cx="85" cy="760"/>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241" name="Line 9">
              <a:extLst>
                <a:ext uri="{FF2B5EF4-FFF2-40B4-BE49-F238E27FC236}">
                  <a16:creationId xmlns:a16="http://schemas.microsoft.com/office/drawing/2014/main" id="{9E3D4712-7ACE-524B-B065-8A439F0D26A4}"/>
                </a:ext>
              </a:extLst>
            </p:cNvPr>
            <p:cNvSpPr>
              <a:spLocks noChangeShapeType="1"/>
            </p:cNvSpPr>
            <p:nvPr/>
          </p:nvSpPr>
          <p:spPr bwMode="auto">
            <a:xfrm>
              <a:off x="3734" y="1642"/>
              <a:ext cx="708" cy="498"/>
            </a:xfrm>
            <a:prstGeom prst="line">
              <a:avLst/>
            </a:prstGeom>
            <a:noFill/>
            <a:ln w="28575">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242" name="Group 19">
              <a:extLst>
                <a:ext uri="{FF2B5EF4-FFF2-40B4-BE49-F238E27FC236}">
                  <a16:creationId xmlns:a16="http://schemas.microsoft.com/office/drawing/2014/main" id="{B7732DA7-70D9-1240-BF36-777385ECC696}"/>
                </a:ext>
              </a:extLst>
            </p:cNvPr>
            <p:cNvGrpSpPr>
              <a:grpSpLocks/>
            </p:cNvGrpSpPr>
            <p:nvPr/>
          </p:nvGrpSpPr>
          <p:grpSpPr bwMode="auto">
            <a:xfrm>
              <a:off x="4466" y="1881"/>
              <a:ext cx="510" cy="661"/>
              <a:chOff x="4296" y="2627"/>
              <a:chExt cx="510" cy="661"/>
            </a:xfrm>
          </p:grpSpPr>
          <p:sp>
            <p:nvSpPr>
              <p:cNvPr id="322" name="Rectangle 20">
                <a:extLst>
                  <a:ext uri="{FF2B5EF4-FFF2-40B4-BE49-F238E27FC236}">
                    <a16:creationId xmlns:a16="http://schemas.microsoft.com/office/drawing/2014/main" id="{7EF39355-B61B-E84C-B3EA-87B8386C9CFF}"/>
                  </a:ext>
                </a:extLst>
              </p:cNvPr>
              <p:cNvSpPr>
                <a:spLocks noChangeArrowheads="1"/>
              </p:cNvSpPr>
              <p:nvPr/>
            </p:nvSpPr>
            <p:spPr bwMode="auto">
              <a:xfrm>
                <a:off x="4296" y="2652"/>
                <a:ext cx="510" cy="636"/>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23" name="Text Box 21">
                <a:extLst>
                  <a:ext uri="{FF2B5EF4-FFF2-40B4-BE49-F238E27FC236}">
                    <a16:creationId xmlns:a16="http://schemas.microsoft.com/office/drawing/2014/main" id="{26712A7D-44B8-304E-A5C8-D984194E694B}"/>
                  </a:ext>
                </a:extLst>
              </p:cNvPr>
              <p:cNvSpPr txBox="1">
                <a:spLocks noChangeArrowheads="1"/>
              </p:cNvSpPr>
              <p:nvPr/>
            </p:nvSpPr>
            <p:spPr bwMode="auto">
              <a:xfrm>
                <a:off x="4298" y="2627"/>
                <a:ext cx="485"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mail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server</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24" name="Rectangle 22">
                <a:extLst>
                  <a:ext uri="{FF2B5EF4-FFF2-40B4-BE49-F238E27FC236}">
                    <a16:creationId xmlns:a16="http://schemas.microsoft.com/office/drawing/2014/main" id="{7D10463C-95E2-7A40-B36D-B52E7D083D19}"/>
                  </a:ext>
                </a:extLst>
              </p:cNvPr>
              <p:cNvSpPr>
                <a:spLocks noChangeArrowheads="1"/>
              </p:cNvSpPr>
              <p:nvPr/>
            </p:nvSpPr>
            <p:spPr bwMode="auto">
              <a:xfrm>
                <a:off x="4320" y="300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25" name="Line 23">
                <a:extLst>
                  <a:ext uri="{FF2B5EF4-FFF2-40B4-BE49-F238E27FC236}">
                    <a16:creationId xmlns:a16="http://schemas.microsoft.com/office/drawing/2014/main" id="{68F9A836-2CFD-7B42-A92E-BE9292B82AD9}"/>
                  </a:ext>
                </a:extLst>
              </p:cNvPr>
              <p:cNvSpPr>
                <a:spLocks noChangeShapeType="1"/>
              </p:cNvSpPr>
              <p:nvPr/>
            </p:nvSpPr>
            <p:spPr bwMode="auto">
              <a:xfrm>
                <a:off x="4369"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26" name="Line 24">
                <a:extLst>
                  <a:ext uri="{FF2B5EF4-FFF2-40B4-BE49-F238E27FC236}">
                    <a16:creationId xmlns:a16="http://schemas.microsoft.com/office/drawing/2014/main" id="{1779996E-0F2D-8442-BDA2-3F87ED9983FC}"/>
                  </a:ext>
                </a:extLst>
              </p:cNvPr>
              <p:cNvSpPr>
                <a:spLocks noChangeShapeType="1"/>
              </p:cNvSpPr>
              <p:nvPr/>
            </p:nvSpPr>
            <p:spPr bwMode="auto">
              <a:xfrm>
                <a:off x="4478"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27" name="Line 25">
                <a:extLst>
                  <a:ext uri="{FF2B5EF4-FFF2-40B4-BE49-F238E27FC236}">
                    <a16:creationId xmlns:a16="http://schemas.microsoft.com/office/drawing/2014/main" id="{40E69C7B-2F1A-5E44-95A1-0FA6ED855812}"/>
                  </a:ext>
                </a:extLst>
              </p:cNvPr>
              <p:cNvSpPr>
                <a:spLocks noChangeShapeType="1"/>
              </p:cNvSpPr>
              <p:nvPr/>
            </p:nvSpPr>
            <p:spPr bwMode="auto">
              <a:xfrm>
                <a:off x="4533" y="303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28" name="Line 26">
                <a:extLst>
                  <a:ext uri="{FF2B5EF4-FFF2-40B4-BE49-F238E27FC236}">
                    <a16:creationId xmlns:a16="http://schemas.microsoft.com/office/drawing/2014/main" id="{CFC35C20-DD29-644F-933D-922B8557DBE6}"/>
                  </a:ext>
                </a:extLst>
              </p:cNvPr>
              <p:cNvSpPr>
                <a:spLocks noChangeShapeType="1"/>
              </p:cNvSpPr>
              <p:nvPr/>
            </p:nvSpPr>
            <p:spPr bwMode="auto">
              <a:xfrm>
                <a:off x="4590"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29" name="Line 27">
                <a:extLst>
                  <a:ext uri="{FF2B5EF4-FFF2-40B4-BE49-F238E27FC236}">
                    <a16:creationId xmlns:a16="http://schemas.microsoft.com/office/drawing/2014/main" id="{43DE343D-639B-8043-A638-7551BBFABD22}"/>
                  </a:ext>
                </a:extLst>
              </p:cNvPr>
              <p:cNvSpPr>
                <a:spLocks noChangeShapeType="1"/>
              </p:cNvSpPr>
              <p:nvPr/>
            </p:nvSpPr>
            <p:spPr bwMode="auto">
              <a:xfrm>
                <a:off x="4651"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30" name="Line 28">
                <a:extLst>
                  <a:ext uri="{FF2B5EF4-FFF2-40B4-BE49-F238E27FC236}">
                    <a16:creationId xmlns:a16="http://schemas.microsoft.com/office/drawing/2014/main" id="{73CAB6AE-7763-9144-9C11-A01FC53341DB}"/>
                  </a:ext>
                </a:extLst>
              </p:cNvPr>
              <p:cNvSpPr>
                <a:spLocks noChangeShapeType="1"/>
              </p:cNvSpPr>
              <p:nvPr/>
            </p:nvSpPr>
            <p:spPr bwMode="auto">
              <a:xfrm>
                <a:off x="4707"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31" name="Line 29">
                <a:extLst>
                  <a:ext uri="{FF2B5EF4-FFF2-40B4-BE49-F238E27FC236}">
                    <a16:creationId xmlns:a16="http://schemas.microsoft.com/office/drawing/2014/main" id="{04D1B335-C850-7F4C-B4D0-A23B2568D001}"/>
                  </a:ext>
                </a:extLst>
              </p:cNvPr>
              <p:cNvSpPr>
                <a:spLocks noChangeShapeType="1"/>
              </p:cNvSpPr>
              <p:nvPr/>
            </p:nvSpPr>
            <p:spPr bwMode="auto">
              <a:xfrm>
                <a:off x="4422"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32" name="Rectangle 30">
                <a:extLst>
                  <a:ext uri="{FF2B5EF4-FFF2-40B4-BE49-F238E27FC236}">
                    <a16:creationId xmlns:a16="http://schemas.microsoft.com/office/drawing/2014/main" id="{D75BC7AF-5CB3-C249-8C45-6520E20D06AE}"/>
                  </a:ext>
                </a:extLst>
              </p:cNvPr>
              <p:cNvSpPr>
                <a:spLocks noChangeArrowheads="1"/>
              </p:cNvSpPr>
              <p:nvPr/>
            </p:nvSpPr>
            <p:spPr bwMode="auto">
              <a:xfrm>
                <a:off x="4328"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33" name="Rectangle 31">
                <a:extLst>
                  <a:ext uri="{FF2B5EF4-FFF2-40B4-BE49-F238E27FC236}">
                    <a16:creationId xmlns:a16="http://schemas.microsoft.com/office/drawing/2014/main" id="{74DAAAB9-27DF-DA4B-872B-8B29FE6DD3B9}"/>
                  </a:ext>
                </a:extLst>
              </p:cNvPr>
              <p:cNvSpPr>
                <a:spLocks noChangeArrowheads="1"/>
              </p:cNvSpPr>
              <p:nvPr/>
            </p:nvSpPr>
            <p:spPr bwMode="auto">
              <a:xfrm>
                <a:off x="4414"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34" name="Rectangle 32">
                <a:extLst>
                  <a:ext uri="{FF2B5EF4-FFF2-40B4-BE49-F238E27FC236}">
                    <a16:creationId xmlns:a16="http://schemas.microsoft.com/office/drawing/2014/main" id="{5F99C941-D513-9148-ABE9-3B9B588B292C}"/>
                  </a:ext>
                </a:extLst>
              </p:cNvPr>
              <p:cNvSpPr>
                <a:spLocks noChangeArrowheads="1"/>
              </p:cNvSpPr>
              <p:nvPr/>
            </p:nvSpPr>
            <p:spPr bwMode="auto">
              <a:xfrm>
                <a:off x="4500" y="317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35" name="Rectangle 33">
                <a:extLst>
                  <a:ext uri="{FF2B5EF4-FFF2-40B4-BE49-F238E27FC236}">
                    <a16:creationId xmlns:a16="http://schemas.microsoft.com/office/drawing/2014/main" id="{3651F20B-728B-344C-B4AD-749B1DEACD30}"/>
                  </a:ext>
                </a:extLst>
              </p:cNvPr>
              <p:cNvSpPr>
                <a:spLocks noChangeArrowheads="1"/>
              </p:cNvSpPr>
              <p:nvPr/>
            </p:nvSpPr>
            <p:spPr bwMode="auto">
              <a:xfrm>
                <a:off x="4597"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36" name="Rectangle 34">
                <a:extLst>
                  <a:ext uri="{FF2B5EF4-FFF2-40B4-BE49-F238E27FC236}">
                    <a16:creationId xmlns:a16="http://schemas.microsoft.com/office/drawing/2014/main" id="{7164AE9B-5D5E-3949-A3F4-DED08F720F10}"/>
                  </a:ext>
                </a:extLst>
              </p:cNvPr>
              <p:cNvSpPr>
                <a:spLocks noChangeArrowheads="1"/>
              </p:cNvSpPr>
              <p:nvPr/>
            </p:nvSpPr>
            <p:spPr bwMode="auto">
              <a:xfrm>
                <a:off x="4693"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43" name="Group 60">
              <a:extLst>
                <a:ext uri="{FF2B5EF4-FFF2-40B4-BE49-F238E27FC236}">
                  <a16:creationId xmlns:a16="http://schemas.microsoft.com/office/drawing/2014/main" id="{5A333144-1730-0C4F-A832-56ED7E3B8DBB}"/>
                </a:ext>
              </a:extLst>
            </p:cNvPr>
            <p:cNvGrpSpPr>
              <a:grpSpLocks/>
            </p:cNvGrpSpPr>
            <p:nvPr/>
          </p:nvGrpSpPr>
          <p:grpSpPr bwMode="auto">
            <a:xfrm>
              <a:off x="3206" y="2763"/>
              <a:ext cx="510" cy="661"/>
              <a:chOff x="4296" y="2627"/>
              <a:chExt cx="510" cy="661"/>
            </a:xfrm>
          </p:grpSpPr>
          <p:sp>
            <p:nvSpPr>
              <p:cNvPr id="307" name="Rectangle 61">
                <a:extLst>
                  <a:ext uri="{FF2B5EF4-FFF2-40B4-BE49-F238E27FC236}">
                    <a16:creationId xmlns:a16="http://schemas.microsoft.com/office/drawing/2014/main" id="{9395864E-A9B4-5342-82A1-DE3B8AFE9218}"/>
                  </a:ext>
                </a:extLst>
              </p:cNvPr>
              <p:cNvSpPr>
                <a:spLocks noChangeArrowheads="1"/>
              </p:cNvSpPr>
              <p:nvPr/>
            </p:nvSpPr>
            <p:spPr bwMode="auto">
              <a:xfrm>
                <a:off x="4296" y="2652"/>
                <a:ext cx="510" cy="636"/>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08" name="Text Box 62">
                <a:extLst>
                  <a:ext uri="{FF2B5EF4-FFF2-40B4-BE49-F238E27FC236}">
                    <a16:creationId xmlns:a16="http://schemas.microsoft.com/office/drawing/2014/main" id="{5AACD721-3312-0F4C-BAF3-B6F1B5616C96}"/>
                  </a:ext>
                </a:extLst>
              </p:cNvPr>
              <p:cNvSpPr txBox="1">
                <a:spLocks noChangeArrowheads="1"/>
              </p:cNvSpPr>
              <p:nvPr/>
            </p:nvSpPr>
            <p:spPr bwMode="auto">
              <a:xfrm>
                <a:off x="4298" y="2627"/>
                <a:ext cx="485"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mail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server</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09" name="Rectangle 63">
                <a:extLst>
                  <a:ext uri="{FF2B5EF4-FFF2-40B4-BE49-F238E27FC236}">
                    <a16:creationId xmlns:a16="http://schemas.microsoft.com/office/drawing/2014/main" id="{93B2530E-F2E5-1041-B7D2-9465CE4EADCD}"/>
                  </a:ext>
                </a:extLst>
              </p:cNvPr>
              <p:cNvSpPr>
                <a:spLocks noChangeArrowheads="1"/>
              </p:cNvSpPr>
              <p:nvPr/>
            </p:nvSpPr>
            <p:spPr bwMode="auto">
              <a:xfrm>
                <a:off x="4320" y="300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0" name="Line 64">
                <a:extLst>
                  <a:ext uri="{FF2B5EF4-FFF2-40B4-BE49-F238E27FC236}">
                    <a16:creationId xmlns:a16="http://schemas.microsoft.com/office/drawing/2014/main" id="{894E865A-3431-FD4B-96A5-C97DAAC7A611}"/>
                  </a:ext>
                </a:extLst>
              </p:cNvPr>
              <p:cNvSpPr>
                <a:spLocks noChangeShapeType="1"/>
              </p:cNvSpPr>
              <p:nvPr/>
            </p:nvSpPr>
            <p:spPr bwMode="auto">
              <a:xfrm>
                <a:off x="4369"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1" name="Line 65">
                <a:extLst>
                  <a:ext uri="{FF2B5EF4-FFF2-40B4-BE49-F238E27FC236}">
                    <a16:creationId xmlns:a16="http://schemas.microsoft.com/office/drawing/2014/main" id="{3CA43AF7-D356-4142-A618-06DCB23282BE}"/>
                  </a:ext>
                </a:extLst>
              </p:cNvPr>
              <p:cNvSpPr>
                <a:spLocks noChangeShapeType="1"/>
              </p:cNvSpPr>
              <p:nvPr/>
            </p:nvSpPr>
            <p:spPr bwMode="auto">
              <a:xfrm>
                <a:off x="4478"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2" name="Line 66">
                <a:extLst>
                  <a:ext uri="{FF2B5EF4-FFF2-40B4-BE49-F238E27FC236}">
                    <a16:creationId xmlns:a16="http://schemas.microsoft.com/office/drawing/2014/main" id="{4F8E4FC5-0A2A-4849-97E6-425A5D2E696A}"/>
                  </a:ext>
                </a:extLst>
              </p:cNvPr>
              <p:cNvSpPr>
                <a:spLocks noChangeShapeType="1"/>
              </p:cNvSpPr>
              <p:nvPr/>
            </p:nvSpPr>
            <p:spPr bwMode="auto">
              <a:xfrm>
                <a:off x="4533" y="303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3" name="Line 67">
                <a:extLst>
                  <a:ext uri="{FF2B5EF4-FFF2-40B4-BE49-F238E27FC236}">
                    <a16:creationId xmlns:a16="http://schemas.microsoft.com/office/drawing/2014/main" id="{343125A4-6A3A-F943-89E3-12B16C09D277}"/>
                  </a:ext>
                </a:extLst>
              </p:cNvPr>
              <p:cNvSpPr>
                <a:spLocks noChangeShapeType="1"/>
              </p:cNvSpPr>
              <p:nvPr/>
            </p:nvSpPr>
            <p:spPr bwMode="auto">
              <a:xfrm>
                <a:off x="4590"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4" name="Line 68">
                <a:extLst>
                  <a:ext uri="{FF2B5EF4-FFF2-40B4-BE49-F238E27FC236}">
                    <a16:creationId xmlns:a16="http://schemas.microsoft.com/office/drawing/2014/main" id="{D4CB6017-5831-FA48-815B-BE92970244C9}"/>
                  </a:ext>
                </a:extLst>
              </p:cNvPr>
              <p:cNvSpPr>
                <a:spLocks noChangeShapeType="1"/>
              </p:cNvSpPr>
              <p:nvPr/>
            </p:nvSpPr>
            <p:spPr bwMode="auto">
              <a:xfrm>
                <a:off x="4651"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5" name="Line 69">
                <a:extLst>
                  <a:ext uri="{FF2B5EF4-FFF2-40B4-BE49-F238E27FC236}">
                    <a16:creationId xmlns:a16="http://schemas.microsoft.com/office/drawing/2014/main" id="{E4754EF7-D910-814B-8B41-2FD2BAA878B3}"/>
                  </a:ext>
                </a:extLst>
              </p:cNvPr>
              <p:cNvSpPr>
                <a:spLocks noChangeShapeType="1"/>
              </p:cNvSpPr>
              <p:nvPr/>
            </p:nvSpPr>
            <p:spPr bwMode="auto">
              <a:xfrm>
                <a:off x="4707"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6" name="Line 70">
                <a:extLst>
                  <a:ext uri="{FF2B5EF4-FFF2-40B4-BE49-F238E27FC236}">
                    <a16:creationId xmlns:a16="http://schemas.microsoft.com/office/drawing/2014/main" id="{F137C288-EF55-D540-A997-85FA917D7318}"/>
                  </a:ext>
                </a:extLst>
              </p:cNvPr>
              <p:cNvSpPr>
                <a:spLocks noChangeShapeType="1"/>
              </p:cNvSpPr>
              <p:nvPr/>
            </p:nvSpPr>
            <p:spPr bwMode="auto">
              <a:xfrm>
                <a:off x="4422"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7" name="Rectangle 71">
                <a:extLst>
                  <a:ext uri="{FF2B5EF4-FFF2-40B4-BE49-F238E27FC236}">
                    <a16:creationId xmlns:a16="http://schemas.microsoft.com/office/drawing/2014/main" id="{F56FC77C-FB59-7F4E-B825-2A488EF8C8AC}"/>
                  </a:ext>
                </a:extLst>
              </p:cNvPr>
              <p:cNvSpPr>
                <a:spLocks noChangeArrowheads="1"/>
              </p:cNvSpPr>
              <p:nvPr/>
            </p:nvSpPr>
            <p:spPr bwMode="auto">
              <a:xfrm>
                <a:off x="4328"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8" name="Rectangle 72">
                <a:extLst>
                  <a:ext uri="{FF2B5EF4-FFF2-40B4-BE49-F238E27FC236}">
                    <a16:creationId xmlns:a16="http://schemas.microsoft.com/office/drawing/2014/main" id="{F41D8631-6A74-BA42-8A05-01D02E0EAA23}"/>
                  </a:ext>
                </a:extLst>
              </p:cNvPr>
              <p:cNvSpPr>
                <a:spLocks noChangeArrowheads="1"/>
              </p:cNvSpPr>
              <p:nvPr/>
            </p:nvSpPr>
            <p:spPr bwMode="auto">
              <a:xfrm>
                <a:off x="4414"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19" name="Rectangle 73">
                <a:extLst>
                  <a:ext uri="{FF2B5EF4-FFF2-40B4-BE49-F238E27FC236}">
                    <a16:creationId xmlns:a16="http://schemas.microsoft.com/office/drawing/2014/main" id="{C73BF6A9-3054-FB43-A0C0-EB576EBF15A1}"/>
                  </a:ext>
                </a:extLst>
              </p:cNvPr>
              <p:cNvSpPr>
                <a:spLocks noChangeArrowheads="1"/>
              </p:cNvSpPr>
              <p:nvPr/>
            </p:nvSpPr>
            <p:spPr bwMode="auto">
              <a:xfrm>
                <a:off x="4500" y="317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20" name="Rectangle 74">
                <a:extLst>
                  <a:ext uri="{FF2B5EF4-FFF2-40B4-BE49-F238E27FC236}">
                    <a16:creationId xmlns:a16="http://schemas.microsoft.com/office/drawing/2014/main" id="{944FDC84-5A12-CC42-9A23-A92DDF6AE032}"/>
                  </a:ext>
                </a:extLst>
              </p:cNvPr>
              <p:cNvSpPr>
                <a:spLocks noChangeArrowheads="1"/>
              </p:cNvSpPr>
              <p:nvPr/>
            </p:nvSpPr>
            <p:spPr bwMode="auto">
              <a:xfrm>
                <a:off x="4597"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21" name="Rectangle 75">
                <a:extLst>
                  <a:ext uri="{FF2B5EF4-FFF2-40B4-BE49-F238E27FC236}">
                    <a16:creationId xmlns:a16="http://schemas.microsoft.com/office/drawing/2014/main" id="{88D6DBF9-99B2-4544-BF6D-329E89DCB6E2}"/>
                  </a:ext>
                </a:extLst>
              </p:cNvPr>
              <p:cNvSpPr>
                <a:spLocks noChangeArrowheads="1"/>
              </p:cNvSpPr>
              <p:nvPr/>
            </p:nvSpPr>
            <p:spPr bwMode="auto">
              <a:xfrm>
                <a:off x="4693"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44" name="Group 96">
              <a:extLst>
                <a:ext uri="{FF2B5EF4-FFF2-40B4-BE49-F238E27FC236}">
                  <a16:creationId xmlns:a16="http://schemas.microsoft.com/office/drawing/2014/main" id="{57000094-DC40-484B-A0CA-146FA733FEE9}"/>
                </a:ext>
              </a:extLst>
            </p:cNvPr>
            <p:cNvGrpSpPr>
              <a:grpSpLocks/>
            </p:cNvGrpSpPr>
            <p:nvPr/>
          </p:nvGrpSpPr>
          <p:grpSpPr bwMode="auto">
            <a:xfrm>
              <a:off x="3206" y="1347"/>
              <a:ext cx="510" cy="661"/>
              <a:chOff x="4296" y="2627"/>
              <a:chExt cx="510" cy="661"/>
            </a:xfrm>
          </p:grpSpPr>
          <p:sp>
            <p:nvSpPr>
              <p:cNvPr id="292" name="Rectangle 97">
                <a:extLst>
                  <a:ext uri="{FF2B5EF4-FFF2-40B4-BE49-F238E27FC236}">
                    <a16:creationId xmlns:a16="http://schemas.microsoft.com/office/drawing/2014/main" id="{23688015-1451-B649-A136-19DFE598C309}"/>
                  </a:ext>
                </a:extLst>
              </p:cNvPr>
              <p:cNvSpPr>
                <a:spLocks noChangeArrowheads="1"/>
              </p:cNvSpPr>
              <p:nvPr/>
            </p:nvSpPr>
            <p:spPr bwMode="auto">
              <a:xfrm>
                <a:off x="4296" y="2652"/>
                <a:ext cx="510" cy="636"/>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93" name="Text Box 98">
                <a:extLst>
                  <a:ext uri="{FF2B5EF4-FFF2-40B4-BE49-F238E27FC236}">
                    <a16:creationId xmlns:a16="http://schemas.microsoft.com/office/drawing/2014/main" id="{8D2FAA41-802D-714B-9684-49001E0C1669}"/>
                  </a:ext>
                </a:extLst>
              </p:cNvPr>
              <p:cNvSpPr txBox="1">
                <a:spLocks noChangeArrowheads="1"/>
              </p:cNvSpPr>
              <p:nvPr/>
            </p:nvSpPr>
            <p:spPr bwMode="auto">
              <a:xfrm>
                <a:off x="4298" y="2627"/>
                <a:ext cx="485"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mail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server</a:t>
                </a:r>
                <a:endParaRPr kumimoji="0" lang="en-US" altLang="en-US" sz="2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94" name="Rectangle 99">
                <a:extLst>
                  <a:ext uri="{FF2B5EF4-FFF2-40B4-BE49-F238E27FC236}">
                    <a16:creationId xmlns:a16="http://schemas.microsoft.com/office/drawing/2014/main" id="{A4CCD107-61E7-3242-85D1-3EAFC1B4790B}"/>
                  </a:ext>
                </a:extLst>
              </p:cNvPr>
              <p:cNvSpPr>
                <a:spLocks noChangeArrowheads="1"/>
              </p:cNvSpPr>
              <p:nvPr/>
            </p:nvSpPr>
            <p:spPr bwMode="auto">
              <a:xfrm>
                <a:off x="4320" y="300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95" name="Line 100">
                <a:extLst>
                  <a:ext uri="{FF2B5EF4-FFF2-40B4-BE49-F238E27FC236}">
                    <a16:creationId xmlns:a16="http://schemas.microsoft.com/office/drawing/2014/main" id="{2743033E-E6A8-F646-99FA-C57B67EFD0CF}"/>
                  </a:ext>
                </a:extLst>
              </p:cNvPr>
              <p:cNvSpPr>
                <a:spLocks noChangeShapeType="1"/>
              </p:cNvSpPr>
              <p:nvPr/>
            </p:nvSpPr>
            <p:spPr bwMode="auto">
              <a:xfrm>
                <a:off x="4369"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96" name="Line 101">
                <a:extLst>
                  <a:ext uri="{FF2B5EF4-FFF2-40B4-BE49-F238E27FC236}">
                    <a16:creationId xmlns:a16="http://schemas.microsoft.com/office/drawing/2014/main" id="{2C5C87C8-3EB9-C345-8455-9601CC8BF268}"/>
                  </a:ext>
                </a:extLst>
              </p:cNvPr>
              <p:cNvSpPr>
                <a:spLocks noChangeShapeType="1"/>
              </p:cNvSpPr>
              <p:nvPr/>
            </p:nvSpPr>
            <p:spPr bwMode="auto">
              <a:xfrm>
                <a:off x="4478"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97" name="Line 102">
                <a:extLst>
                  <a:ext uri="{FF2B5EF4-FFF2-40B4-BE49-F238E27FC236}">
                    <a16:creationId xmlns:a16="http://schemas.microsoft.com/office/drawing/2014/main" id="{61F561F5-A8AF-F046-8A1B-EB72756DC9EC}"/>
                  </a:ext>
                </a:extLst>
              </p:cNvPr>
              <p:cNvSpPr>
                <a:spLocks noChangeShapeType="1"/>
              </p:cNvSpPr>
              <p:nvPr/>
            </p:nvSpPr>
            <p:spPr bwMode="auto">
              <a:xfrm>
                <a:off x="4533" y="303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98" name="Line 103">
                <a:extLst>
                  <a:ext uri="{FF2B5EF4-FFF2-40B4-BE49-F238E27FC236}">
                    <a16:creationId xmlns:a16="http://schemas.microsoft.com/office/drawing/2014/main" id="{189B5DCD-C8CD-4049-BF55-784B4932C7C6}"/>
                  </a:ext>
                </a:extLst>
              </p:cNvPr>
              <p:cNvSpPr>
                <a:spLocks noChangeShapeType="1"/>
              </p:cNvSpPr>
              <p:nvPr/>
            </p:nvSpPr>
            <p:spPr bwMode="auto">
              <a:xfrm>
                <a:off x="4590"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99" name="Line 104">
                <a:extLst>
                  <a:ext uri="{FF2B5EF4-FFF2-40B4-BE49-F238E27FC236}">
                    <a16:creationId xmlns:a16="http://schemas.microsoft.com/office/drawing/2014/main" id="{51E021BF-BE11-C748-8956-6CE4588C2A3F}"/>
                  </a:ext>
                </a:extLst>
              </p:cNvPr>
              <p:cNvSpPr>
                <a:spLocks noChangeShapeType="1"/>
              </p:cNvSpPr>
              <p:nvPr/>
            </p:nvSpPr>
            <p:spPr bwMode="auto">
              <a:xfrm>
                <a:off x="4651"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00" name="Line 105">
                <a:extLst>
                  <a:ext uri="{FF2B5EF4-FFF2-40B4-BE49-F238E27FC236}">
                    <a16:creationId xmlns:a16="http://schemas.microsoft.com/office/drawing/2014/main" id="{4B929A3B-B815-E441-922D-EA14E8C14CA9}"/>
                  </a:ext>
                </a:extLst>
              </p:cNvPr>
              <p:cNvSpPr>
                <a:spLocks noChangeShapeType="1"/>
              </p:cNvSpPr>
              <p:nvPr/>
            </p:nvSpPr>
            <p:spPr bwMode="auto">
              <a:xfrm>
                <a:off x="4707"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01" name="Line 106">
                <a:extLst>
                  <a:ext uri="{FF2B5EF4-FFF2-40B4-BE49-F238E27FC236}">
                    <a16:creationId xmlns:a16="http://schemas.microsoft.com/office/drawing/2014/main" id="{5A282BD2-5338-3E4D-8636-9D489C73E761}"/>
                  </a:ext>
                </a:extLst>
              </p:cNvPr>
              <p:cNvSpPr>
                <a:spLocks noChangeShapeType="1"/>
              </p:cNvSpPr>
              <p:nvPr/>
            </p:nvSpPr>
            <p:spPr bwMode="auto">
              <a:xfrm>
                <a:off x="4422"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02" name="Rectangle 107">
                <a:extLst>
                  <a:ext uri="{FF2B5EF4-FFF2-40B4-BE49-F238E27FC236}">
                    <a16:creationId xmlns:a16="http://schemas.microsoft.com/office/drawing/2014/main" id="{8E194D1F-5621-4E4F-9797-A2C32D688059}"/>
                  </a:ext>
                </a:extLst>
              </p:cNvPr>
              <p:cNvSpPr>
                <a:spLocks noChangeArrowheads="1"/>
              </p:cNvSpPr>
              <p:nvPr/>
            </p:nvSpPr>
            <p:spPr bwMode="auto">
              <a:xfrm>
                <a:off x="4328"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03" name="Rectangle 108">
                <a:extLst>
                  <a:ext uri="{FF2B5EF4-FFF2-40B4-BE49-F238E27FC236}">
                    <a16:creationId xmlns:a16="http://schemas.microsoft.com/office/drawing/2014/main" id="{AD50D80A-F8D2-514C-87E9-4ACA4207A644}"/>
                  </a:ext>
                </a:extLst>
              </p:cNvPr>
              <p:cNvSpPr>
                <a:spLocks noChangeArrowheads="1"/>
              </p:cNvSpPr>
              <p:nvPr/>
            </p:nvSpPr>
            <p:spPr bwMode="auto">
              <a:xfrm>
                <a:off x="4414"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04" name="Rectangle 109">
                <a:extLst>
                  <a:ext uri="{FF2B5EF4-FFF2-40B4-BE49-F238E27FC236}">
                    <a16:creationId xmlns:a16="http://schemas.microsoft.com/office/drawing/2014/main" id="{2275F6D3-E63F-C04C-A0DE-16B4A4842720}"/>
                  </a:ext>
                </a:extLst>
              </p:cNvPr>
              <p:cNvSpPr>
                <a:spLocks noChangeArrowheads="1"/>
              </p:cNvSpPr>
              <p:nvPr/>
            </p:nvSpPr>
            <p:spPr bwMode="auto">
              <a:xfrm>
                <a:off x="4500" y="317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05" name="Rectangle 110">
                <a:extLst>
                  <a:ext uri="{FF2B5EF4-FFF2-40B4-BE49-F238E27FC236}">
                    <a16:creationId xmlns:a16="http://schemas.microsoft.com/office/drawing/2014/main" id="{48706195-34DD-A541-88E3-15F1D1F4A881}"/>
                  </a:ext>
                </a:extLst>
              </p:cNvPr>
              <p:cNvSpPr>
                <a:spLocks noChangeArrowheads="1"/>
              </p:cNvSpPr>
              <p:nvPr/>
            </p:nvSpPr>
            <p:spPr bwMode="auto">
              <a:xfrm>
                <a:off x="4597"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306" name="Rectangle 111">
                <a:extLst>
                  <a:ext uri="{FF2B5EF4-FFF2-40B4-BE49-F238E27FC236}">
                    <a16:creationId xmlns:a16="http://schemas.microsoft.com/office/drawing/2014/main" id="{3F644955-990A-3D46-8B8D-8C68D095DA28}"/>
                  </a:ext>
                </a:extLst>
              </p:cNvPr>
              <p:cNvSpPr>
                <a:spLocks noChangeArrowheads="1"/>
              </p:cNvSpPr>
              <p:nvPr/>
            </p:nvSpPr>
            <p:spPr bwMode="auto">
              <a:xfrm>
                <a:off x="4693"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245" name="Line 117">
              <a:extLst>
                <a:ext uri="{FF2B5EF4-FFF2-40B4-BE49-F238E27FC236}">
                  <a16:creationId xmlns:a16="http://schemas.microsoft.com/office/drawing/2014/main" id="{14A97E77-F498-9E42-8702-8B7F5D1AC532}"/>
                </a:ext>
              </a:extLst>
            </p:cNvPr>
            <p:cNvSpPr>
              <a:spLocks noChangeShapeType="1"/>
            </p:cNvSpPr>
            <p:nvPr/>
          </p:nvSpPr>
          <p:spPr bwMode="auto">
            <a:xfrm flipV="1">
              <a:off x="3734" y="2350"/>
              <a:ext cx="708" cy="684"/>
            </a:xfrm>
            <a:prstGeom prst="line">
              <a:avLst/>
            </a:prstGeom>
            <a:noFill/>
            <a:ln w="28575">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6" name="Line 118">
              <a:extLst>
                <a:ext uri="{FF2B5EF4-FFF2-40B4-BE49-F238E27FC236}">
                  <a16:creationId xmlns:a16="http://schemas.microsoft.com/office/drawing/2014/main" id="{32DA8ECF-6761-E64E-A313-7489BEF95F7B}"/>
                </a:ext>
              </a:extLst>
            </p:cNvPr>
            <p:cNvSpPr>
              <a:spLocks noChangeShapeType="1"/>
            </p:cNvSpPr>
            <p:nvPr/>
          </p:nvSpPr>
          <p:spPr bwMode="auto">
            <a:xfrm flipH="1" flipV="1">
              <a:off x="3266" y="2020"/>
              <a:ext cx="0" cy="786"/>
            </a:xfrm>
            <a:prstGeom prst="line">
              <a:avLst/>
            </a:prstGeom>
            <a:noFill/>
            <a:ln w="28575">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247" name="Group 119">
              <a:extLst>
                <a:ext uri="{FF2B5EF4-FFF2-40B4-BE49-F238E27FC236}">
                  <a16:creationId xmlns:a16="http://schemas.microsoft.com/office/drawing/2014/main" id="{BA52A921-FC7C-6043-901B-354417734653}"/>
                </a:ext>
              </a:extLst>
            </p:cNvPr>
            <p:cNvGrpSpPr>
              <a:grpSpLocks/>
            </p:cNvGrpSpPr>
            <p:nvPr/>
          </p:nvGrpSpPr>
          <p:grpSpPr bwMode="auto">
            <a:xfrm>
              <a:off x="3799" y="2535"/>
              <a:ext cx="641" cy="330"/>
              <a:chOff x="3749" y="2537"/>
              <a:chExt cx="641" cy="330"/>
            </a:xfrm>
          </p:grpSpPr>
          <p:sp>
            <p:nvSpPr>
              <p:cNvPr id="290" name="Rectangle 120">
                <a:extLst>
                  <a:ext uri="{FF2B5EF4-FFF2-40B4-BE49-F238E27FC236}">
                    <a16:creationId xmlns:a16="http://schemas.microsoft.com/office/drawing/2014/main" id="{0C8E9259-98F2-604F-A4C6-3A7F488FCCBC}"/>
                  </a:ext>
                </a:extLst>
              </p:cNvPr>
              <p:cNvSpPr>
                <a:spLocks noChangeArrowheads="1"/>
              </p:cNvSpPr>
              <p:nvPr/>
            </p:nvSpPr>
            <p:spPr bwMode="auto">
              <a:xfrm>
                <a:off x="3798" y="2580"/>
                <a:ext cx="540" cy="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91" name="Text Box 121">
                <a:extLst>
                  <a:ext uri="{FF2B5EF4-FFF2-40B4-BE49-F238E27FC236}">
                    <a16:creationId xmlns:a16="http://schemas.microsoft.com/office/drawing/2014/main" id="{211C72D2-CB25-324F-AB81-6EE0282F0E95}"/>
                  </a:ext>
                </a:extLst>
              </p:cNvPr>
              <p:cNvSpPr txBox="1">
                <a:spLocks noChangeArrowheads="1"/>
              </p:cNvSpPr>
              <p:nvPr/>
            </p:nvSpPr>
            <p:spPr bwMode="auto">
              <a:xfrm>
                <a:off x="3749" y="2537"/>
                <a:ext cx="641"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a:ln>
                      <a:noFill/>
                    </a:ln>
                    <a:solidFill>
                      <a:srgbClr val="CC0000"/>
                    </a:solidFill>
                    <a:effectLst/>
                    <a:uLnTx/>
                    <a:uFillTx/>
                    <a:latin typeface="Calibri" panose="020F0502020204030204"/>
                    <a:ea typeface="ＭＳ Ｐゴシック" panose="020B0600070205080204" pitchFamily="34" charset="-128"/>
                    <a:cs typeface="+mn-cs"/>
                  </a:rPr>
                  <a:t>SMTP</a:t>
                </a:r>
              </a:p>
            </p:txBody>
          </p:sp>
        </p:grpSp>
        <p:grpSp>
          <p:nvGrpSpPr>
            <p:cNvPr id="248" name="Group 122">
              <a:extLst>
                <a:ext uri="{FF2B5EF4-FFF2-40B4-BE49-F238E27FC236}">
                  <a16:creationId xmlns:a16="http://schemas.microsoft.com/office/drawing/2014/main" id="{0C8CF91C-30A4-724C-9B71-2A06A2948780}"/>
                </a:ext>
              </a:extLst>
            </p:cNvPr>
            <p:cNvGrpSpPr>
              <a:grpSpLocks/>
            </p:cNvGrpSpPr>
            <p:nvPr/>
          </p:nvGrpSpPr>
          <p:grpSpPr bwMode="auto">
            <a:xfrm>
              <a:off x="3775" y="1743"/>
              <a:ext cx="641" cy="330"/>
              <a:chOff x="3749" y="2537"/>
              <a:chExt cx="641" cy="330"/>
            </a:xfrm>
          </p:grpSpPr>
          <p:sp>
            <p:nvSpPr>
              <p:cNvPr id="288" name="Rectangle 123">
                <a:extLst>
                  <a:ext uri="{FF2B5EF4-FFF2-40B4-BE49-F238E27FC236}">
                    <a16:creationId xmlns:a16="http://schemas.microsoft.com/office/drawing/2014/main" id="{FCECD58F-F77F-CE4B-B35E-A96DEDC7E697}"/>
                  </a:ext>
                </a:extLst>
              </p:cNvPr>
              <p:cNvSpPr>
                <a:spLocks noChangeArrowheads="1"/>
              </p:cNvSpPr>
              <p:nvPr/>
            </p:nvSpPr>
            <p:spPr bwMode="auto">
              <a:xfrm>
                <a:off x="3798" y="2580"/>
                <a:ext cx="540" cy="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89" name="Text Box 124">
                <a:extLst>
                  <a:ext uri="{FF2B5EF4-FFF2-40B4-BE49-F238E27FC236}">
                    <a16:creationId xmlns:a16="http://schemas.microsoft.com/office/drawing/2014/main" id="{AF84BA8D-FF6F-3247-901E-8E6B18720FED}"/>
                  </a:ext>
                </a:extLst>
              </p:cNvPr>
              <p:cNvSpPr txBox="1">
                <a:spLocks noChangeArrowheads="1"/>
              </p:cNvSpPr>
              <p:nvPr/>
            </p:nvSpPr>
            <p:spPr bwMode="auto">
              <a:xfrm>
                <a:off x="3749" y="2537"/>
                <a:ext cx="641"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a:ln>
                      <a:noFill/>
                    </a:ln>
                    <a:solidFill>
                      <a:srgbClr val="CC0000"/>
                    </a:solidFill>
                    <a:effectLst/>
                    <a:uLnTx/>
                    <a:uFillTx/>
                    <a:latin typeface="Calibri" panose="020F0502020204030204"/>
                    <a:ea typeface="ＭＳ Ｐゴシック" panose="020B0600070205080204" pitchFamily="34" charset="-128"/>
                    <a:cs typeface="+mn-cs"/>
                  </a:rPr>
                  <a:t>SMTP</a:t>
                </a:r>
              </a:p>
            </p:txBody>
          </p:sp>
        </p:grpSp>
        <p:grpSp>
          <p:nvGrpSpPr>
            <p:cNvPr id="249" name="Group 125">
              <a:extLst>
                <a:ext uri="{FF2B5EF4-FFF2-40B4-BE49-F238E27FC236}">
                  <a16:creationId xmlns:a16="http://schemas.microsoft.com/office/drawing/2014/main" id="{58DC277B-7AA7-2E40-B727-BF4769AC136C}"/>
                </a:ext>
              </a:extLst>
            </p:cNvPr>
            <p:cNvGrpSpPr>
              <a:grpSpLocks/>
            </p:cNvGrpSpPr>
            <p:nvPr/>
          </p:nvGrpSpPr>
          <p:grpSpPr bwMode="auto">
            <a:xfrm>
              <a:off x="2962" y="2151"/>
              <a:ext cx="641" cy="330"/>
              <a:chOff x="3770" y="2495"/>
              <a:chExt cx="641" cy="330"/>
            </a:xfrm>
          </p:grpSpPr>
          <p:sp>
            <p:nvSpPr>
              <p:cNvPr id="286" name="Rectangle 126">
                <a:extLst>
                  <a:ext uri="{FF2B5EF4-FFF2-40B4-BE49-F238E27FC236}">
                    <a16:creationId xmlns:a16="http://schemas.microsoft.com/office/drawing/2014/main" id="{2816DCBF-A1AF-E048-B956-3F1809C0D71D}"/>
                  </a:ext>
                </a:extLst>
              </p:cNvPr>
              <p:cNvSpPr>
                <a:spLocks noChangeArrowheads="1"/>
              </p:cNvSpPr>
              <p:nvPr/>
            </p:nvSpPr>
            <p:spPr bwMode="auto">
              <a:xfrm>
                <a:off x="3798" y="2580"/>
                <a:ext cx="540" cy="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87" name="Text Box 127">
                <a:extLst>
                  <a:ext uri="{FF2B5EF4-FFF2-40B4-BE49-F238E27FC236}">
                    <a16:creationId xmlns:a16="http://schemas.microsoft.com/office/drawing/2014/main" id="{63B15CD0-9983-6A4B-9279-804A5439A9E3}"/>
                  </a:ext>
                </a:extLst>
              </p:cNvPr>
              <p:cNvSpPr txBox="1">
                <a:spLocks noChangeArrowheads="1"/>
              </p:cNvSpPr>
              <p:nvPr/>
            </p:nvSpPr>
            <p:spPr bwMode="auto">
              <a:xfrm>
                <a:off x="3770" y="2495"/>
                <a:ext cx="641"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SMTP</a:t>
                </a:r>
              </a:p>
            </p:txBody>
          </p:sp>
        </p:grpSp>
        <p:grpSp>
          <p:nvGrpSpPr>
            <p:cNvPr id="250" name="Group 423">
              <a:extLst>
                <a:ext uri="{FF2B5EF4-FFF2-40B4-BE49-F238E27FC236}">
                  <a16:creationId xmlns:a16="http://schemas.microsoft.com/office/drawing/2014/main" id="{30BA0251-F53A-8C4F-97BA-8DC51407C806}"/>
                </a:ext>
              </a:extLst>
            </p:cNvPr>
            <p:cNvGrpSpPr>
              <a:grpSpLocks/>
            </p:cNvGrpSpPr>
            <p:nvPr/>
          </p:nvGrpSpPr>
          <p:grpSpPr bwMode="auto">
            <a:xfrm>
              <a:off x="3579" y="886"/>
              <a:ext cx="583" cy="664"/>
              <a:chOff x="3566" y="550"/>
              <a:chExt cx="583" cy="664"/>
            </a:xfrm>
          </p:grpSpPr>
          <p:grpSp>
            <p:nvGrpSpPr>
              <p:cNvPr id="281" name="Group 353">
                <a:extLst>
                  <a:ext uri="{FF2B5EF4-FFF2-40B4-BE49-F238E27FC236}">
                    <a16:creationId xmlns:a16="http://schemas.microsoft.com/office/drawing/2014/main" id="{08E25960-F839-D945-AEB0-EBA43385EDC3}"/>
                  </a:ext>
                </a:extLst>
              </p:cNvPr>
              <p:cNvGrpSpPr>
                <a:grpSpLocks/>
              </p:cNvGrpSpPr>
              <p:nvPr/>
            </p:nvGrpSpPr>
            <p:grpSpPr bwMode="auto">
              <a:xfrm>
                <a:off x="3588" y="692"/>
                <a:ext cx="561" cy="522"/>
                <a:chOff x="-44" y="1473"/>
                <a:chExt cx="981" cy="1105"/>
              </a:xfrm>
            </p:grpSpPr>
            <p:pic>
              <p:nvPicPr>
                <p:cNvPr id="284" name="Picture 354" descr="desktop_computer_stylized_medium">
                  <a:extLst>
                    <a:ext uri="{FF2B5EF4-FFF2-40B4-BE49-F238E27FC236}">
                      <a16:creationId xmlns:a16="http://schemas.microsoft.com/office/drawing/2014/main" id="{A8E24158-A20D-2643-9568-7E2B6A9A8F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5" name="Freeform 355">
                  <a:extLst>
                    <a:ext uri="{FF2B5EF4-FFF2-40B4-BE49-F238E27FC236}">
                      <a16:creationId xmlns:a16="http://schemas.microsoft.com/office/drawing/2014/main" id="{7C66E8C3-2156-B443-A62B-AB5FE62DD480}"/>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282" name="Rectangle 115">
                <a:extLst>
                  <a:ext uri="{FF2B5EF4-FFF2-40B4-BE49-F238E27FC236}">
                    <a16:creationId xmlns:a16="http://schemas.microsoft.com/office/drawing/2014/main" id="{A8808CF7-A20F-6048-A5C3-5948802EC13D}"/>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83" name="Text Box 116">
                <a:extLst>
                  <a:ext uri="{FF2B5EF4-FFF2-40B4-BE49-F238E27FC236}">
                    <a16:creationId xmlns:a16="http://schemas.microsoft.com/office/drawing/2014/main" id="{3615B133-7ADF-B149-A5EF-D48A09950BEA}"/>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51" name="Group 424">
              <a:extLst>
                <a:ext uri="{FF2B5EF4-FFF2-40B4-BE49-F238E27FC236}">
                  <a16:creationId xmlns:a16="http://schemas.microsoft.com/office/drawing/2014/main" id="{45EE4567-07D2-9B44-B152-A79DBA14304E}"/>
                </a:ext>
              </a:extLst>
            </p:cNvPr>
            <p:cNvGrpSpPr>
              <a:grpSpLocks/>
            </p:cNvGrpSpPr>
            <p:nvPr/>
          </p:nvGrpSpPr>
          <p:grpSpPr bwMode="auto">
            <a:xfrm>
              <a:off x="4862" y="1400"/>
              <a:ext cx="583" cy="664"/>
              <a:chOff x="3566" y="550"/>
              <a:chExt cx="583" cy="664"/>
            </a:xfrm>
          </p:grpSpPr>
          <p:grpSp>
            <p:nvGrpSpPr>
              <p:cNvPr id="276" name="Group 425">
                <a:extLst>
                  <a:ext uri="{FF2B5EF4-FFF2-40B4-BE49-F238E27FC236}">
                    <a16:creationId xmlns:a16="http://schemas.microsoft.com/office/drawing/2014/main" id="{E722A2E6-A5F4-6C41-B802-1B3176A5427A}"/>
                  </a:ext>
                </a:extLst>
              </p:cNvPr>
              <p:cNvGrpSpPr>
                <a:grpSpLocks/>
              </p:cNvGrpSpPr>
              <p:nvPr/>
            </p:nvGrpSpPr>
            <p:grpSpPr bwMode="auto">
              <a:xfrm>
                <a:off x="3588" y="692"/>
                <a:ext cx="561" cy="522"/>
                <a:chOff x="-44" y="1473"/>
                <a:chExt cx="981" cy="1105"/>
              </a:xfrm>
            </p:grpSpPr>
            <p:pic>
              <p:nvPicPr>
                <p:cNvPr id="279" name="Picture 426" descr="desktop_computer_stylized_medium">
                  <a:extLst>
                    <a:ext uri="{FF2B5EF4-FFF2-40B4-BE49-F238E27FC236}">
                      <a16:creationId xmlns:a16="http://schemas.microsoft.com/office/drawing/2014/main" id="{8B6EAA10-F9D8-724F-94C8-D4E4B57A04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0" name="Freeform 427">
                  <a:extLst>
                    <a:ext uri="{FF2B5EF4-FFF2-40B4-BE49-F238E27FC236}">
                      <a16:creationId xmlns:a16="http://schemas.microsoft.com/office/drawing/2014/main" id="{1E93A55D-6DF6-C544-9512-0E02D9C496CF}"/>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277" name="Rectangle 115">
                <a:extLst>
                  <a:ext uri="{FF2B5EF4-FFF2-40B4-BE49-F238E27FC236}">
                    <a16:creationId xmlns:a16="http://schemas.microsoft.com/office/drawing/2014/main" id="{1B535841-0794-1B43-AB50-A8A2B89E469D}"/>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78" name="Text Box 116">
                <a:extLst>
                  <a:ext uri="{FF2B5EF4-FFF2-40B4-BE49-F238E27FC236}">
                    <a16:creationId xmlns:a16="http://schemas.microsoft.com/office/drawing/2014/main" id="{08BD580D-BB58-674F-BF51-73AD02F8ED1B}"/>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52" name="Group 430">
              <a:extLst>
                <a:ext uri="{FF2B5EF4-FFF2-40B4-BE49-F238E27FC236}">
                  <a16:creationId xmlns:a16="http://schemas.microsoft.com/office/drawing/2014/main" id="{34A2D0BA-C196-4942-B7CA-678581CB5104}"/>
                </a:ext>
              </a:extLst>
            </p:cNvPr>
            <p:cNvGrpSpPr>
              <a:grpSpLocks/>
            </p:cNvGrpSpPr>
            <p:nvPr/>
          </p:nvGrpSpPr>
          <p:grpSpPr bwMode="auto">
            <a:xfrm>
              <a:off x="5074" y="1880"/>
              <a:ext cx="583" cy="664"/>
              <a:chOff x="3566" y="550"/>
              <a:chExt cx="583" cy="664"/>
            </a:xfrm>
          </p:grpSpPr>
          <p:grpSp>
            <p:nvGrpSpPr>
              <p:cNvPr id="271" name="Group 431">
                <a:extLst>
                  <a:ext uri="{FF2B5EF4-FFF2-40B4-BE49-F238E27FC236}">
                    <a16:creationId xmlns:a16="http://schemas.microsoft.com/office/drawing/2014/main" id="{BE03D0A5-F5D7-9948-B7EA-FA5E6ADA2BBE}"/>
                  </a:ext>
                </a:extLst>
              </p:cNvPr>
              <p:cNvGrpSpPr>
                <a:grpSpLocks/>
              </p:cNvGrpSpPr>
              <p:nvPr/>
            </p:nvGrpSpPr>
            <p:grpSpPr bwMode="auto">
              <a:xfrm>
                <a:off x="3588" y="692"/>
                <a:ext cx="561" cy="522"/>
                <a:chOff x="-44" y="1473"/>
                <a:chExt cx="981" cy="1105"/>
              </a:xfrm>
            </p:grpSpPr>
            <p:pic>
              <p:nvPicPr>
                <p:cNvPr id="274" name="Picture 432" descr="desktop_computer_stylized_medium">
                  <a:extLst>
                    <a:ext uri="{FF2B5EF4-FFF2-40B4-BE49-F238E27FC236}">
                      <a16:creationId xmlns:a16="http://schemas.microsoft.com/office/drawing/2014/main" id="{CE464295-B889-1B47-A8D7-3556B2AAAD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5" name="Freeform 433">
                  <a:extLst>
                    <a:ext uri="{FF2B5EF4-FFF2-40B4-BE49-F238E27FC236}">
                      <a16:creationId xmlns:a16="http://schemas.microsoft.com/office/drawing/2014/main" id="{C77332B6-93C9-A042-A591-13DCD23AA5A8}"/>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272" name="Rectangle 115">
                <a:extLst>
                  <a:ext uri="{FF2B5EF4-FFF2-40B4-BE49-F238E27FC236}">
                    <a16:creationId xmlns:a16="http://schemas.microsoft.com/office/drawing/2014/main" id="{F6E9263B-5B99-914A-B779-F129D9C75626}"/>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73" name="Text Box 116">
                <a:extLst>
                  <a:ext uri="{FF2B5EF4-FFF2-40B4-BE49-F238E27FC236}">
                    <a16:creationId xmlns:a16="http://schemas.microsoft.com/office/drawing/2014/main" id="{E6ADB34B-0590-DF41-A12D-070F82E8AE88}"/>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53" name="Group 436">
              <a:extLst>
                <a:ext uri="{FF2B5EF4-FFF2-40B4-BE49-F238E27FC236}">
                  <a16:creationId xmlns:a16="http://schemas.microsoft.com/office/drawing/2014/main" id="{1E0B8E86-E363-7347-AAB0-795D10C2D288}"/>
                </a:ext>
              </a:extLst>
            </p:cNvPr>
            <p:cNvGrpSpPr>
              <a:grpSpLocks/>
            </p:cNvGrpSpPr>
            <p:nvPr/>
          </p:nvGrpSpPr>
          <p:grpSpPr bwMode="auto">
            <a:xfrm>
              <a:off x="4991" y="2540"/>
              <a:ext cx="583" cy="664"/>
              <a:chOff x="3566" y="550"/>
              <a:chExt cx="583" cy="664"/>
            </a:xfrm>
          </p:grpSpPr>
          <p:grpSp>
            <p:nvGrpSpPr>
              <p:cNvPr id="266" name="Group 437">
                <a:extLst>
                  <a:ext uri="{FF2B5EF4-FFF2-40B4-BE49-F238E27FC236}">
                    <a16:creationId xmlns:a16="http://schemas.microsoft.com/office/drawing/2014/main" id="{AC5F831C-0C35-C549-B51D-4296B8B8B9F6}"/>
                  </a:ext>
                </a:extLst>
              </p:cNvPr>
              <p:cNvGrpSpPr>
                <a:grpSpLocks/>
              </p:cNvGrpSpPr>
              <p:nvPr/>
            </p:nvGrpSpPr>
            <p:grpSpPr bwMode="auto">
              <a:xfrm>
                <a:off x="3588" y="692"/>
                <a:ext cx="561" cy="522"/>
                <a:chOff x="-44" y="1473"/>
                <a:chExt cx="981" cy="1105"/>
              </a:xfrm>
            </p:grpSpPr>
            <p:pic>
              <p:nvPicPr>
                <p:cNvPr id="269" name="Picture 438" descr="desktop_computer_stylized_medium">
                  <a:extLst>
                    <a:ext uri="{FF2B5EF4-FFF2-40B4-BE49-F238E27FC236}">
                      <a16:creationId xmlns:a16="http://schemas.microsoft.com/office/drawing/2014/main" id="{AD14A203-3912-324B-BE4F-9D6A4285CE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0" name="Freeform 439">
                  <a:extLst>
                    <a:ext uri="{FF2B5EF4-FFF2-40B4-BE49-F238E27FC236}">
                      <a16:creationId xmlns:a16="http://schemas.microsoft.com/office/drawing/2014/main" id="{9E88436B-4E0D-D149-A214-D937D45DEA00}"/>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267" name="Rectangle 115">
                <a:extLst>
                  <a:ext uri="{FF2B5EF4-FFF2-40B4-BE49-F238E27FC236}">
                    <a16:creationId xmlns:a16="http://schemas.microsoft.com/office/drawing/2014/main" id="{0DEA31A9-2C76-564E-B16F-DBD697177EAD}"/>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8" name="Text Box 116">
                <a:extLst>
                  <a:ext uri="{FF2B5EF4-FFF2-40B4-BE49-F238E27FC236}">
                    <a16:creationId xmlns:a16="http://schemas.microsoft.com/office/drawing/2014/main" id="{7655A215-ADF5-8C47-8D04-DDBF56AFD738}"/>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54" name="Group 442">
              <a:extLst>
                <a:ext uri="{FF2B5EF4-FFF2-40B4-BE49-F238E27FC236}">
                  <a16:creationId xmlns:a16="http://schemas.microsoft.com/office/drawing/2014/main" id="{30600299-25CF-4A4E-8A3B-15590AC954A1}"/>
                </a:ext>
              </a:extLst>
            </p:cNvPr>
            <p:cNvGrpSpPr>
              <a:grpSpLocks/>
            </p:cNvGrpSpPr>
            <p:nvPr/>
          </p:nvGrpSpPr>
          <p:grpSpPr bwMode="auto">
            <a:xfrm>
              <a:off x="3346" y="3446"/>
              <a:ext cx="583" cy="664"/>
              <a:chOff x="3566" y="550"/>
              <a:chExt cx="583" cy="664"/>
            </a:xfrm>
          </p:grpSpPr>
          <p:grpSp>
            <p:nvGrpSpPr>
              <p:cNvPr id="261" name="Group 443">
                <a:extLst>
                  <a:ext uri="{FF2B5EF4-FFF2-40B4-BE49-F238E27FC236}">
                    <a16:creationId xmlns:a16="http://schemas.microsoft.com/office/drawing/2014/main" id="{116521D6-39B6-ED4D-BF9D-4EDC84BB43B2}"/>
                  </a:ext>
                </a:extLst>
              </p:cNvPr>
              <p:cNvGrpSpPr>
                <a:grpSpLocks/>
              </p:cNvGrpSpPr>
              <p:nvPr/>
            </p:nvGrpSpPr>
            <p:grpSpPr bwMode="auto">
              <a:xfrm>
                <a:off x="3588" y="692"/>
                <a:ext cx="561" cy="522"/>
                <a:chOff x="-44" y="1473"/>
                <a:chExt cx="981" cy="1105"/>
              </a:xfrm>
            </p:grpSpPr>
            <p:pic>
              <p:nvPicPr>
                <p:cNvPr id="264" name="Picture 444" descr="desktop_computer_stylized_medium">
                  <a:extLst>
                    <a:ext uri="{FF2B5EF4-FFF2-40B4-BE49-F238E27FC236}">
                      <a16:creationId xmlns:a16="http://schemas.microsoft.com/office/drawing/2014/main" id="{B764D5A2-AAF9-6F4A-AD12-7AF1E69A92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5" name="Freeform 445">
                  <a:extLst>
                    <a:ext uri="{FF2B5EF4-FFF2-40B4-BE49-F238E27FC236}">
                      <a16:creationId xmlns:a16="http://schemas.microsoft.com/office/drawing/2014/main" id="{1CF12910-951A-5444-81F3-DDC16C95106A}"/>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262" name="Rectangle 115">
                <a:extLst>
                  <a:ext uri="{FF2B5EF4-FFF2-40B4-BE49-F238E27FC236}">
                    <a16:creationId xmlns:a16="http://schemas.microsoft.com/office/drawing/2014/main" id="{E6B060FF-D007-3348-A6C9-A56534FB0EB9}"/>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3" name="Text Box 116">
                <a:extLst>
                  <a:ext uri="{FF2B5EF4-FFF2-40B4-BE49-F238E27FC236}">
                    <a16:creationId xmlns:a16="http://schemas.microsoft.com/office/drawing/2014/main" id="{D67C13D0-AC42-8E4B-9B42-5CEAC1302871}"/>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55" name="Group 448">
              <a:extLst>
                <a:ext uri="{FF2B5EF4-FFF2-40B4-BE49-F238E27FC236}">
                  <a16:creationId xmlns:a16="http://schemas.microsoft.com/office/drawing/2014/main" id="{8E0DD129-7A33-3E4A-8455-FC51B1CF677D}"/>
                </a:ext>
              </a:extLst>
            </p:cNvPr>
            <p:cNvGrpSpPr>
              <a:grpSpLocks/>
            </p:cNvGrpSpPr>
            <p:nvPr/>
          </p:nvGrpSpPr>
          <p:grpSpPr bwMode="auto">
            <a:xfrm>
              <a:off x="3805" y="3056"/>
              <a:ext cx="583" cy="664"/>
              <a:chOff x="3566" y="550"/>
              <a:chExt cx="583" cy="664"/>
            </a:xfrm>
          </p:grpSpPr>
          <p:grpSp>
            <p:nvGrpSpPr>
              <p:cNvPr id="256" name="Group 449">
                <a:extLst>
                  <a:ext uri="{FF2B5EF4-FFF2-40B4-BE49-F238E27FC236}">
                    <a16:creationId xmlns:a16="http://schemas.microsoft.com/office/drawing/2014/main" id="{90AB032A-A3B7-3748-9489-8C4F91558160}"/>
                  </a:ext>
                </a:extLst>
              </p:cNvPr>
              <p:cNvGrpSpPr>
                <a:grpSpLocks/>
              </p:cNvGrpSpPr>
              <p:nvPr/>
            </p:nvGrpSpPr>
            <p:grpSpPr bwMode="auto">
              <a:xfrm>
                <a:off x="3588" y="692"/>
                <a:ext cx="561" cy="522"/>
                <a:chOff x="-44" y="1473"/>
                <a:chExt cx="981" cy="1105"/>
              </a:xfrm>
            </p:grpSpPr>
            <p:pic>
              <p:nvPicPr>
                <p:cNvPr id="259" name="Picture 450" descr="desktop_computer_stylized_medium">
                  <a:extLst>
                    <a:ext uri="{FF2B5EF4-FFF2-40B4-BE49-F238E27FC236}">
                      <a16:creationId xmlns:a16="http://schemas.microsoft.com/office/drawing/2014/main" id="{DE476DC9-0E4F-314D-82DF-D6027FE6D1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0" name="Freeform 451">
                  <a:extLst>
                    <a:ext uri="{FF2B5EF4-FFF2-40B4-BE49-F238E27FC236}">
                      <a16:creationId xmlns:a16="http://schemas.microsoft.com/office/drawing/2014/main" id="{234ABE2F-A8B4-8542-94E8-78DDE67E3E28}"/>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257" name="Rectangle 115">
                <a:extLst>
                  <a:ext uri="{FF2B5EF4-FFF2-40B4-BE49-F238E27FC236}">
                    <a16:creationId xmlns:a16="http://schemas.microsoft.com/office/drawing/2014/main" id="{B0E02959-4482-944E-9351-976262974C1F}"/>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58" name="Text Box 116">
                <a:extLst>
                  <a:ext uri="{FF2B5EF4-FFF2-40B4-BE49-F238E27FC236}">
                    <a16:creationId xmlns:a16="http://schemas.microsoft.com/office/drawing/2014/main" id="{53D455CA-494C-3941-B909-EFE07A9B71F3}"/>
                  </a:ext>
                </a:extLst>
              </p:cNvPr>
              <p:cNvSpPr txBox="1">
                <a:spLocks noChangeArrowheads="1"/>
              </p:cNvSpPr>
              <p:nvPr/>
            </p:nvSpPr>
            <p:spPr bwMode="auto">
              <a:xfrm>
                <a:off x="3566" y="550"/>
                <a:ext cx="453"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agent</a:t>
                </a:r>
                <a:endParaRPr kumimoji="0" lang="en-US" altLang="en-US" sz="2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sp>
        <p:nvSpPr>
          <p:cNvPr id="216" name="Rectangle 3">
            <a:extLst>
              <a:ext uri="{FF2B5EF4-FFF2-40B4-BE49-F238E27FC236}">
                <a16:creationId xmlns:a16="http://schemas.microsoft.com/office/drawing/2014/main" id="{D5E2CE3F-09DC-EA40-ABE5-ED6ACF8FB8D5}"/>
              </a:ext>
            </a:extLst>
          </p:cNvPr>
          <p:cNvSpPr txBox="1">
            <a:spLocks noChangeArrowheads="1"/>
          </p:cNvSpPr>
          <p:nvPr/>
        </p:nvSpPr>
        <p:spPr>
          <a:xfrm>
            <a:off x="660265" y="1387147"/>
            <a:ext cx="5674033"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mail servers: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mailbox</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contains incoming messages for user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message queue</a:t>
            </a:r>
            <a:r>
              <a:rPr kumimoji="0" lang="en-US" altLang="en-US" sz="28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of outgoing (to be sent) mail messages</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SMTP protocol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between mail servers to send email messages</a:t>
            </a:r>
          </a:p>
          <a:p>
            <a:pPr marL="411163" marR="0" lvl="0" indent="-230188"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client: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sending mail server</a:t>
            </a:r>
          </a:p>
          <a:p>
            <a:pPr marL="411163" marR="0" lvl="0" indent="-230188"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ja-JP" sz="28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“server”: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receiving mail server</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B35D9358-DFF3-6B4F-B793-C73142424C20}"/>
              </a:ext>
            </a:extLst>
          </p:cNvPr>
          <p:cNvGrpSpPr/>
          <p:nvPr/>
        </p:nvGrpSpPr>
        <p:grpSpPr>
          <a:xfrm>
            <a:off x="7171111" y="1995054"/>
            <a:ext cx="3710247" cy="3732412"/>
            <a:chOff x="7171111" y="1995054"/>
            <a:chExt cx="3710247" cy="3732412"/>
          </a:xfrm>
        </p:grpSpPr>
        <p:sp>
          <p:nvSpPr>
            <p:cNvPr id="4" name="Oval 3">
              <a:extLst>
                <a:ext uri="{FF2B5EF4-FFF2-40B4-BE49-F238E27FC236}">
                  <a16:creationId xmlns:a16="http://schemas.microsoft.com/office/drawing/2014/main" id="{BBE430A9-6EC8-E04E-AC1F-E5B6080D4994}"/>
                </a:ext>
              </a:extLst>
            </p:cNvPr>
            <p:cNvSpPr/>
            <p:nvPr/>
          </p:nvSpPr>
          <p:spPr>
            <a:xfrm>
              <a:off x="7215447" y="1995054"/>
              <a:ext cx="1230284" cy="432262"/>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8" name="Oval 217">
              <a:extLst>
                <a:ext uri="{FF2B5EF4-FFF2-40B4-BE49-F238E27FC236}">
                  <a16:creationId xmlns:a16="http://schemas.microsoft.com/office/drawing/2014/main" id="{7240D5A6-234E-E146-AB2C-E5F301108500}"/>
                </a:ext>
              </a:extLst>
            </p:cNvPr>
            <p:cNvSpPr/>
            <p:nvPr/>
          </p:nvSpPr>
          <p:spPr>
            <a:xfrm>
              <a:off x="9213272" y="2862348"/>
              <a:ext cx="1230284" cy="432262"/>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9" name="Oval 218">
              <a:extLst>
                <a:ext uri="{FF2B5EF4-FFF2-40B4-BE49-F238E27FC236}">
                  <a16:creationId xmlns:a16="http://schemas.microsoft.com/office/drawing/2014/main" id="{BD61EF7B-A2A1-9B4E-A736-BF8BBEA6BDD9}"/>
                </a:ext>
              </a:extLst>
            </p:cNvPr>
            <p:cNvSpPr/>
            <p:nvPr/>
          </p:nvSpPr>
          <p:spPr>
            <a:xfrm>
              <a:off x="7171111" y="4261656"/>
              <a:ext cx="1230284" cy="432262"/>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Oval 219">
              <a:extLst>
                <a:ext uri="{FF2B5EF4-FFF2-40B4-BE49-F238E27FC236}">
                  <a16:creationId xmlns:a16="http://schemas.microsoft.com/office/drawing/2014/main" id="{8259EEA6-9689-C04D-BD3F-CF04D4B88165}"/>
                </a:ext>
              </a:extLst>
            </p:cNvPr>
            <p:cNvSpPr/>
            <p:nvPr/>
          </p:nvSpPr>
          <p:spPr>
            <a:xfrm>
              <a:off x="9651074" y="5295204"/>
              <a:ext cx="1230284" cy="432262"/>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22" name="Group 221">
            <a:extLst>
              <a:ext uri="{FF2B5EF4-FFF2-40B4-BE49-F238E27FC236}">
                <a16:creationId xmlns:a16="http://schemas.microsoft.com/office/drawing/2014/main" id="{F01800ED-B4E3-D244-99D3-D843C53AC930}"/>
              </a:ext>
            </a:extLst>
          </p:cNvPr>
          <p:cNvGrpSpPr/>
          <p:nvPr/>
        </p:nvGrpSpPr>
        <p:grpSpPr>
          <a:xfrm>
            <a:off x="7223758" y="2263832"/>
            <a:ext cx="3272445" cy="4031670"/>
            <a:chOff x="7171111" y="1995054"/>
            <a:chExt cx="3272445" cy="4031670"/>
          </a:xfrm>
        </p:grpSpPr>
        <p:sp>
          <p:nvSpPr>
            <p:cNvPr id="433" name="Oval 432">
              <a:extLst>
                <a:ext uri="{FF2B5EF4-FFF2-40B4-BE49-F238E27FC236}">
                  <a16:creationId xmlns:a16="http://schemas.microsoft.com/office/drawing/2014/main" id="{1AE66534-1742-4D4D-A771-2684958A7DEB}"/>
                </a:ext>
              </a:extLst>
            </p:cNvPr>
            <p:cNvSpPr/>
            <p:nvPr/>
          </p:nvSpPr>
          <p:spPr>
            <a:xfrm>
              <a:off x="7215447" y="1995054"/>
              <a:ext cx="1230284" cy="432262"/>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4" name="Oval 433">
              <a:extLst>
                <a:ext uri="{FF2B5EF4-FFF2-40B4-BE49-F238E27FC236}">
                  <a16:creationId xmlns:a16="http://schemas.microsoft.com/office/drawing/2014/main" id="{89210E69-0F0D-A54E-BE3D-5898333A054A}"/>
                </a:ext>
              </a:extLst>
            </p:cNvPr>
            <p:cNvSpPr/>
            <p:nvPr/>
          </p:nvSpPr>
          <p:spPr>
            <a:xfrm>
              <a:off x="9213272" y="2862348"/>
              <a:ext cx="1230284" cy="432262"/>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5" name="Oval 434">
              <a:extLst>
                <a:ext uri="{FF2B5EF4-FFF2-40B4-BE49-F238E27FC236}">
                  <a16:creationId xmlns:a16="http://schemas.microsoft.com/office/drawing/2014/main" id="{D90FA906-1714-D741-9807-A174108A555D}"/>
                </a:ext>
              </a:extLst>
            </p:cNvPr>
            <p:cNvSpPr/>
            <p:nvPr/>
          </p:nvSpPr>
          <p:spPr>
            <a:xfrm>
              <a:off x="7171111" y="4261656"/>
              <a:ext cx="1230284" cy="432262"/>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6" name="Oval 435">
              <a:extLst>
                <a:ext uri="{FF2B5EF4-FFF2-40B4-BE49-F238E27FC236}">
                  <a16:creationId xmlns:a16="http://schemas.microsoft.com/office/drawing/2014/main" id="{FC5F6C4F-12A6-3249-823E-31B999516BF6}"/>
                </a:ext>
              </a:extLst>
            </p:cNvPr>
            <p:cNvSpPr/>
            <p:nvPr/>
          </p:nvSpPr>
          <p:spPr>
            <a:xfrm>
              <a:off x="9590116" y="5594462"/>
              <a:ext cx="759227" cy="432262"/>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7" name="Group 6">
            <a:extLst>
              <a:ext uri="{FF2B5EF4-FFF2-40B4-BE49-F238E27FC236}">
                <a16:creationId xmlns:a16="http://schemas.microsoft.com/office/drawing/2014/main" id="{2E7737B7-4792-4C4D-ADC2-1233AEC89C9C}"/>
              </a:ext>
            </a:extLst>
          </p:cNvPr>
          <p:cNvGrpSpPr/>
          <p:nvPr/>
        </p:nvGrpSpPr>
        <p:grpSpPr>
          <a:xfrm>
            <a:off x="6988233" y="2128058"/>
            <a:ext cx="2391295" cy="1864822"/>
            <a:chOff x="6988233" y="2128058"/>
            <a:chExt cx="2391295" cy="1864822"/>
          </a:xfrm>
        </p:grpSpPr>
        <p:sp>
          <p:nvSpPr>
            <p:cNvPr id="6" name="Oval 5">
              <a:extLst>
                <a:ext uri="{FF2B5EF4-FFF2-40B4-BE49-F238E27FC236}">
                  <a16:creationId xmlns:a16="http://schemas.microsoft.com/office/drawing/2014/main" id="{59B212E0-3D25-5C48-91EF-9330F70E0B9C}"/>
                </a:ext>
              </a:extLst>
            </p:cNvPr>
            <p:cNvSpPr/>
            <p:nvPr/>
          </p:nvSpPr>
          <p:spPr>
            <a:xfrm>
              <a:off x="8262851" y="2128058"/>
              <a:ext cx="1080655" cy="615142"/>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7" name="Oval 436">
              <a:extLst>
                <a:ext uri="{FF2B5EF4-FFF2-40B4-BE49-F238E27FC236}">
                  <a16:creationId xmlns:a16="http://schemas.microsoft.com/office/drawing/2014/main" id="{E403B798-6196-3C4A-B374-5D484B4CC8E5}"/>
                </a:ext>
              </a:extLst>
            </p:cNvPr>
            <p:cNvSpPr/>
            <p:nvPr/>
          </p:nvSpPr>
          <p:spPr>
            <a:xfrm>
              <a:off x="8298873" y="3377738"/>
              <a:ext cx="1080655" cy="615142"/>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8" name="Oval 437">
              <a:extLst>
                <a:ext uri="{FF2B5EF4-FFF2-40B4-BE49-F238E27FC236}">
                  <a16:creationId xmlns:a16="http://schemas.microsoft.com/office/drawing/2014/main" id="{C60CAC5E-6F7C-8B4C-90CB-74107EEAC9E4}"/>
                </a:ext>
              </a:extLst>
            </p:cNvPr>
            <p:cNvSpPr/>
            <p:nvPr/>
          </p:nvSpPr>
          <p:spPr>
            <a:xfrm>
              <a:off x="6988233" y="2781993"/>
              <a:ext cx="1080655" cy="615142"/>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39" name="Slide Number Placeholder 2">
            <a:extLst>
              <a:ext uri="{FF2B5EF4-FFF2-40B4-BE49-F238E27FC236}">
                <a16:creationId xmlns:a16="http://schemas.microsoft.com/office/drawing/2014/main" id="{01EA6896-ADAC-0A4A-9F59-CC5D8AE36554}"/>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58</a:t>
            </a:fld>
            <a:endParaRPr lang="en-US" dirty="0"/>
          </a:p>
        </p:txBody>
      </p:sp>
    </p:spTree>
    <p:extLst>
      <p:ext uri="{BB962C8B-B14F-4D97-AF65-F5344CB8AC3E}">
        <p14:creationId xmlns:p14="http://schemas.microsoft.com/office/powerpoint/2010/main" val="23550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16">
                                            <p:txEl>
                                              <p:pRg st="1" end="1"/>
                                            </p:txEl>
                                          </p:spTgt>
                                        </p:tgtEl>
                                        <p:attrNameLst>
                                          <p:attrName>style.visibility</p:attrName>
                                        </p:attrNameLst>
                                      </p:cBhvr>
                                      <p:to>
                                        <p:strVal val="visible"/>
                                      </p:to>
                                    </p:set>
                                    <p:animEffect transition="in" filter="dissolve">
                                      <p:cBhvr>
                                        <p:cTn id="7" dur="500"/>
                                        <p:tgtEl>
                                          <p:spTgt spid="216">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222"/>
                                        </p:tgtEl>
                                        <p:attrNameLst>
                                          <p:attrName>style.visibility</p:attrName>
                                        </p:attrNameLst>
                                      </p:cBhvr>
                                      <p:to>
                                        <p:strVal val="visible"/>
                                      </p:to>
                                    </p:set>
                                    <p:animEffect transition="in" filter="dissolve">
                                      <p:cBhvr>
                                        <p:cTn id="10" dur="500"/>
                                        <p:tgtEl>
                                          <p:spTgt spid="222"/>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216">
                                            <p:txEl>
                                              <p:pRg st="2" end="2"/>
                                            </p:txEl>
                                          </p:spTgt>
                                        </p:tgtEl>
                                        <p:attrNameLst>
                                          <p:attrName>style.visibility</p:attrName>
                                        </p:attrNameLst>
                                      </p:cBhvr>
                                      <p:to>
                                        <p:strVal val="visible"/>
                                      </p:to>
                                    </p:set>
                                    <p:animEffect transition="in" filter="dissolve">
                                      <p:cBhvr>
                                        <p:cTn id="15" dur="500"/>
                                        <p:tgtEl>
                                          <p:spTgt spid="216">
                                            <p:txEl>
                                              <p:pRg st="2" end="2"/>
                                            </p:txEl>
                                          </p:spTgt>
                                        </p:tgtEl>
                                      </p:cBhvr>
                                    </p:animEffect>
                                  </p:childTnLst>
                                </p:cTn>
                              </p:par>
                              <p:par>
                                <p:cTn id="16" presetID="9" presetClass="exit" presetSubtype="0" fill="hold" nodeType="withEffect">
                                  <p:stCondLst>
                                    <p:cond delay="0"/>
                                  </p:stCondLst>
                                  <p:childTnLst>
                                    <p:animEffect transition="out" filter="dissolve">
                                      <p:cBhvr>
                                        <p:cTn id="17" dur="500"/>
                                        <p:tgtEl>
                                          <p:spTgt spid="222"/>
                                        </p:tgtEl>
                                      </p:cBhvr>
                                    </p:animEffect>
                                    <p:set>
                                      <p:cBhvr>
                                        <p:cTn id="18" dur="1" fill="hold">
                                          <p:stCondLst>
                                            <p:cond delay="499"/>
                                          </p:stCondLst>
                                        </p:cTn>
                                        <p:tgtEl>
                                          <p:spTgt spid="222"/>
                                        </p:tgtEl>
                                        <p:attrNameLst>
                                          <p:attrName>style.visibility</p:attrName>
                                        </p:attrNameLst>
                                      </p:cBhvr>
                                      <p:to>
                                        <p:strVal val="hidden"/>
                                      </p:to>
                                    </p:set>
                                  </p:childTnLst>
                                </p:cTn>
                              </p:par>
                              <p:par>
                                <p:cTn id="19" presetID="9"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216">
                                            <p:txEl>
                                              <p:pRg st="3" end="3"/>
                                            </p:txEl>
                                          </p:spTgt>
                                        </p:tgtEl>
                                        <p:attrNameLst>
                                          <p:attrName>style.visibility</p:attrName>
                                        </p:attrNameLst>
                                      </p:cBhvr>
                                      <p:to>
                                        <p:strVal val="visible"/>
                                      </p:to>
                                    </p:set>
                                    <p:animEffect transition="in" filter="dissolve">
                                      <p:cBhvr>
                                        <p:cTn id="26" dur="500"/>
                                        <p:tgtEl>
                                          <p:spTgt spid="216">
                                            <p:txEl>
                                              <p:pRg st="3" end="3"/>
                                            </p:txEl>
                                          </p:spTgt>
                                        </p:tgtEl>
                                      </p:cBhvr>
                                    </p:animEffect>
                                  </p:childTnLst>
                                </p:cTn>
                              </p:par>
                              <p:par>
                                <p:cTn id="27" presetID="9" presetClass="entr" presetSubtype="0" fill="hold" nodeType="withEffect">
                                  <p:stCondLst>
                                    <p:cond delay="0"/>
                                  </p:stCondLst>
                                  <p:childTnLst>
                                    <p:set>
                                      <p:cBhvr>
                                        <p:cTn id="28" dur="1" fill="hold">
                                          <p:stCondLst>
                                            <p:cond delay="0"/>
                                          </p:stCondLst>
                                        </p:cTn>
                                        <p:tgtEl>
                                          <p:spTgt spid="216">
                                            <p:txEl>
                                              <p:pRg st="4" end="4"/>
                                            </p:txEl>
                                          </p:spTgt>
                                        </p:tgtEl>
                                        <p:attrNameLst>
                                          <p:attrName>style.visibility</p:attrName>
                                        </p:attrNameLst>
                                      </p:cBhvr>
                                      <p:to>
                                        <p:strVal val="visible"/>
                                      </p:to>
                                    </p:set>
                                    <p:animEffect transition="in" filter="dissolve">
                                      <p:cBhvr>
                                        <p:cTn id="29" dur="500"/>
                                        <p:tgtEl>
                                          <p:spTgt spid="216">
                                            <p:txEl>
                                              <p:pRg st="4" end="4"/>
                                            </p:txEl>
                                          </p:spTgt>
                                        </p:tgtEl>
                                      </p:cBhvr>
                                    </p:animEffect>
                                  </p:childTnLst>
                                </p:cTn>
                              </p:par>
                              <p:par>
                                <p:cTn id="30" presetID="9" presetClass="entr" presetSubtype="0" fill="hold" nodeType="withEffect">
                                  <p:stCondLst>
                                    <p:cond delay="0"/>
                                  </p:stCondLst>
                                  <p:childTnLst>
                                    <p:set>
                                      <p:cBhvr>
                                        <p:cTn id="31" dur="1" fill="hold">
                                          <p:stCondLst>
                                            <p:cond delay="0"/>
                                          </p:stCondLst>
                                        </p:cTn>
                                        <p:tgtEl>
                                          <p:spTgt spid="216">
                                            <p:txEl>
                                              <p:pRg st="5" end="5"/>
                                            </p:txEl>
                                          </p:spTgt>
                                        </p:tgtEl>
                                        <p:attrNameLst>
                                          <p:attrName>style.visibility</p:attrName>
                                        </p:attrNameLst>
                                      </p:cBhvr>
                                      <p:to>
                                        <p:strVal val="visible"/>
                                      </p:to>
                                    </p:set>
                                    <p:animEffect transition="in" filter="dissolve">
                                      <p:cBhvr>
                                        <p:cTn id="32" dur="500"/>
                                        <p:tgtEl>
                                          <p:spTgt spid="216">
                                            <p:txEl>
                                              <p:pRg st="5" end="5"/>
                                            </p:txEl>
                                          </p:spTgt>
                                        </p:tgtEl>
                                      </p:cBhvr>
                                    </p:animEffect>
                                  </p:childTnLst>
                                </p:cTn>
                              </p:par>
                              <p:par>
                                <p:cTn id="33" presetID="9"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dissolve">
                                      <p:cBhvr>
                                        <p:cTn id="35" dur="500"/>
                                        <p:tgtEl>
                                          <p:spTgt spid="7"/>
                                        </p:tgtEl>
                                      </p:cBhvr>
                                    </p:animEffect>
                                  </p:childTnLst>
                                </p:cTn>
                              </p:par>
                              <p:par>
                                <p:cTn id="36" presetID="9" presetClass="exit" presetSubtype="0" fill="hold" nodeType="withEffect">
                                  <p:stCondLst>
                                    <p:cond delay="0"/>
                                  </p:stCondLst>
                                  <p:childTnLst>
                                    <p:animEffect transition="out" filter="dissolve">
                                      <p:cBhvr>
                                        <p:cTn id="37" dur="500"/>
                                        <p:tgtEl>
                                          <p:spTgt spid="5"/>
                                        </p:tgtEl>
                                      </p:cBhvr>
                                    </p:animEffect>
                                    <p:set>
                                      <p:cBhvr>
                                        <p:cTn id="38"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dirty="0">
                <a:cs typeface="Calibri" panose="020F0502020204030204" pitchFamily="34" charset="0"/>
              </a:rPr>
              <a:t>SMTP RFC </a:t>
            </a:r>
            <a:r>
              <a:rPr lang="en-US" altLang="en-US" sz="3200" dirty="0">
                <a:cs typeface="Calibri" panose="020F0502020204030204" pitchFamily="34" charset="0"/>
              </a:rPr>
              <a:t>(5321)</a:t>
            </a:r>
            <a:endParaRPr lang="en-US" sz="4400" dirty="0"/>
          </a:p>
        </p:txBody>
      </p:sp>
      <p:sp>
        <p:nvSpPr>
          <p:cNvPr id="215" name="Rectangle 3">
            <a:extLst>
              <a:ext uri="{FF2B5EF4-FFF2-40B4-BE49-F238E27FC236}">
                <a16:creationId xmlns:a16="http://schemas.microsoft.com/office/drawing/2014/main" id="{38D73E7D-6683-3B49-B9F1-F60777D45BFB}"/>
              </a:ext>
            </a:extLst>
          </p:cNvPr>
          <p:cNvSpPr txBox="1">
            <a:spLocks noChangeArrowheads="1"/>
          </p:cNvSpPr>
          <p:nvPr/>
        </p:nvSpPr>
        <p:spPr>
          <a:xfrm>
            <a:off x="693827" y="1364343"/>
            <a:ext cx="6887380"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uses TCP to reliably transfer email message from client (mail server initiating connection) to server, port 25</a:t>
            </a:r>
          </a:p>
          <a:p>
            <a:pPr marL="695325" marR="0" lvl="1"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direct transfer: sending server (acting like client) to receiving server</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three phases of transfer</a:t>
            </a: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handshaking (greeting)</a:t>
            </a: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transfer of messages</a:t>
            </a: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closure</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command/response interaction (like HTTP)</a:t>
            </a:r>
            <a:endParaRPr kumimoji="0" lang="en-US" altLang="en-US" sz="2800" b="0" i="0" u="none" strike="noStrike" kern="1200" cap="none" spc="0" normalizeH="0" baseline="0" noProof="0" dirty="0">
              <a:ln>
                <a:noFill/>
              </a:ln>
              <a:solidFill>
                <a:srgbClr val="ED7D31"/>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commands:</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ASCII text</a:t>
            </a: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response:</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status code and phrase</a:t>
            </a:r>
          </a:p>
        </p:txBody>
      </p:sp>
      <p:sp>
        <p:nvSpPr>
          <p:cNvPr id="5" name="Line 15">
            <a:extLst>
              <a:ext uri="{FF2B5EF4-FFF2-40B4-BE49-F238E27FC236}">
                <a16:creationId xmlns:a16="http://schemas.microsoft.com/office/drawing/2014/main" id="{9DD85366-88DE-C542-88D9-20C49121DBDB}"/>
              </a:ext>
            </a:extLst>
          </p:cNvPr>
          <p:cNvSpPr>
            <a:spLocks noChangeShapeType="1"/>
          </p:cNvSpPr>
          <p:nvPr/>
        </p:nvSpPr>
        <p:spPr bwMode="auto">
          <a:xfrm>
            <a:off x="9759590" y="1806759"/>
            <a:ext cx="0" cy="4494287"/>
          </a:xfrm>
          <a:prstGeom prst="line">
            <a:avLst/>
          </a:prstGeom>
          <a:noFill/>
          <a:ln w="9525">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Line 16">
            <a:extLst>
              <a:ext uri="{FF2B5EF4-FFF2-40B4-BE49-F238E27FC236}">
                <a16:creationId xmlns:a16="http://schemas.microsoft.com/office/drawing/2014/main" id="{7FC5AA52-7805-5447-B85E-FDF51CDDE3EF}"/>
              </a:ext>
            </a:extLst>
          </p:cNvPr>
          <p:cNvSpPr>
            <a:spLocks noChangeShapeType="1"/>
          </p:cNvSpPr>
          <p:nvPr/>
        </p:nvSpPr>
        <p:spPr bwMode="auto">
          <a:xfrm>
            <a:off x="11450277" y="1800409"/>
            <a:ext cx="0" cy="4450761"/>
          </a:xfrm>
          <a:prstGeom prst="line">
            <a:avLst/>
          </a:prstGeom>
          <a:noFill/>
          <a:ln w="9525">
            <a:solidFill>
              <a:srgbClr val="FF0000"/>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Line 17">
            <a:extLst>
              <a:ext uri="{FF2B5EF4-FFF2-40B4-BE49-F238E27FC236}">
                <a16:creationId xmlns:a16="http://schemas.microsoft.com/office/drawing/2014/main" id="{35C19D9B-6414-7C40-AE68-D886427A018E}"/>
              </a:ext>
            </a:extLst>
          </p:cNvPr>
          <p:cNvSpPr>
            <a:spLocks noChangeShapeType="1"/>
          </p:cNvSpPr>
          <p:nvPr/>
        </p:nvSpPr>
        <p:spPr bwMode="auto">
          <a:xfrm>
            <a:off x="9773877" y="2038535"/>
            <a:ext cx="1684338" cy="3905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Line 18">
            <a:extLst>
              <a:ext uri="{FF2B5EF4-FFF2-40B4-BE49-F238E27FC236}">
                <a16:creationId xmlns:a16="http://schemas.microsoft.com/office/drawing/2014/main" id="{07450D17-7F6B-0642-8980-25D2524CF940}"/>
              </a:ext>
            </a:extLst>
          </p:cNvPr>
          <p:cNvSpPr>
            <a:spLocks noChangeShapeType="1"/>
          </p:cNvSpPr>
          <p:nvPr/>
        </p:nvSpPr>
        <p:spPr bwMode="auto">
          <a:xfrm flipH="1">
            <a:off x="9776216" y="2443434"/>
            <a:ext cx="1673225" cy="4032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Line 19">
            <a:extLst>
              <a:ext uri="{FF2B5EF4-FFF2-40B4-BE49-F238E27FC236}">
                <a16:creationId xmlns:a16="http://schemas.microsoft.com/office/drawing/2014/main" id="{0BF8BD6C-738E-9C48-AE64-45C8CCA0DADB}"/>
              </a:ext>
            </a:extLst>
          </p:cNvPr>
          <p:cNvSpPr>
            <a:spLocks noChangeShapeType="1"/>
          </p:cNvSpPr>
          <p:nvPr/>
        </p:nvSpPr>
        <p:spPr bwMode="auto">
          <a:xfrm>
            <a:off x="9784153" y="2951434"/>
            <a:ext cx="1684338" cy="3905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Line 23">
            <a:extLst>
              <a:ext uri="{FF2B5EF4-FFF2-40B4-BE49-F238E27FC236}">
                <a16:creationId xmlns:a16="http://schemas.microsoft.com/office/drawing/2014/main" id="{7FDF6CF0-39AA-704E-A46D-6894CBE86170}"/>
              </a:ext>
            </a:extLst>
          </p:cNvPr>
          <p:cNvSpPr>
            <a:spLocks noChangeShapeType="1"/>
          </p:cNvSpPr>
          <p:nvPr/>
        </p:nvSpPr>
        <p:spPr bwMode="auto">
          <a:xfrm>
            <a:off x="9369065" y="2013135"/>
            <a:ext cx="390525" cy="158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Text Box 24">
            <a:extLst>
              <a:ext uri="{FF2B5EF4-FFF2-40B4-BE49-F238E27FC236}">
                <a16:creationId xmlns:a16="http://schemas.microsoft.com/office/drawing/2014/main" id="{0D81911D-90C6-0740-89E6-FCC1C8669E31}"/>
              </a:ext>
            </a:extLst>
          </p:cNvPr>
          <p:cNvSpPr txBox="1">
            <a:spLocks noChangeArrowheads="1"/>
          </p:cNvSpPr>
          <p:nvPr/>
        </p:nvSpPr>
        <p:spPr bwMode="auto">
          <a:xfrm>
            <a:off x="8029576" y="1681861"/>
            <a:ext cx="1363707"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initiate TCP</a:t>
            </a:r>
          </a:p>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connection</a:t>
            </a:r>
          </a:p>
        </p:txBody>
      </p:sp>
      <p:sp>
        <p:nvSpPr>
          <p:cNvPr id="15" name="AutoShape 25">
            <a:extLst>
              <a:ext uri="{FF2B5EF4-FFF2-40B4-BE49-F238E27FC236}">
                <a16:creationId xmlns:a16="http://schemas.microsoft.com/office/drawing/2014/main" id="{D39D69F5-CE1C-8841-A745-AB48B82D86C3}"/>
              </a:ext>
            </a:extLst>
          </p:cNvPr>
          <p:cNvSpPr>
            <a:spLocks/>
          </p:cNvSpPr>
          <p:nvPr/>
        </p:nvSpPr>
        <p:spPr bwMode="auto">
          <a:xfrm>
            <a:off x="9504002" y="2063935"/>
            <a:ext cx="128588" cy="803275"/>
          </a:xfrm>
          <a:prstGeom prst="leftBrace">
            <a:avLst>
              <a:gd name="adj1" fmla="val 52057"/>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endParaRPr kumimoji="0" lang="en-US" altLang="en-US" sz="32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6" name="Text Box 26">
            <a:extLst>
              <a:ext uri="{FF2B5EF4-FFF2-40B4-BE49-F238E27FC236}">
                <a16:creationId xmlns:a16="http://schemas.microsoft.com/office/drawing/2014/main" id="{22E819B2-D05E-114A-A16B-079A0196AEAF}"/>
              </a:ext>
            </a:extLst>
          </p:cNvPr>
          <p:cNvSpPr txBox="1">
            <a:spLocks noChangeArrowheads="1"/>
          </p:cNvSpPr>
          <p:nvPr/>
        </p:nvSpPr>
        <p:spPr bwMode="auto">
          <a:xfrm>
            <a:off x="9038028" y="2241821"/>
            <a:ext cx="575222" cy="356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RTT</a:t>
            </a:r>
          </a:p>
        </p:txBody>
      </p:sp>
      <p:sp>
        <p:nvSpPr>
          <p:cNvPr id="17" name="Line 27">
            <a:extLst>
              <a:ext uri="{FF2B5EF4-FFF2-40B4-BE49-F238E27FC236}">
                <a16:creationId xmlns:a16="http://schemas.microsoft.com/office/drawing/2014/main" id="{DED47AD4-A4E5-D643-BEC4-36C82849822C}"/>
              </a:ext>
            </a:extLst>
          </p:cNvPr>
          <p:cNvSpPr>
            <a:spLocks noChangeShapeType="1"/>
          </p:cNvSpPr>
          <p:nvPr/>
        </p:nvSpPr>
        <p:spPr bwMode="auto">
          <a:xfrm>
            <a:off x="9434903" y="2884759"/>
            <a:ext cx="354013"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Text Box 37">
            <a:extLst>
              <a:ext uri="{FF2B5EF4-FFF2-40B4-BE49-F238E27FC236}">
                <a16:creationId xmlns:a16="http://schemas.microsoft.com/office/drawing/2014/main" id="{F2867BB2-60F5-864A-8E27-42D477CE115C}"/>
              </a:ext>
            </a:extLst>
          </p:cNvPr>
          <p:cNvSpPr txBox="1">
            <a:spLocks noChangeArrowheads="1"/>
          </p:cNvSpPr>
          <p:nvPr/>
        </p:nvSpPr>
        <p:spPr bwMode="auto">
          <a:xfrm>
            <a:off x="9733670" y="5983183"/>
            <a:ext cx="663964" cy="356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a:t>
            </a:r>
          </a:p>
        </p:txBody>
      </p:sp>
      <p:grpSp>
        <p:nvGrpSpPr>
          <p:cNvPr id="25" name="Group 43">
            <a:extLst>
              <a:ext uri="{FF2B5EF4-FFF2-40B4-BE49-F238E27FC236}">
                <a16:creationId xmlns:a16="http://schemas.microsoft.com/office/drawing/2014/main" id="{3D5C236C-8782-D645-9D62-5F8367661898}"/>
              </a:ext>
            </a:extLst>
          </p:cNvPr>
          <p:cNvGrpSpPr>
            <a:grpSpLocks/>
          </p:cNvGrpSpPr>
          <p:nvPr/>
        </p:nvGrpSpPr>
        <p:grpSpPr bwMode="auto">
          <a:xfrm>
            <a:off x="11321502" y="1113906"/>
            <a:ext cx="302736" cy="620580"/>
            <a:chOff x="4140" y="429"/>
            <a:chExt cx="1425" cy="2396"/>
          </a:xfrm>
        </p:grpSpPr>
        <p:sp>
          <p:nvSpPr>
            <p:cNvPr id="26" name="Freeform 44">
              <a:extLst>
                <a:ext uri="{FF2B5EF4-FFF2-40B4-BE49-F238E27FC236}">
                  <a16:creationId xmlns:a16="http://schemas.microsoft.com/office/drawing/2014/main" id="{3D7FD269-66F0-3A46-BC26-B1B48C1EC0CA}"/>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Rectangle 45">
              <a:extLst>
                <a:ext uri="{FF2B5EF4-FFF2-40B4-BE49-F238E27FC236}">
                  <a16:creationId xmlns:a16="http://schemas.microsoft.com/office/drawing/2014/main" id="{499BD07C-348D-EE47-8262-97587EBC3BE4}"/>
                </a:ext>
              </a:extLst>
            </p:cNvPr>
            <p:cNvSpPr>
              <a:spLocks noChangeArrowheads="1"/>
            </p:cNvSpPr>
            <p:nvPr/>
          </p:nvSpPr>
          <p:spPr bwMode="auto">
            <a:xfrm>
              <a:off x="4204" y="429"/>
              <a:ext cx="1051"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28" name="Freeform 46">
              <a:extLst>
                <a:ext uri="{FF2B5EF4-FFF2-40B4-BE49-F238E27FC236}">
                  <a16:creationId xmlns:a16="http://schemas.microsoft.com/office/drawing/2014/main" id="{6ADDA8D7-383A-D440-BC8C-29623DD1965A}"/>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47">
              <a:extLst>
                <a:ext uri="{FF2B5EF4-FFF2-40B4-BE49-F238E27FC236}">
                  <a16:creationId xmlns:a16="http://schemas.microsoft.com/office/drawing/2014/main" id="{221B896F-4BCD-BC48-AD88-C33440B17FAA}"/>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Rectangle 48">
              <a:extLst>
                <a:ext uri="{FF2B5EF4-FFF2-40B4-BE49-F238E27FC236}">
                  <a16:creationId xmlns:a16="http://schemas.microsoft.com/office/drawing/2014/main" id="{4E3B542B-3515-614D-AC0F-5446B6428548}"/>
                </a:ext>
              </a:extLst>
            </p:cNvPr>
            <p:cNvSpPr>
              <a:spLocks noChangeArrowheads="1"/>
            </p:cNvSpPr>
            <p:nvPr/>
          </p:nvSpPr>
          <p:spPr bwMode="auto">
            <a:xfrm>
              <a:off x="4209" y="690"/>
              <a:ext cx="598"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1" name="Group 49">
              <a:extLst>
                <a:ext uri="{FF2B5EF4-FFF2-40B4-BE49-F238E27FC236}">
                  <a16:creationId xmlns:a16="http://schemas.microsoft.com/office/drawing/2014/main" id="{3F1A063C-0F0D-D342-925F-8A37EF918AAB}"/>
                </a:ext>
              </a:extLst>
            </p:cNvPr>
            <p:cNvGrpSpPr>
              <a:grpSpLocks/>
            </p:cNvGrpSpPr>
            <p:nvPr/>
          </p:nvGrpSpPr>
          <p:grpSpPr bwMode="auto">
            <a:xfrm>
              <a:off x="4749" y="668"/>
              <a:ext cx="581" cy="145"/>
              <a:chOff x="614" y="2568"/>
              <a:chExt cx="725" cy="139"/>
            </a:xfrm>
          </p:grpSpPr>
          <p:sp>
            <p:nvSpPr>
              <p:cNvPr id="56" name="AutoShape 50">
                <a:extLst>
                  <a:ext uri="{FF2B5EF4-FFF2-40B4-BE49-F238E27FC236}">
                    <a16:creationId xmlns:a16="http://schemas.microsoft.com/office/drawing/2014/main" id="{365C2571-C0AC-DD4F-8C0B-E0135B6B3B26}"/>
                  </a:ext>
                </a:extLst>
              </p:cNvPr>
              <p:cNvSpPr>
                <a:spLocks noChangeArrowheads="1"/>
              </p:cNvSpPr>
              <p:nvPr/>
            </p:nvSpPr>
            <p:spPr bwMode="auto">
              <a:xfrm>
                <a:off x="613" y="2568"/>
                <a:ext cx="726"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7" name="AutoShape 51">
                <a:extLst>
                  <a:ext uri="{FF2B5EF4-FFF2-40B4-BE49-F238E27FC236}">
                    <a16:creationId xmlns:a16="http://schemas.microsoft.com/office/drawing/2014/main" id="{2E2E375F-F5BB-7048-98A7-F203988115E5}"/>
                  </a:ext>
                </a:extLst>
              </p:cNvPr>
              <p:cNvSpPr>
                <a:spLocks noChangeArrowheads="1"/>
              </p:cNvSpPr>
              <p:nvPr/>
            </p:nvSpPr>
            <p:spPr bwMode="auto">
              <a:xfrm>
                <a:off x="627" y="2584"/>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32" name="Rectangle 52">
              <a:extLst>
                <a:ext uri="{FF2B5EF4-FFF2-40B4-BE49-F238E27FC236}">
                  <a16:creationId xmlns:a16="http://schemas.microsoft.com/office/drawing/2014/main" id="{599276A5-9097-4F48-BD66-F55248A53C1E}"/>
                </a:ext>
              </a:extLst>
            </p:cNvPr>
            <p:cNvSpPr>
              <a:spLocks noChangeArrowheads="1"/>
            </p:cNvSpPr>
            <p:nvPr/>
          </p:nvSpPr>
          <p:spPr bwMode="auto">
            <a:xfrm>
              <a:off x="4225" y="1018"/>
              <a:ext cx="592"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3" name="Group 53">
              <a:extLst>
                <a:ext uri="{FF2B5EF4-FFF2-40B4-BE49-F238E27FC236}">
                  <a16:creationId xmlns:a16="http://schemas.microsoft.com/office/drawing/2014/main" id="{E8493614-E5BF-3C4B-A69C-B0D2B204F313}"/>
                </a:ext>
              </a:extLst>
            </p:cNvPr>
            <p:cNvGrpSpPr>
              <a:grpSpLocks/>
            </p:cNvGrpSpPr>
            <p:nvPr/>
          </p:nvGrpSpPr>
          <p:grpSpPr bwMode="auto">
            <a:xfrm>
              <a:off x="4747" y="994"/>
              <a:ext cx="581" cy="134"/>
              <a:chOff x="614" y="2568"/>
              <a:chExt cx="725" cy="139"/>
            </a:xfrm>
          </p:grpSpPr>
          <p:sp>
            <p:nvSpPr>
              <p:cNvPr id="54" name="AutoShape 54">
                <a:extLst>
                  <a:ext uri="{FF2B5EF4-FFF2-40B4-BE49-F238E27FC236}">
                    <a16:creationId xmlns:a16="http://schemas.microsoft.com/office/drawing/2014/main" id="{53114F52-1575-9749-8952-D2DCC610E22E}"/>
                  </a:ext>
                </a:extLst>
              </p:cNvPr>
              <p:cNvSpPr>
                <a:spLocks noChangeArrowheads="1"/>
              </p:cNvSpPr>
              <p:nvPr/>
            </p:nvSpPr>
            <p:spPr bwMode="auto">
              <a:xfrm>
                <a:off x="616" y="2570"/>
                <a:ext cx="726"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5" name="AutoShape 55">
                <a:extLst>
                  <a:ext uri="{FF2B5EF4-FFF2-40B4-BE49-F238E27FC236}">
                    <a16:creationId xmlns:a16="http://schemas.microsoft.com/office/drawing/2014/main" id="{DB62F37B-A7AE-8743-A129-954FFFE6206F}"/>
                  </a:ext>
                </a:extLst>
              </p:cNvPr>
              <p:cNvSpPr>
                <a:spLocks noChangeArrowheads="1"/>
              </p:cNvSpPr>
              <p:nvPr/>
            </p:nvSpPr>
            <p:spPr bwMode="auto">
              <a:xfrm>
                <a:off x="629" y="2587"/>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34" name="Rectangle 56">
              <a:extLst>
                <a:ext uri="{FF2B5EF4-FFF2-40B4-BE49-F238E27FC236}">
                  <a16:creationId xmlns:a16="http://schemas.microsoft.com/office/drawing/2014/main" id="{2D963FA1-A98D-9146-9517-70D64C4EADD9}"/>
                </a:ext>
              </a:extLst>
            </p:cNvPr>
            <p:cNvSpPr>
              <a:spLocks noChangeArrowheads="1"/>
            </p:cNvSpPr>
            <p:nvPr/>
          </p:nvSpPr>
          <p:spPr bwMode="auto">
            <a:xfrm>
              <a:off x="4215" y="1357"/>
              <a:ext cx="598"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35" name="Rectangle 57">
              <a:extLst>
                <a:ext uri="{FF2B5EF4-FFF2-40B4-BE49-F238E27FC236}">
                  <a16:creationId xmlns:a16="http://schemas.microsoft.com/office/drawing/2014/main" id="{7B009C8F-02A4-8847-B0EA-D16645DBBFDB}"/>
                </a:ext>
              </a:extLst>
            </p:cNvPr>
            <p:cNvSpPr>
              <a:spLocks noChangeArrowheads="1"/>
            </p:cNvSpPr>
            <p:nvPr/>
          </p:nvSpPr>
          <p:spPr bwMode="auto">
            <a:xfrm>
              <a:off x="4225" y="1658"/>
              <a:ext cx="598"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6" name="Group 58">
              <a:extLst>
                <a:ext uri="{FF2B5EF4-FFF2-40B4-BE49-F238E27FC236}">
                  <a16:creationId xmlns:a16="http://schemas.microsoft.com/office/drawing/2014/main" id="{B1F1EC6C-CC95-F941-9E85-C17672F09480}"/>
                </a:ext>
              </a:extLst>
            </p:cNvPr>
            <p:cNvGrpSpPr>
              <a:grpSpLocks/>
            </p:cNvGrpSpPr>
            <p:nvPr/>
          </p:nvGrpSpPr>
          <p:grpSpPr bwMode="auto">
            <a:xfrm>
              <a:off x="4735" y="1627"/>
              <a:ext cx="582" cy="151"/>
              <a:chOff x="614" y="2568"/>
              <a:chExt cx="725" cy="139"/>
            </a:xfrm>
          </p:grpSpPr>
          <p:sp>
            <p:nvSpPr>
              <p:cNvPr id="52" name="AutoShape 59">
                <a:extLst>
                  <a:ext uri="{FF2B5EF4-FFF2-40B4-BE49-F238E27FC236}">
                    <a16:creationId xmlns:a16="http://schemas.microsoft.com/office/drawing/2014/main" id="{7CAD6A00-FCBF-E349-9263-787D78926056}"/>
                  </a:ext>
                </a:extLst>
              </p:cNvPr>
              <p:cNvSpPr>
                <a:spLocks noChangeArrowheads="1"/>
              </p:cNvSpPr>
              <p:nvPr/>
            </p:nvSpPr>
            <p:spPr bwMode="auto">
              <a:xfrm>
                <a:off x="611" y="2581"/>
                <a:ext cx="731" cy="12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3" name="AutoShape 60">
                <a:extLst>
                  <a:ext uri="{FF2B5EF4-FFF2-40B4-BE49-F238E27FC236}">
                    <a16:creationId xmlns:a16="http://schemas.microsoft.com/office/drawing/2014/main" id="{8338FE16-5897-AD45-8114-892D80B4C04F}"/>
                  </a:ext>
                </a:extLst>
              </p:cNvPr>
              <p:cNvSpPr>
                <a:spLocks noChangeArrowheads="1"/>
              </p:cNvSpPr>
              <p:nvPr/>
            </p:nvSpPr>
            <p:spPr bwMode="auto">
              <a:xfrm>
                <a:off x="624" y="2586"/>
                <a:ext cx="698"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37" name="Freeform 61">
              <a:extLst>
                <a:ext uri="{FF2B5EF4-FFF2-40B4-BE49-F238E27FC236}">
                  <a16:creationId xmlns:a16="http://schemas.microsoft.com/office/drawing/2014/main" id="{3BECD43D-8173-6E4A-B0C1-C8A765BA3FD6}"/>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8" name="Group 62">
              <a:extLst>
                <a:ext uri="{FF2B5EF4-FFF2-40B4-BE49-F238E27FC236}">
                  <a16:creationId xmlns:a16="http://schemas.microsoft.com/office/drawing/2014/main" id="{75BFA42A-D868-E642-8EE5-F73001FC89A8}"/>
                </a:ext>
              </a:extLst>
            </p:cNvPr>
            <p:cNvGrpSpPr>
              <a:grpSpLocks/>
            </p:cNvGrpSpPr>
            <p:nvPr/>
          </p:nvGrpSpPr>
          <p:grpSpPr bwMode="auto">
            <a:xfrm>
              <a:off x="4739" y="1327"/>
              <a:ext cx="582" cy="139"/>
              <a:chOff x="614" y="2568"/>
              <a:chExt cx="725" cy="139"/>
            </a:xfrm>
          </p:grpSpPr>
          <p:sp>
            <p:nvSpPr>
              <p:cNvPr id="50" name="AutoShape 63">
                <a:extLst>
                  <a:ext uri="{FF2B5EF4-FFF2-40B4-BE49-F238E27FC236}">
                    <a16:creationId xmlns:a16="http://schemas.microsoft.com/office/drawing/2014/main" id="{76ACB339-3800-EF48-8BAE-12EDC0FAB248}"/>
                  </a:ext>
                </a:extLst>
              </p:cNvPr>
              <p:cNvSpPr>
                <a:spLocks noChangeArrowheads="1"/>
              </p:cNvSpPr>
              <p:nvPr/>
            </p:nvSpPr>
            <p:spPr bwMode="auto">
              <a:xfrm>
                <a:off x="612" y="2576"/>
                <a:ext cx="725"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1" name="AutoShape 64">
                <a:extLst>
                  <a:ext uri="{FF2B5EF4-FFF2-40B4-BE49-F238E27FC236}">
                    <a16:creationId xmlns:a16="http://schemas.microsoft.com/office/drawing/2014/main" id="{8E15701E-130D-7A4D-939B-7886ED0C9F93}"/>
                  </a:ext>
                </a:extLst>
              </p:cNvPr>
              <p:cNvSpPr>
                <a:spLocks noChangeArrowheads="1"/>
              </p:cNvSpPr>
              <p:nvPr/>
            </p:nvSpPr>
            <p:spPr bwMode="auto">
              <a:xfrm>
                <a:off x="626" y="2587"/>
                <a:ext cx="691"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39" name="Rectangle 65">
              <a:extLst>
                <a:ext uri="{FF2B5EF4-FFF2-40B4-BE49-F238E27FC236}">
                  <a16:creationId xmlns:a16="http://schemas.microsoft.com/office/drawing/2014/main" id="{6CCE6F19-24CA-4043-A2B7-7D60C738C543}"/>
                </a:ext>
              </a:extLst>
            </p:cNvPr>
            <p:cNvSpPr>
              <a:spLocks noChangeArrowheads="1"/>
            </p:cNvSpPr>
            <p:nvPr/>
          </p:nvSpPr>
          <p:spPr bwMode="auto">
            <a:xfrm>
              <a:off x="5250" y="429"/>
              <a:ext cx="69"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0" name="Freeform 66">
              <a:extLst>
                <a:ext uri="{FF2B5EF4-FFF2-40B4-BE49-F238E27FC236}">
                  <a16:creationId xmlns:a16="http://schemas.microsoft.com/office/drawing/2014/main" id="{2A28341F-5DEB-B44C-88F8-74F23A6359FF}"/>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Freeform 67">
              <a:extLst>
                <a:ext uri="{FF2B5EF4-FFF2-40B4-BE49-F238E27FC236}">
                  <a16:creationId xmlns:a16="http://schemas.microsoft.com/office/drawing/2014/main" id="{EDFA6B41-9630-9F47-ABC3-C7388288304B}"/>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Oval 68">
              <a:extLst>
                <a:ext uri="{FF2B5EF4-FFF2-40B4-BE49-F238E27FC236}">
                  <a16:creationId xmlns:a16="http://schemas.microsoft.com/office/drawing/2014/main" id="{1C7176F1-ECE1-E74E-B7C8-7797741E6F18}"/>
                </a:ext>
              </a:extLst>
            </p:cNvPr>
            <p:cNvSpPr>
              <a:spLocks noChangeArrowheads="1"/>
            </p:cNvSpPr>
            <p:nvPr/>
          </p:nvSpPr>
          <p:spPr bwMode="auto">
            <a:xfrm>
              <a:off x="5517" y="2614"/>
              <a:ext cx="48"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3" name="Freeform 69">
              <a:extLst>
                <a:ext uri="{FF2B5EF4-FFF2-40B4-BE49-F238E27FC236}">
                  <a16:creationId xmlns:a16="http://schemas.microsoft.com/office/drawing/2014/main" id="{D66AA0EC-BC6B-344B-B4D6-64442E95A48F}"/>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AutoShape 70">
              <a:extLst>
                <a:ext uri="{FF2B5EF4-FFF2-40B4-BE49-F238E27FC236}">
                  <a16:creationId xmlns:a16="http://schemas.microsoft.com/office/drawing/2014/main" id="{832E4567-4C68-074B-AEA6-ACB828E35355}"/>
                </a:ext>
              </a:extLst>
            </p:cNvPr>
            <p:cNvSpPr>
              <a:spLocks noChangeArrowheads="1"/>
            </p:cNvSpPr>
            <p:nvPr/>
          </p:nvSpPr>
          <p:spPr bwMode="auto">
            <a:xfrm>
              <a:off x="4140" y="2680"/>
              <a:ext cx="1201" cy="145"/>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5" name="AutoShape 71">
              <a:extLst>
                <a:ext uri="{FF2B5EF4-FFF2-40B4-BE49-F238E27FC236}">
                  <a16:creationId xmlns:a16="http://schemas.microsoft.com/office/drawing/2014/main" id="{67F8A755-B9EC-9F49-95FB-E4F398021999}"/>
                </a:ext>
              </a:extLst>
            </p:cNvPr>
            <p:cNvSpPr>
              <a:spLocks noChangeArrowheads="1"/>
            </p:cNvSpPr>
            <p:nvPr/>
          </p:nvSpPr>
          <p:spPr bwMode="auto">
            <a:xfrm>
              <a:off x="4204" y="2708"/>
              <a:ext cx="1073"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6" name="Oval 72">
              <a:extLst>
                <a:ext uri="{FF2B5EF4-FFF2-40B4-BE49-F238E27FC236}">
                  <a16:creationId xmlns:a16="http://schemas.microsoft.com/office/drawing/2014/main" id="{5906629E-4506-1E4E-9123-6965F605C253}"/>
                </a:ext>
              </a:extLst>
            </p:cNvPr>
            <p:cNvSpPr>
              <a:spLocks noChangeArrowheads="1"/>
            </p:cNvSpPr>
            <p:nvPr/>
          </p:nvSpPr>
          <p:spPr bwMode="auto">
            <a:xfrm>
              <a:off x="4305" y="2380"/>
              <a:ext cx="160"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7" name="Oval 73">
              <a:extLst>
                <a:ext uri="{FF2B5EF4-FFF2-40B4-BE49-F238E27FC236}">
                  <a16:creationId xmlns:a16="http://schemas.microsoft.com/office/drawing/2014/main" id="{83F45A09-1088-1D46-AED8-76F1B32CDFEA}"/>
                </a:ext>
              </a:extLst>
            </p:cNvPr>
            <p:cNvSpPr>
              <a:spLocks noChangeArrowheads="1"/>
            </p:cNvSpPr>
            <p:nvPr/>
          </p:nvSpPr>
          <p:spPr bwMode="auto">
            <a:xfrm>
              <a:off x="4487" y="2386"/>
              <a:ext cx="160" cy="139"/>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48" name="Oval 74">
              <a:extLst>
                <a:ext uri="{FF2B5EF4-FFF2-40B4-BE49-F238E27FC236}">
                  <a16:creationId xmlns:a16="http://schemas.microsoft.com/office/drawing/2014/main" id="{D16667B0-47FC-D643-9889-1EEC853A4AEA}"/>
                </a:ext>
              </a:extLst>
            </p:cNvPr>
            <p:cNvSpPr>
              <a:spLocks noChangeArrowheads="1"/>
            </p:cNvSpPr>
            <p:nvPr/>
          </p:nvSpPr>
          <p:spPr bwMode="auto">
            <a:xfrm>
              <a:off x="4663" y="2380"/>
              <a:ext cx="155"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9" name="Rectangle 75">
              <a:extLst>
                <a:ext uri="{FF2B5EF4-FFF2-40B4-BE49-F238E27FC236}">
                  <a16:creationId xmlns:a16="http://schemas.microsoft.com/office/drawing/2014/main" id="{22A86370-93A8-014B-BBD6-F67C8EED8E9E}"/>
                </a:ext>
              </a:extLst>
            </p:cNvPr>
            <p:cNvSpPr>
              <a:spLocks noChangeArrowheads="1"/>
            </p:cNvSpPr>
            <p:nvPr/>
          </p:nvSpPr>
          <p:spPr bwMode="auto">
            <a:xfrm>
              <a:off x="5063" y="1835"/>
              <a:ext cx="85" cy="762"/>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grpSp>
        <p:nvGrpSpPr>
          <p:cNvPr id="63" name="Group 43">
            <a:extLst>
              <a:ext uri="{FF2B5EF4-FFF2-40B4-BE49-F238E27FC236}">
                <a16:creationId xmlns:a16="http://schemas.microsoft.com/office/drawing/2014/main" id="{36A665F7-DA44-AD4B-B7B6-65FA291092CF}"/>
              </a:ext>
            </a:extLst>
          </p:cNvPr>
          <p:cNvGrpSpPr>
            <a:grpSpLocks/>
          </p:cNvGrpSpPr>
          <p:nvPr/>
        </p:nvGrpSpPr>
        <p:grpSpPr bwMode="auto">
          <a:xfrm>
            <a:off x="9628476" y="1133303"/>
            <a:ext cx="302736" cy="620580"/>
            <a:chOff x="4140" y="429"/>
            <a:chExt cx="1425" cy="2396"/>
          </a:xfrm>
        </p:grpSpPr>
        <p:sp>
          <p:nvSpPr>
            <p:cNvPr id="64" name="Freeform 44">
              <a:extLst>
                <a:ext uri="{FF2B5EF4-FFF2-40B4-BE49-F238E27FC236}">
                  <a16:creationId xmlns:a16="http://schemas.microsoft.com/office/drawing/2014/main" id="{720EF6ED-B248-674A-99A4-96E903A62947}"/>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Rectangle 45">
              <a:extLst>
                <a:ext uri="{FF2B5EF4-FFF2-40B4-BE49-F238E27FC236}">
                  <a16:creationId xmlns:a16="http://schemas.microsoft.com/office/drawing/2014/main" id="{38AB1A91-FBEE-3141-9930-02B3EF189F6A}"/>
                </a:ext>
              </a:extLst>
            </p:cNvPr>
            <p:cNvSpPr>
              <a:spLocks noChangeArrowheads="1"/>
            </p:cNvSpPr>
            <p:nvPr/>
          </p:nvSpPr>
          <p:spPr bwMode="auto">
            <a:xfrm>
              <a:off x="4204" y="429"/>
              <a:ext cx="1051"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6" name="Freeform 46">
              <a:extLst>
                <a:ext uri="{FF2B5EF4-FFF2-40B4-BE49-F238E27FC236}">
                  <a16:creationId xmlns:a16="http://schemas.microsoft.com/office/drawing/2014/main" id="{413C4E64-9257-904B-843E-0AFF647C2E74}"/>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Freeform 47">
              <a:extLst>
                <a:ext uri="{FF2B5EF4-FFF2-40B4-BE49-F238E27FC236}">
                  <a16:creationId xmlns:a16="http://schemas.microsoft.com/office/drawing/2014/main" id="{7FC7B94F-54BF-D841-ADBC-E458F9F0FF3F}"/>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Rectangle 48">
              <a:extLst>
                <a:ext uri="{FF2B5EF4-FFF2-40B4-BE49-F238E27FC236}">
                  <a16:creationId xmlns:a16="http://schemas.microsoft.com/office/drawing/2014/main" id="{EB1624E1-0701-0F40-AE26-BDCD5DCEA593}"/>
                </a:ext>
              </a:extLst>
            </p:cNvPr>
            <p:cNvSpPr>
              <a:spLocks noChangeArrowheads="1"/>
            </p:cNvSpPr>
            <p:nvPr/>
          </p:nvSpPr>
          <p:spPr bwMode="auto">
            <a:xfrm>
              <a:off x="4209" y="690"/>
              <a:ext cx="598"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69" name="Group 49">
              <a:extLst>
                <a:ext uri="{FF2B5EF4-FFF2-40B4-BE49-F238E27FC236}">
                  <a16:creationId xmlns:a16="http://schemas.microsoft.com/office/drawing/2014/main" id="{CAC021DC-E11F-DC42-9412-BD2C0C399BE8}"/>
                </a:ext>
              </a:extLst>
            </p:cNvPr>
            <p:cNvGrpSpPr>
              <a:grpSpLocks/>
            </p:cNvGrpSpPr>
            <p:nvPr/>
          </p:nvGrpSpPr>
          <p:grpSpPr bwMode="auto">
            <a:xfrm>
              <a:off x="4749" y="668"/>
              <a:ext cx="581" cy="145"/>
              <a:chOff x="614" y="2568"/>
              <a:chExt cx="725" cy="139"/>
            </a:xfrm>
          </p:grpSpPr>
          <p:sp>
            <p:nvSpPr>
              <p:cNvPr id="94" name="AutoShape 50">
                <a:extLst>
                  <a:ext uri="{FF2B5EF4-FFF2-40B4-BE49-F238E27FC236}">
                    <a16:creationId xmlns:a16="http://schemas.microsoft.com/office/drawing/2014/main" id="{8D780C67-4BAA-7E49-96F5-16CC58563780}"/>
                  </a:ext>
                </a:extLst>
              </p:cNvPr>
              <p:cNvSpPr>
                <a:spLocks noChangeArrowheads="1"/>
              </p:cNvSpPr>
              <p:nvPr/>
            </p:nvSpPr>
            <p:spPr bwMode="auto">
              <a:xfrm>
                <a:off x="613" y="2568"/>
                <a:ext cx="726"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5" name="AutoShape 51">
                <a:extLst>
                  <a:ext uri="{FF2B5EF4-FFF2-40B4-BE49-F238E27FC236}">
                    <a16:creationId xmlns:a16="http://schemas.microsoft.com/office/drawing/2014/main" id="{78C123FD-3471-EF45-B37D-E3820834817A}"/>
                  </a:ext>
                </a:extLst>
              </p:cNvPr>
              <p:cNvSpPr>
                <a:spLocks noChangeArrowheads="1"/>
              </p:cNvSpPr>
              <p:nvPr/>
            </p:nvSpPr>
            <p:spPr bwMode="auto">
              <a:xfrm>
                <a:off x="627" y="2584"/>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0" name="Rectangle 52">
              <a:extLst>
                <a:ext uri="{FF2B5EF4-FFF2-40B4-BE49-F238E27FC236}">
                  <a16:creationId xmlns:a16="http://schemas.microsoft.com/office/drawing/2014/main" id="{5A2221CB-BA38-7749-9467-FA3B7AED94B6}"/>
                </a:ext>
              </a:extLst>
            </p:cNvPr>
            <p:cNvSpPr>
              <a:spLocks noChangeArrowheads="1"/>
            </p:cNvSpPr>
            <p:nvPr/>
          </p:nvSpPr>
          <p:spPr bwMode="auto">
            <a:xfrm>
              <a:off x="4225" y="1018"/>
              <a:ext cx="592" cy="50"/>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71" name="Group 53">
              <a:extLst>
                <a:ext uri="{FF2B5EF4-FFF2-40B4-BE49-F238E27FC236}">
                  <a16:creationId xmlns:a16="http://schemas.microsoft.com/office/drawing/2014/main" id="{6065AE00-0D61-7C4C-900C-0CFE2BE0D03E}"/>
                </a:ext>
              </a:extLst>
            </p:cNvPr>
            <p:cNvGrpSpPr>
              <a:grpSpLocks/>
            </p:cNvGrpSpPr>
            <p:nvPr/>
          </p:nvGrpSpPr>
          <p:grpSpPr bwMode="auto">
            <a:xfrm>
              <a:off x="4747" y="994"/>
              <a:ext cx="581" cy="134"/>
              <a:chOff x="614" y="2568"/>
              <a:chExt cx="725" cy="139"/>
            </a:xfrm>
          </p:grpSpPr>
          <p:sp>
            <p:nvSpPr>
              <p:cNvPr id="92" name="AutoShape 54">
                <a:extLst>
                  <a:ext uri="{FF2B5EF4-FFF2-40B4-BE49-F238E27FC236}">
                    <a16:creationId xmlns:a16="http://schemas.microsoft.com/office/drawing/2014/main" id="{4A448B66-F817-A745-8EA1-C03EF50CFDE4}"/>
                  </a:ext>
                </a:extLst>
              </p:cNvPr>
              <p:cNvSpPr>
                <a:spLocks noChangeArrowheads="1"/>
              </p:cNvSpPr>
              <p:nvPr/>
            </p:nvSpPr>
            <p:spPr bwMode="auto">
              <a:xfrm>
                <a:off x="616" y="2570"/>
                <a:ext cx="726"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3" name="AutoShape 55">
                <a:extLst>
                  <a:ext uri="{FF2B5EF4-FFF2-40B4-BE49-F238E27FC236}">
                    <a16:creationId xmlns:a16="http://schemas.microsoft.com/office/drawing/2014/main" id="{A620699C-DAD6-F445-AAE7-28E005A0DFD8}"/>
                  </a:ext>
                </a:extLst>
              </p:cNvPr>
              <p:cNvSpPr>
                <a:spLocks noChangeArrowheads="1"/>
              </p:cNvSpPr>
              <p:nvPr/>
            </p:nvSpPr>
            <p:spPr bwMode="auto">
              <a:xfrm>
                <a:off x="629" y="2587"/>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2" name="Rectangle 56">
              <a:extLst>
                <a:ext uri="{FF2B5EF4-FFF2-40B4-BE49-F238E27FC236}">
                  <a16:creationId xmlns:a16="http://schemas.microsoft.com/office/drawing/2014/main" id="{4670FC57-F525-D849-A249-FF7598EB7F4A}"/>
                </a:ext>
              </a:extLst>
            </p:cNvPr>
            <p:cNvSpPr>
              <a:spLocks noChangeArrowheads="1"/>
            </p:cNvSpPr>
            <p:nvPr/>
          </p:nvSpPr>
          <p:spPr bwMode="auto">
            <a:xfrm>
              <a:off x="4215" y="1357"/>
              <a:ext cx="598"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73" name="Rectangle 57">
              <a:extLst>
                <a:ext uri="{FF2B5EF4-FFF2-40B4-BE49-F238E27FC236}">
                  <a16:creationId xmlns:a16="http://schemas.microsoft.com/office/drawing/2014/main" id="{23434908-EF71-6241-8890-49973F488C30}"/>
                </a:ext>
              </a:extLst>
            </p:cNvPr>
            <p:cNvSpPr>
              <a:spLocks noChangeArrowheads="1"/>
            </p:cNvSpPr>
            <p:nvPr/>
          </p:nvSpPr>
          <p:spPr bwMode="auto">
            <a:xfrm>
              <a:off x="4225" y="1658"/>
              <a:ext cx="598"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74" name="Group 58">
              <a:extLst>
                <a:ext uri="{FF2B5EF4-FFF2-40B4-BE49-F238E27FC236}">
                  <a16:creationId xmlns:a16="http://schemas.microsoft.com/office/drawing/2014/main" id="{0BEED104-A0C2-604F-ADB7-7A0CC2B521FB}"/>
                </a:ext>
              </a:extLst>
            </p:cNvPr>
            <p:cNvGrpSpPr>
              <a:grpSpLocks/>
            </p:cNvGrpSpPr>
            <p:nvPr/>
          </p:nvGrpSpPr>
          <p:grpSpPr bwMode="auto">
            <a:xfrm>
              <a:off x="4735" y="1627"/>
              <a:ext cx="582" cy="151"/>
              <a:chOff x="614" y="2568"/>
              <a:chExt cx="725" cy="139"/>
            </a:xfrm>
          </p:grpSpPr>
          <p:sp>
            <p:nvSpPr>
              <p:cNvPr id="90" name="AutoShape 59">
                <a:extLst>
                  <a:ext uri="{FF2B5EF4-FFF2-40B4-BE49-F238E27FC236}">
                    <a16:creationId xmlns:a16="http://schemas.microsoft.com/office/drawing/2014/main" id="{0BC08FA1-E25B-8D4E-A5C0-77901B325B77}"/>
                  </a:ext>
                </a:extLst>
              </p:cNvPr>
              <p:cNvSpPr>
                <a:spLocks noChangeArrowheads="1"/>
              </p:cNvSpPr>
              <p:nvPr/>
            </p:nvSpPr>
            <p:spPr bwMode="auto">
              <a:xfrm>
                <a:off x="611" y="2581"/>
                <a:ext cx="731" cy="12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1" name="AutoShape 60">
                <a:extLst>
                  <a:ext uri="{FF2B5EF4-FFF2-40B4-BE49-F238E27FC236}">
                    <a16:creationId xmlns:a16="http://schemas.microsoft.com/office/drawing/2014/main" id="{C4D23A96-8BA2-7D4B-81E9-EC31FC87ED07}"/>
                  </a:ext>
                </a:extLst>
              </p:cNvPr>
              <p:cNvSpPr>
                <a:spLocks noChangeArrowheads="1"/>
              </p:cNvSpPr>
              <p:nvPr/>
            </p:nvSpPr>
            <p:spPr bwMode="auto">
              <a:xfrm>
                <a:off x="624" y="2586"/>
                <a:ext cx="698"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5" name="Freeform 61">
              <a:extLst>
                <a:ext uri="{FF2B5EF4-FFF2-40B4-BE49-F238E27FC236}">
                  <a16:creationId xmlns:a16="http://schemas.microsoft.com/office/drawing/2014/main" id="{B18E03CB-6F6A-3E47-B686-EC972ED9FBB2}"/>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6" name="Group 62">
              <a:extLst>
                <a:ext uri="{FF2B5EF4-FFF2-40B4-BE49-F238E27FC236}">
                  <a16:creationId xmlns:a16="http://schemas.microsoft.com/office/drawing/2014/main" id="{EF110DE7-64A5-1A4C-8A85-F37C7799C5BE}"/>
                </a:ext>
              </a:extLst>
            </p:cNvPr>
            <p:cNvGrpSpPr>
              <a:grpSpLocks/>
            </p:cNvGrpSpPr>
            <p:nvPr/>
          </p:nvGrpSpPr>
          <p:grpSpPr bwMode="auto">
            <a:xfrm>
              <a:off x="4739" y="1327"/>
              <a:ext cx="582" cy="139"/>
              <a:chOff x="614" y="2568"/>
              <a:chExt cx="725" cy="139"/>
            </a:xfrm>
          </p:grpSpPr>
          <p:sp>
            <p:nvSpPr>
              <p:cNvPr id="88" name="AutoShape 63">
                <a:extLst>
                  <a:ext uri="{FF2B5EF4-FFF2-40B4-BE49-F238E27FC236}">
                    <a16:creationId xmlns:a16="http://schemas.microsoft.com/office/drawing/2014/main" id="{327C23D1-08FF-2743-89A8-0F6315DB84BD}"/>
                  </a:ext>
                </a:extLst>
              </p:cNvPr>
              <p:cNvSpPr>
                <a:spLocks noChangeArrowheads="1"/>
              </p:cNvSpPr>
              <p:nvPr/>
            </p:nvSpPr>
            <p:spPr bwMode="auto">
              <a:xfrm>
                <a:off x="612" y="2576"/>
                <a:ext cx="725"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9" name="AutoShape 64">
                <a:extLst>
                  <a:ext uri="{FF2B5EF4-FFF2-40B4-BE49-F238E27FC236}">
                    <a16:creationId xmlns:a16="http://schemas.microsoft.com/office/drawing/2014/main" id="{8687BE83-72B1-2948-9845-040B8B4B0408}"/>
                  </a:ext>
                </a:extLst>
              </p:cNvPr>
              <p:cNvSpPr>
                <a:spLocks noChangeArrowheads="1"/>
              </p:cNvSpPr>
              <p:nvPr/>
            </p:nvSpPr>
            <p:spPr bwMode="auto">
              <a:xfrm>
                <a:off x="626" y="2587"/>
                <a:ext cx="691"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77" name="Rectangle 65">
              <a:extLst>
                <a:ext uri="{FF2B5EF4-FFF2-40B4-BE49-F238E27FC236}">
                  <a16:creationId xmlns:a16="http://schemas.microsoft.com/office/drawing/2014/main" id="{F776310D-3544-D142-97B4-F2F00A1AC9EC}"/>
                </a:ext>
              </a:extLst>
            </p:cNvPr>
            <p:cNvSpPr>
              <a:spLocks noChangeArrowheads="1"/>
            </p:cNvSpPr>
            <p:nvPr/>
          </p:nvSpPr>
          <p:spPr bwMode="auto">
            <a:xfrm>
              <a:off x="5250" y="429"/>
              <a:ext cx="69"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78" name="Freeform 66">
              <a:extLst>
                <a:ext uri="{FF2B5EF4-FFF2-40B4-BE49-F238E27FC236}">
                  <a16:creationId xmlns:a16="http://schemas.microsoft.com/office/drawing/2014/main" id="{4C033668-E94B-0E4E-BBCE-069F172D337D}"/>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Freeform 67">
              <a:extLst>
                <a:ext uri="{FF2B5EF4-FFF2-40B4-BE49-F238E27FC236}">
                  <a16:creationId xmlns:a16="http://schemas.microsoft.com/office/drawing/2014/main" id="{DC0B0478-C1D9-0046-A23B-D886AB632CE0}"/>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Oval 68">
              <a:extLst>
                <a:ext uri="{FF2B5EF4-FFF2-40B4-BE49-F238E27FC236}">
                  <a16:creationId xmlns:a16="http://schemas.microsoft.com/office/drawing/2014/main" id="{A32BD7FF-72FE-6443-8650-0A6A334962BC}"/>
                </a:ext>
              </a:extLst>
            </p:cNvPr>
            <p:cNvSpPr>
              <a:spLocks noChangeArrowheads="1"/>
            </p:cNvSpPr>
            <p:nvPr/>
          </p:nvSpPr>
          <p:spPr bwMode="auto">
            <a:xfrm>
              <a:off x="5517" y="2614"/>
              <a:ext cx="48"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1" name="Freeform 69">
              <a:extLst>
                <a:ext uri="{FF2B5EF4-FFF2-40B4-BE49-F238E27FC236}">
                  <a16:creationId xmlns:a16="http://schemas.microsoft.com/office/drawing/2014/main" id="{6050B46A-99D7-BE45-AF3A-D5364444A6E9}"/>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AutoShape 70">
              <a:extLst>
                <a:ext uri="{FF2B5EF4-FFF2-40B4-BE49-F238E27FC236}">
                  <a16:creationId xmlns:a16="http://schemas.microsoft.com/office/drawing/2014/main" id="{D23062E1-60FC-864E-A235-B0A1E921D6D3}"/>
                </a:ext>
              </a:extLst>
            </p:cNvPr>
            <p:cNvSpPr>
              <a:spLocks noChangeArrowheads="1"/>
            </p:cNvSpPr>
            <p:nvPr/>
          </p:nvSpPr>
          <p:spPr bwMode="auto">
            <a:xfrm>
              <a:off x="4140" y="2680"/>
              <a:ext cx="1201" cy="145"/>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3" name="AutoShape 71">
              <a:extLst>
                <a:ext uri="{FF2B5EF4-FFF2-40B4-BE49-F238E27FC236}">
                  <a16:creationId xmlns:a16="http://schemas.microsoft.com/office/drawing/2014/main" id="{E5263FDE-E525-C044-8987-248993FDEF3F}"/>
                </a:ext>
              </a:extLst>
            </p:cNvPr>
            <p:cNvSpPr>
              <a:spLocks noChangeArrowheads="1"/>
            </p:cNvSpPr>
            <p:nvPr/>
          </p:nvSpPr>
          <p:spPr bwMode="auto">
            <a:xfrm>
              <a:off x="4204" y="2708"/>
              <a:ext cx="1073"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4" name="Oval 72">
              <a:extLst>
                <a:ext uri="{FF2B5EF4-FFF2-40B4-BE49-F238E27FC236}">
                  <a16:creationId xmlns:a16="http://schemas.microsoft.com/office/drawing/2014/main" id="{2DA10128-E8BC-314D-954C-8A0197A01BFE}"/>
                </a:ext>
              </a:extLst>
            </p:cNvPr>
            <p:cNvSpPr>
              <a:spLocks noChangeArrowheads="1"/>
            </p:cNvSpPr>
            <p:nvPr/>
          </p:nvSpPr>
          <p:spPr bwMode="auto">
            <a:xfrm>
              <a:off x="4305" y="2380"/>
              <a:ext cx="160"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5" name="Oval 73">
              <a:extLst>
                <a:ext uri="{FF2B5EF4-FFF2-40B4-BE49-F238E27FC236}">
                  <a16:creationId xmlns:a16="http://schemas.microsoft.com/office/drawing/2014/main" id="{3407F73C-E949-224D-965B-E440F97DD131}"/>
                </a:ext>
              </a:extLst>
            </p:cNvPr>
            <p:cNvSpPr>
              <a:spLocks noChangeArrowheads="1"/>
            </p:cNvSpPr>
            <p:nvPr/>
          </p:nvSpPr>
          <p:spPr bwMode="auto">
            <a:xfrm>
              <a:off x="4487" y="2386"/>
              <a:ext cx="160" cy="139"/>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FF0000"/>
                </a:solidFill>
                <a:effectLst/>
                <a:uLnTx/>
                <a:uFillTx/>
                <a:latin typeface="Calibri" panose="020F0502020204030204"/>
                <a:ea typeface="ＭＳ Ｐゴシック" panose="020B0600070205080204" pitchFamily="34" charset="-128"/>
                <a:cs typeface="Arial" panose="020B0604020202020204" pitchFamily="34" charset="0"/>
              </a:endParaRPr>
            </a:p>
          </p:txBody>
        </p:sp>
        <p:sp>
          <p:nvSpPr>
            <p:cNvPr id="86" name="Oval 74">
              <a:extLst>
                <a:ext uri="{FF2B5EF4-FFF2-40B4-BE49-F238E27FC236}">
                  <a16:creationId xmlns:a16="http://schemas.microsoft.com/office/drawing/2014/main" id="{B3E6374F-2478-844C-8FAE-082D84F4AF3A}"/>
                </a:ext>
              </a:extLst>
            </p:cNvPr>
            <p:cNvSpPr>
              <a:spLocks noChangeArrowheads="1"/>
            </p:cNvSpPr>
            <p:nvPr/>
          </p:nvSpPr>
          <p:spPr bwMode="auto">
            <a:xfrm>
              <a:off x="4663" y="2380"/>
              <a:ext cx="155" cy="139"/>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7" name="Rectangle 75">
              <a:extLst>
                <a:ext uri="{FF2B5EF4-FFF2-40B4-BE49-F238E27FC236}">
                  <a16:creationId xmlns:a16="http://schemas.microsoft.com/office/drawing/2014/main" id="{6045DF2A-0FBD-094E-8F87-423339790074}"/>
                </a:ext>
              </a:extLst>
            </p:cNvPr>
            <p:cNvSpPr>
              <a:spLocks noChangeArrowheads="1"/>
            </p:cNvSpPr>
            <p:nvPr/>
          </p:nvSpPr>
          <p:spPr bwMode="auto">
            <a:xfrm>
              <a:off x="5063" y="1835"/>
              <a:ext cx="85" cy="762"/>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4BAA52C1-A711-F843-BEA2-9AB59FD36A9E}"/>
              </a:ext>
            </a:extLst>
          </p:cNvPr>
          <p:cNvGrpSpPr/>
          <p:nvPr/>
        </p:nvGrpSpPr>
        <p:grpSpPr>
          <a:xfrm>
            <a:off x="7963592" y="3346866"/>
            <a:ext cx="3507671" cy="1391389"/>
            <a:chOff x="7963592" y="3346866"/>
            <a:chExt cx="3507671" cy="1391389"/>
          </a:xfrm>
        </p:grpSpPr>
        <p:sp>
          <p:nvSpPr>
            <p:cNvPr id="96" name="Line 18">
              <a:extLst>
                <a:ext uri="{FF2B5EF4-FFF2-40B4-BE49-F238E27FC236}">
                  <a16:creationId xmlns:a16="http://schemas.microsoft.com/office/drawing/2014/main" id="{DAFB71B0-CADE-A94E-B910-CA1B2F98385B}"/>
                </a:ext>
              </a:extLst>
            </p:cNvPr>
            <p:cNvSpPr>
              <a:spLocks noChangeShapeType="1"/>
            </p:cNvSpPr>
            <p:nvPr/>
          </p:nvSpPr>
          <p:spPr bwMode="auto">
            <a:xfrm flipH="1">
              <a:off x="9778988" y="3377229"/>
              <a:ext cx="1673225" cy="4032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Line 19">
              <a:extLst>
                <a:ext uri="{FF2B5EF4-FFF2-40B4-BE49-F238E27FC236}">
                  <a16:creationId xmlns:a16="http://schemas.microsoft.com/office/drawing/2014/main" id="{01CE800B-0C3C-BD45-ADD9-6BD2CA9B1D60}"/>
                </a:ext>
              </a:extLst>
            </p:cNvPr>
            <p:cNvSpPr>
              <a:spLocks noChangeShapeType="1"/>
            </p:cNvSpPr>
            <p:nvPr/>
          </p:nvSpPr>
          <p:spPr bwMode="auto">
            <a:xfrm>
              <a:off x="9786925" y="3835354"/>
              <a:ext cx="1684338" cy="3905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Line 18">
              <a:extLst>
                <a:ext uri="{FF2B5EF4-FFF2-40B4-BE49-F238E27FC236}">
                  <a16:creationId xmlns:a16="http://schemas.microsoft.com/office/drawing/2014/main" id="{56583440-860C-5248-899B-B6C0BD12C6B3}"/>
                </a:ext>
              </a:extLst>
            </p:cNvPr>
            <p:cNvSpPr>
              <a:spLocks noChangeShapeType="1"/>
            </p:cNvSpPr>
            <p:nvPr/>
          </p:nvSpPr>
          <p:spPr bwMode="auto">
            <a:xfrm flipH="1">
              <a:off x="9781759" y="4294399"/>
              <a:ext cx="1673225" cy="4032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50D6B51D-F16D-C648-9B06-B18E393A7937}"/>
                </a:ext>
              </a:extLst>
            </p:cNvPr>
            <p:cNvSpPr txBox="1"/>
            <p:nvPr/>
          </p:nvSpPr>
          <p:spPr>
            <a:xfrm>
              <a:off x="10274100" y="3374969"/>
              <a:ext cx="548639" cy="369332"/>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220</a:t>
              </a:r>
            </a:p>
          </p:txBody>
        </p:sp>
        <p:sp>
          <p:nvSpPr>
            <p:cNvPr id="107" name="TextBox 106">
              <a:extLst>
                <a:ext uri="{FF2B5EF4-FFF2-40B4-BE49-F238E27FC236}">
                  <a16:creationId xmlns:a16="http://schemas.microsoft.com/office/drawing/2014/main" id="{281B67B0-9202-3141-BB17-579825F0D8DB}"/>
                </a:ext>
              </a:extLst>
            </p:cNvPr>
            <p:cNvSpPr txBox="1"/>
            <p:nvPr/>
          </p:nvSpPr>
          <p:spPr>
            <a:xfrm>
              <a:off x="10110616" y="4358640"/>
              <a:ext cx="1127759" cy="369332"/>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250 Hello</a:t>
              </a:r>
            </a:p>
          </p:txBody>
        </p:sp>
        <p:sp>
          <p:nvSpPr>
            <p:cNvPr id="108" name="TextBox 107">
              <a:extLst>
                <a:ext uri="{FF2B5EF4-FFF2-40B4-BE49-F238E27FC236}">
                  <a16:creationId xmlns:a16="http://schemas.microsoft.com/office/drawing/2014/main" id="{1166F236-B330-B049-81C5-C27349358BA0}"/>
                </a:ext>
              </a:extLst>
            </p:cNvPr>
            <p:cNvSpPr txBox="1"/>
            <p:nvPr/>
          </p:nvSpPr>
          <p:spPr>
            <a:xfrm>
              <a:off x="10293496" y="3859879"/>
              <a:ext cx="695497" cy="369332"/>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HELO</a:t>
              </a:r>
            </a:p>
          </p:txBody>
        </p:sp>
        <p:sp>
          <p:nvSpPr>
            <p:cNvPr id="109" name="AutoShape 25">
              <a:extLst>
                <a:ext uri="{FF2B5EF4-FFF2-40B4-BE49-F238E27FC236}">
                  <a16:creationId xmlns:a16="http://schemas.microsoft.com/office/drawing/2014/main" id="{B3532E9F-B52F-EE40-916E-F3743036B84D}"/>
                </a:ext>
              </a:extLst>
            </p:cNvPr>
            <p:cNvSpPr>
              <a:spLocks/>
            </p:cNvSpPr>
            <p:nvPr/>
          </p:nvSpPr>
          <p:spPr bwMode="auto">
            <a:xfrm>
              <a:off x="9589901" y="3346866"/>
              <a:ext cx="152184" cy="1391389"/>
            </a:xfrm>
            <a:prstGeom prst="leftBrace">
              <a:avLst>
                <a:gd name="adj1" fmla="val 52057"/>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endParaRPr kumimoji="0" lang="en-US" altLang="en-US" sz="32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10" name="Text Box 26">
              <a:extLst>
                <a:ext uri="{FF2B5EF4-FFF2-40B4-BE49-F238E27FC236}">
                  <a16:creationId xmlns:a16="http://schemas.microsoft.com/office/drawing/2014/main" id="{3B861658-DE9B-9046-ACBD-7560EACF06FA}"/>
                </a:ext>
              </a:extLst>
            </p:cNvPr>
            <p:cNvSpPr txBox="1">
              <a:spLocks noChangeArrowheads="1"/>
            </p:cNvSpPr>
            <p:nvPr/>
          </p:nvSpPr>
          <p:spPr bwMode="auto">
            <a:xfrm>
              <a:off x="7963592" y="3757509"/>
              <a:ext cx="1662545"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handshaking</a:t>
              </a:r>
            </a:p>
          </p:txBody>
        </p:sp>
      </p:grpSp>
      <p:sp>
        <p:nvSpPr>
          <p:cNvPr id="111" name="Text Box 24">
            <a:extLst>
              <a:ext uri="{FF2B5EF4-FFF2-40B4-BE49-F238E27FC236}">
                <a16:creationId xmlns:a16="http://schemas.microsoft.com/office/drawing/2014/main" id="{1AB225C5-3897-CE47-9E7A-F5B2FC51E3DE}"/>
              </a:ext>
            </a:extLst>
          </p:cNvPr>
          <p:cNvSpPr txBox="1">
            <a:spLocks noChangeArrowheads="1"/>
          </p:cNvSpPr>
          <p:nvPr/>
        </p:nvSpPr>
        <p:spPr bwMode="auto">
          <a:xfrm>
            <a:off x="7699837" y="2515905"/>
            <a:ext cx="2192308"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TCP connection</a:t>
            </a:r>
          </a:p>
          <a:p>
            <a:pPr marL="0" marR="0" lvl="0" indent="0" algn="l"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initiated</a:t>
            </a:r>
          </a:p>
        </p:txBody>
      </p:sp>
      <p:sp>
        <p:nvSpPr>
          <p:cNvPr id="112" name="Text Box 37">
            <a:extLst>
              <a:ext uri="{FF2B5EF4-FFF2-40B4-BE49-F238E27FC236}">
                <a16:creationId xmlns:a16="http://schemas.microsoft.com/office/drawing/2014/main" id="{40F2207E-339D-D64D-83CD-4CF07C6412A9}"/>
              </a:ext>
            </a:extLst>
          </p:cNvPr>
          <p:cNvSpPr txBox="1">
            <a:spLocks noChangeArrowheads="1"/>
          </p:cNvSpPr>
          <p:nvPr/>
        </p:nvSpPr>
        <p:spPr bwMode="auto">
          <a:xfrm>
            <a:off x="8589284" y="482929"/>
            <a:ext cx="1548694"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“client”</a:t>
            </a:r>
          </a:p>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SMTP server</a:t>
            </a:r>
          </a:p>
        </p:txBody>
      </p:sp>
      <p:sp>
        <p:nvSpPr>
          <p:cNvPr id="113" name="Text Box 37">
            <a:extLst>
              <a:ext uri="{FF2B5EF4-FFF2-40B4-BE49-F238E27FC236}">
                <a16:creationId xmlns:a16="http://schemas.microsoft.com/office/drawing/2014/main" id="{59390DD3-9B16-EC4B-86FC-6D12AD88A708}"/>
              </a:ext>
            </a:extLst>
          </p:cNvPr>
          <p:cNvSpPr txBox="1">
            <a:spLocks noChangeArrowheads="1"/>
          </p:cNvSpPr>
          <p:nvPr/>
        </p:nvSpPr>
        <p:spPr bwMode="auto">
          <a:xfrm>
            <a:off x="10344050" y="485700"/>
            <a:ext cx="1548694"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“server”</a:t>
            </a:r>
          </a:p>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SMTP server</a:t>
            </a:r>
          </a:p>
        </p:txBody>
      </p:sp>
      <p:grpSp>
        <p:nvGrpSpPr>
          <p:cNvPr id="116" name="Group 115">
            <a:extLst>
              <a:ext uri="{FF2B5EF4-FFF2-40B4-BE49-F238E27FC236}">
                <a16:creationId xmlns:a16="http://schemas.microsoft.com/office/drawing/2014/main" id="{A69C7318-30FE-6549-B28A-E671678A3F17}"/>
              </a:ext>
            </a:extLst>
          </p:cNvPr>
          <p:cNvGrpSpPr/>
          <p:nvPr/>
        </p:nvGrpSpPr>
        <p:grpSpPr>
          <a:xfrm>
            <a:off x="7966363" y="4829303"/>
            <a:ext cx="1745242" cy="1391389"/>
            <a:chOff x="7966363" y="4829303"/>
            <a:chExt cx="1745242" cy="1391389"/>
          </a:xfrm>
        </p:grpSpPr>
        <p:sp>
          <p:nvSpPr>
            <p:cNvPr id="114" name="AutoShape 25">
              <a:extLst>
                <a:ext uri="{FF2B5EF4-FFF2-40B4-BE49-F238E27FC236}">
                  <a16:creationId xmlns:a16="http://schemas.microsoft.com/office/drawing/2014/main" id="{E945F49C-1ED9-E94C-A6C5-EB45DB3BD901}"/>
                </a:ext>
              </a:extLst>
            </p:cNvPr>
            <p:cNvSpPr>
              <a:spLocks/>
            </p:cNvSpPr>
            <p:nvPr/>
          </p:nvSpPr>
          <p:spPr bwMode="auto">
            <a:xfrm>
              <a:off x="9559421" y="4829303"/>
              <a:ext cx="152184" cy="1391389"/>
            </a:xfrm>
            <a:prstGeom prst="leftBrace">
              <a:avLst>
                <a:gd name="adj1" fmla="val 52057"/>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endParaRPr kumimoji="0" lang="en-US" altLang="en-US" sz="32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15" name="Text Box 26">
              <a:extLst>
                <a:ext uri="{FF2B5EF4-FFF2-40B4-BE49-F238E27FC236}">
                  <a16:creationId xmlns:a16="http://schemas.microsoft.com/office/drawing/2014/main" id="{8FEE0406-B0E9-A947-A9BE-28C68378043E}"/>
                </a:ext>
              </a:extLst>
            </p:cNvPr>
            <p:cNvSpPr txBox="1">
              <a:spLocks noChangeArrowheads="1"/>
            </p:cNvSpPr>
            <p:nvPr/>
          </p:nvSpPr>
          <p:spPr bwMode="auto">
            <a:xfrm>
              <a:off x="7966363" y="5223320"/>
              <a:ext cx="1662545" cy="61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transfers</a:t>
              </a:r>
            </a:p>
          </p:txBody>
        </p:sp>
      </p:grpSp>
      <p:sp>
        <p:nvSpPr>
          <p:cNvPr id="98" name="Slide Number Placeholder 2">
            <a:extLst>
              <a:ext uri="{FF2B5EF4-FFF2-40B4-BE49-F238E27FC236}">
                <a16:creationId xmlns:a16="http://schemas.microsoft.com/office/drawing/2014/main" id="{D42AF363-59AE-A349-BD98-DB00532A00F3}"/>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59</a:t>
            </a:fld>
            <a:endParaRPr lang="en-US" dirty="0"/>
          </a:p>
        </p:txBody>
      </p:sp>
    </p:spTree>
    <p:extLst>
      <p:ext uri="{BB962C8B-B14F-4D97-AF65-F5344CB8AC3E}">
        <p14:creationId xmlns:p14="http://schemas.microsoft.com/office/powerpoint/2010/main" val="27986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15">
                                            <p:txEl>
                                              <p:pRg st="2" end="2"/>
                                            </p:txEl>
                                          </p:spTgt>
                                        </p:tgtEl>
                                        <p:attrNameLst>
                                          <p:attrName>style.visibility</p:attrName>
                                        </p:attrNameLst>
                                      </p:cBhvr>
                                      <p:to>
                                        <p:strVal val="visible"/>
                                      </p:to>
                                    </p:set>
                                    <p:animEffect transition="in" filter="dissolve">
                                      <p:cBhvr>
                                        <p:cTn id="7" dur="500"/>
                                        <p:tgtEl>
                                          <p:spTgt spid="21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15">
                                            <p:txEl>
                                              <p:pRg st="3" end="3"/>
                                            </p:txEl>
                                          </p:spTgt>
                                        </p:tgtEl>
                                        <p:attrNameLst>
                                          <p:attrName>style.visibility</p:attrName>
                                        </p:attrNameLst>
                                      </p:cBhvr>
                                      <p:to>
                                        <p:strVal val="visible"/>
                                      </p:to>
                                    </p:set>
                                    <p:animEffect transition="in" filter="dissolve">
                                      <p:cBhvr>
                                        <p:cTn id="12" dur="500"/>
                                        <p:tgtEl>
                                          <p:spTgt spid="215">
                                            <p:txEl>
                                              <p:pRg st="3" end="3"/>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dissolv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215">
                                            <p:txEl>
                                              <p:pRg st="4" end="4"/>
                                            </p:txEl>
                                          </p:spTgt>
                                        </p:tgtEl>
                                        <p:attrNameLst>
                                          <p:attrName>style.visibility</p:attrName>
                                        </p:attrNameLst>
                                      </p:cBhvr>
                                      <p:to>
                                        <p:strVal val="visible"/>
                                      </p:to>
                                    </p:set>
                                    <p:animEffect transition="in" filter="dissolve">
                                      <p:cBhvr>
                                        <p:cTn id="20" dur="500"/>
                                        <p:tgtEl>
                                          <p:spTgt spid="215">
                                            <p:txEl>
                                              <p:pRg st="4" end="4"/>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116"/>
                                        </p:tgtEl>
                                        <p:attrNameLst>
                                          <p:attrName>style.visibility</p:attrName>
                                        </p:attrNameLst>
                                      </p:cBhvr>
                                      <p:to>
                                        <p:strVal val="visible"/>
                                      </p:to>
                                    </p:set>
                                    <p:animEffect transition="in" filter="dissolve">
                                      <p:cBhvr>
                                        <p:cTn id="23" dur="500"/>
                                        <p:tgtEl>
                                          <p:spTgt spid="116"/>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215">
                                            <p:txEl>
                                              <p:pRg st="5" end="5"/>
                                            </p:txEl>
                                          </p:spTgt>
                                        </p:tgtEl>
                                        <p:attrNameLst>
                                          <p:attrName>style.visibility</p:attrName>
                                        </p:attrNameLst>
                                      </p:cBhvr>
                                      <p:to>
                                        <p:strVal val="visible"/>
                                      </p:to>
                                    </p:set>
                                    <p:animEffect transition="in" filter="dissolve">
                                      <p:cBhvr>
                                        <p:cTn id="28" dur="500"/>
                                        <p:tgtEl>
                                          <p:spTgt spid="215">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215">
                                            <p:txEl>
                                              <p:pRg st="6" end="6"/>
                                            </p:txEl>
                                          </p:spTgt>
                                        </p:tgtEl>
                                        <p:attrNameLst>
                                          <p:attrName>style.visibility</p:attrName>
                                        </p:attrNameLst>
                                      </p:cBhvr>
                                      <p:to>
                                        <p:strVal val="visible"/>
                                      </p:to>
                                    </p:set>
                                    <p:animEffect transition="in" filter="dissolve">
                                      <p:cBhvr>
                                        <p:cTn id="33" dur="500"/>
                                        <p:tgtEl>
                                          <p:spTgt spid="215">
                                            <p:txEl>
                                              <p:pRg st="6" end="6"/>
                                            </p:txEl>
                                          </p:spTgt>
                                        </p:tgtEl>
                                      </p:cBhvr>
                                    </p:animEffect>
                                  </p:childTnLst>
                                </p:cTn>
                              </p:par>
                              <p:par>
                                <p:cTn id="34" presetID="9" presetClass="entr" presetSubtype="0" fill="hold" nodeType="withEffect">
                                  <p:stCondLst>
                                    <p:cond delay="0"/>
                                  </p:stCondLst>
                                  <p:childTnLst>
                                    <p:set>
                                      <p:cBhvr>
                                        <p:cTn id="35" dur="1" fill="hold">
                                          <p:stCondLst>
                                            <p:cond delay="0"/>
                                          </p:stCondLst>
                                        </p:cTn>
                                        <p:tgtEl>
                                          <p:spTgt spid="215">
                                            <p:txEl>
                                              <p:pRg st="7" end="7"/>
                                            </p:txEl>
                                          </p:spTgt>
                                        </p:tgtEl>
                                        <p:attrNameLst>
                                          <p:attrName>style.visibility</p:attrName>
                                        </p:attrNameLst>
                                      </p:cBhvr>
                                      <p:to>
                                        <p:strVal val="visible"/>
                                      </p:to>
                                    </p:set>
                                    <p:animEffect transition="in" filter="dissolve">
                                      <p:cBhvr>
                                        <p:cTn id="36" dur="500"/>
                                        <p:tgtEl>
                                          <p:spTgt spid="215">
                                            <p:txEl>
                                              <p:pRg st="7" end="7"/>
                                            </p:txEl>
                                          </p:spTgt>
                                        </p:tgtEl>
                                      </p:cBhvr>
                                    </p:animEffect>
                                  </p:childTnLst>
                                </p:cTn>
                              </p:par>
                              <p:par>
                                <p:cTn id="37" presetID="9" presetClass="entr" presetSubtype="0" fill="hold" nodeType="withEffect">
                                  <p:stCondLst>
                                    <p:cond delay="0"/>
                                  </p:stCondLst>
                                  <p:childTnLst>
                                    <p:set>
                                      <p:cBhvr>
                                        <p:cTn id="38" dur="1" fill="hold">
                                          <p:stCondLst>
                                            <p:cond delay="0"/>
                                          </p:stCondLst>
                                        </p:cTn>
                                        <p:tgtEl>
                                          <p:spTgt spid="215">
                                            <p:txEl>
                                              <p:pRg st="8" end="8"/>
                                            </p:txEl>
                                          </p:spTgt>
                                        </p:tgtEl>
                                        <p:attrNameLst>
                                          <p:attrName>style.visibility</p:attrName>
                                        </p:attrNameLst>
                                      </p:cBhvr>
                                      <p:to>
                                        <p:strVal val="visible"/>
                                      </p:to>
                                    </p:set>
                                    <p:animEffect transition="in" filter="dissolve">
                                      <p:cBhvr>
                                        <p:cTn id="39" dur="500"/>
                                        <p:tgtEl>
                                          <p:spTgt spid="21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Freeform 370">
            <a:extLst>
              <a:ext uri="{FF2B5EF4-FFF2-40B4-BE49-F238E27FC236}">
                <a16:creationId xmlns:a16="http://schemas.microsoft.com/office/drawing/2014/main" id="{21662630-62BB-AE4A-A779-AEACD21E6D7C}"/>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417">
            <a:extLst>
              <a:ext uri="{FF2B5EF4-FFF2-40B4-BE49-F238E27FC236}">
                <a16:creationId xmlns:a16="http://schemas.microsoft.com/office/drawing/2014/main" id="{22352293-C7A6-4C41-9DD8-CAA48CB29154}"/>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4" name="Group 418">
            <a:extLst>
              <a:ext uri="{FF2B5EF4-FFF2-40B4-BE49-F238E27FC236}">
                <a16:creationId xmlns:a16="http://schemas.microsoft.com/office/drawing/2014/main" id="{BE0D451A-5CE4-4C4B-B3DF-A408288EDA0C}"/>
              </a:ext>
            </a:extLst>
          </p:cNvPr>
          <p:cNvGrpSpPr>
            <a:grpSpLocks/>
          </p:cNvGrpSpPr>
          <p:nvPr/>
        </p:nvGrpSpPr>
        <p:grpSpPr bwMode="auto">
          <a:xfrm>
            <a:off x="7205350" y="3289251"/>
            <a:ext cx="1458912" cy="933450"/>
            <a:chOff x="2889" y="1631"/>
            <a:chExt cx="980" cy="743"/>
          </a:xfrm>
        </p:grpSpPr>
        <p:sp>
          <p:nvSpPr>
            <p:cNvPr id="369" name="Rectangle 419">
              <a:extLst>
                <a:ext uri="{FF2B5EF4-FFF2-40B4-BE49-F238E27FC236}">
                  <a16:creationId xmlns:a16="http://schemas.microsoft.com/office/drawing/2014/main" id="{F39DA03D-3BDA-2344-B3D3-3A95FB5EEDF5}"/>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70" name="AutoShape 420">
              <a:extLst>
                <a:ext uri="{FF2B5EF4-FFF2-40B4-BE49-F238E27FC236}">
                  <a16:creationId xmlns:a16="http://schemas.microsoft.com/office/drawing/2014/main" id="{579866B0-F884-A84A-B74A-EFEA50EBF84C}"/>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 name="Freeform 427">
            <a:extLst>
              <a:ext uri="{FF2B5EF4-FFF2-40B4-BE49-F238E27FC236}">
                <a16:creationId xmlns:a16="http://schemas.microsoft.com/office/drawing/2014/main" id="{3F97D486-CCD5-C043-940C-EC1740EC7BA0}"/>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Text Box 580">
            <a:extLst>
              <a:ext uri="{FF2B5EF4-FFF2-40B4-BE49-F238E27FC236}">
                <a16:creationId xmlns:a16="http://schemas.microsoft.com/office/drawing/2014/main" id="{16C4E384-62E0-DC41-883F-EB2C4C99F8DB}"/>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69" name="Text Box 580">
            <a:extLst>
              <a:ext uri="{FF2B5EF4-FFF2-40B4-BE49-F238E27FC236}">
                <a16:creationId xmlns:a16="http://schemas.microsoft.com/office/drawing/2014/main" id="{9AC056F8-729E-D344-BD7D-917810217933}"/>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home network</a:t>
            </a:r>
          </a:p>
        </p:txBody>
      </p:sp>
      <p:sp>
        <p:nvSpPr>
          <p:cNvPr id="70" name="Text Box 580">
            <a:extLst>
              <a:ext uri="{FF2B5EF4-FFF2-40B4-BE49-F238E27FC236}">
                <a16:creationId xmlns:a16="http://schemas.microsoft.com/office/drawing/2014/main" id="{8A1A4F41-0243-4946-9F02-F301CBD596B6}"/>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372" name="Freeform 371">
            <a:extLst>
              <a:ext uri="{FF2B5EF4-FFF2-40B4-BE49-F238E27FC236}">
                <a16:creationId xmlns:a16="http://schemas.microsoft.com/office/drawing/2014/main" id="{C89E7C56-1DE4-7143-8EEB-E5965035CC42}"/>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74" name="Group 373">
            <a:extLst>
              <a:ext uri="{FF2B5EF4-FFF2-40B4-BE49-F238E27FC236}">
                <a16:creationId xmlns:a16="http://schemas.microsoft.com/office/drawing/2014/main" id="{96BCCD85-1D07-EF4E-A878-EC23CD23096A}"/>
              </a:ext>
            </a:extLst>
          </p:cNvPr>
          <p:cNvGrpSpPr/>
          <p:nvPr/>
        </p:nvGrpSpPr>
        <p:grpSpPr>
          <a:xfrm>
            <a:off x="10837700" y="3928050"/>
            <a:ext cx="687393" cy="721548"/>
            <a:chOff x="5203089" y="1751190"/>
            <a:chExt cx="858331" cy="662414"/>
          </a:xfrm>
        </p:grpSpPr>
        <p:sp>
          <p:nvSpPr>
            <p:cNvPr id="382" name="Freeform 381">
              <a:extLst>
                <a:ext uri="{FF2B5EF4-FFF2-40B4-BE49-F238E27FC236}">
                  <a16:creationId xmlns:a16="http://schemas.microsoft.com/office/drawing/2014/main" id="{D6FAD5AB-6E93-5E47-BE32-4993FD767B8F}"/>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3" name="Freeform 382">
              <a:extLst>
                <a:ext uri="{FF2B5EF4-FFF2-40B4-BE49-F238E27FC236}">
                  <a16:creationId xmlns:a16="http://schemas.microsoft.com/office/drawing/2014/main" id="{2A115C8B-7EC0-084D-A3CF-7AEF0487F301}"/>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84" name="Straight Connector 383">
              <a:extLst>
                <a:ext uri="{FF2B5EF4-FFF2-40B4-BE49-F238E27FC236}">
                  <a16:creationId xmlns:a16="http://schemas.microsoft.com/office/drawing/2014/main" id="{16F8043F-8502-904C-9632-B3658D71B8BE}"/>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5" name="Straight Connector 384">
              <a:extLst>
                <a:ext uri="{FF2B5EF4-FFF2-40B4-BE49-F238E27FC236}">
                  <a16:creationId xmlns:a16="http://schemas.microsoft.com/office/drawing/2014/main" id="{B4B3A6DE-2E70-F74C-8CA1-13247C912682}"/>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6" name="Straight Connector 385">
              <a:extLst>
                <a:ext uri="{FF2B5EF4-FFF2-40B4-BE49-F238E27FC236}">
                  <a16:creationId xmlns:a16="http://schemas.microsoft.com/office/drawing/2014/main" id="{4B9DB078-BD58-F64A-B873-E1187205EB94}"/>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7" name="Straight Connector 386">
              <a:extLst>
                <a:ext uri="{FF2B5EF4-FFF2-40B4-BE49-F238E27FC236}">
                  <a16:creationId xmlns:a16="http://schemas.microsoft.com/office/drawing/2014/main" id="{D321DD82-9D22-0B49-ADF9-8BE310E97E71}"/>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8" name="Straight Connector 387">
              <a:extLst>
                <a:ext uri="{FF2B5EF4-FFF2-40B4-BE49-F238E27FC236}">
                  <a16:creationId xmlns:a16="http://schemas.microsoft.com/office/drawing/2014/main" id="{18A2FB0C-53B9-5248-AA65-9BA9B429FC4C}"/>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9" name="Straight Connector 388">
              <a:extLst>
                <a:ext uri="{FF2B5EF4-FFF2-40B4-BE49-F238E27FC236}">
                  <a16:creationId xmlns:a16="http://schemas.microsoft.com/office/drawing/2014/main" id="{44FBB965-69F3-F546-AE9F-4AD14078F37E}"/>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91" name="Group 390">
            <a:extLst>
              <a:ext uri="{FF2B5EF4-FFF2-40B4-BE49-F238E27FC236}">
                <a16:creationId xmlns:a16="http://schemas.microsoft.com/office/drawing/2014/main" id="{BDA3EF41-5873-7D4B-8A04-F8D62DFD2DB6}"/>
              </a:ext>
            </a:extLst>
          </p:cNvPr>
          <p:cNvGrpSpPr/>
          <p:nvPr/>
        </p:nvGrpSpPr>
        <p:grpSpPr>
          <a:xfrm>
            <a:off x="10771171" y="3194171"/>
            <a:ext cx="594613" cy="648336"/>
            <a:chOff x="5203089" y="1751190"/>
            <a:chExt cx="858331" cy="662414"/>
          </a:xfrm>
        </p:grpSpPr>
        <p:sp>
          <p:nvSpPr>
            <p:cNvPr id="399" name="Freeform 398">
              <a:extLst>
                <a:ext uri="{FF2B5EF4-FFF2-40B4-BE49-F238E27FC236}">
                  <a16:creationId xmlns:a16="http://schemas.microsoft.com/office/drawing/2014/main" id="{325473B9-6F55-684D-B22D-FF70325540CE}"/>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0" name="Freeform 399">
              <a:extLst>
                <a:ext uri="{FF2B5EF4-FFF2-40B4-BE49-F238E27FC236}">
                  <a16:creationId xmlns:a16="http://schemas.microsoft.com/office/drawing/2014/main" id="{06CE85F7-18B2-3947-975F-CEA32EE2FBA7}"/>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01" name="Straight Connector 400">
              <a:extLst>
                <a:ext uri="{FF2B5EF4-FFF2-40B4-BE49-F238E27FC236}">
                  <a16:creationId xmlns:a16="http://schemas.microsoft.com/office/drawing/2014/main" id="{F3F3D0FA-374D-9147-8047-2B7B3AAF05DF}"/>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2" name="Straight Connector 401">
              <a:extLst>
                <a:ext uri="{FF2B5EF4-FFF2-40B4-BE49-F238E27FC236}">
                  <a16:creationId xmlns:a16="http://schemas.microsoft.com/office/drawing/2014/main" id="{AFF00F79-7128-E243-BBD5-A97200EABABC}"/>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3" name="Straight Connector 402">
              <a:extLst>
                <a:ext uri="{FF2B5EF4-FFF2-40B4-BE49-F238E27FC236}">
                  <a16:creationId xmlns:a16="http://schemas.microsoft.com/office/drawing/2014/main" id="{729D9C8D-B396-A049-9B7A-BE878812629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4" name="Straight Connector 403">
              <a:extLst>
                <a:ext uri="{FF2B5EF4-FFF2-40B4-BE49-F238E27FC236}">
                  <a16:creationId xmlns:a16="http://schemas.microsoft.com/office/drawing/2014/main" id="{4B32C41F-58E3-CC4F-9625-B6688BEB2140}"/>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5" name="Straight Connector 404">
              <a:extLst>
                <a:ext uri="{FF2B5EF4-FFF2-40B4-BE49-F238E27FC236}">
                  <a16:creationId xmlns:a16="http://schemas.microsoft.com/office/drawing/2014/main" id="{58933865-B1C6-3244-A0F5-136E4C6DD92E}"/>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406" name="Straight Connector 405">
              <a:extLst>
                <a:ext uri="{FF2B5EF4-FFF2-40B4-BE49-F238E27FC236}">
                  <a16:creationId xmlns:a16="http://schemas.microsoft.com/office/drawing/2014/main" id="{76C939A7-C3F0-5A45-B81D-4E775CF1C92C}"/>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562" name="Freeform 561">
            <a:extLst>
              <a:ext uri="{FF2B5EF4-FFF2-40B4-BE49-F238E27FC236}">
                <a16:creationId xmlns:a16="http://schemas.microsoft.com/office/drawing/2014/main" id="{BE088278-C41B-3E4A-87CE-FD65749FA13D}"/>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3" name="TextBox 572">
            <a:extLst>
              <a:ext uri="{FF2B5EF4-FFF2-40B4-BE49-F238E27FC236}">
                <a16:creationId xmlns:a16="http://schemas.microsoft.com/office/drawing/2014/main" id="{59DB778E-F23D-6C41-8A2D-8F08BD46CBCB}"/>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655" name="Rectangle 654">
            <a:extLst>
              <a:ext uri="{FF2B5EF4-FFF2-40B4-BE49-F238E27FC236}">
                <a16:creationId xmlns:a16="http://schemas.microsoft.com/office/drawing/2014/main" id="{2DCB9395-41DC-D844-A0B1-59B5BDD3151F}"/>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3" name="TextBox 652">
            <a:extLst>
              <a:ext uri="{FF2B5EF4-FFF2-40B4-BE49-F238E27FC236}">
                <a16:creationId xmlns:a16="http://schemas.microsoft.com/office/drawing/2014/main" id="{C34CA97E-4007-3540-925A-3C739C254049}"/>
              </a:ext>
            </a:extLst>
          </p:cNvPr>
          <p:cNvSpPr txBox="1"/>
          <p:nvPr/>
        </p:nvSpPr>
        <p:spPr>
          <a:xfrm>
            <a:off x="8766162" y="3447919"/>
            <a:ext cx="1040639" cy="4801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local or regional ISP</a:t>
            </a:r>
          </a:p>
        </p:txBody>
      </p:sp>
      <p:sp>
        <p:nvSpPr>
          <p:cNvPr id="657" name="TextBox 656">
            <a:extLst>
              <a:ext uri="{FF2B5EF4-FFF2-40B4-BE49-F238E27FC236}">
                <a16:creationId xmlns:a16="http://schemas.microsoft.com/office/drawing/2014/main" id="{7DCF99E9-1DFC-0241-B2E7-471998268663}"/>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sp>
        <p:nvSpPr>
          <p:cNvPr id="658" name="TextBox 657">
            <a:extLst>
              <a:ext uri="{FF2B5EF4-FFF2-40B4-BE49-F238E27FC236}">
                <a16:creationId xmlns:a16="http://schemas.microsoft.com/office/drawing/2014/main" id="{173BD163-3F4D-944E-B86B-3275B779D5A8}"/>
              </a:ext>
            </a:extLst>
          </p:cNvPr>
          <p:cNvSpPr txBox="1"/>
          <p:nvPr/>
        </p:nvSpPr>
        <p:spPr>
          <a:xfrm>
            <a:off x="10063018" y="4228248"/>
            <a:ext cx="843051" cy="6740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content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provider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830" name="Straight Connector 829">
            <a:extLst>
              <a:ext uri="{FF2B5EF4-FFF2-40B4-BE49-F238E27FC236}">
                <a16:creationId xmlns:a16="http://schemas.microsoft.com/office/drawing/2014/main" id="{B163CA8C-EB1E-A14C-9A66-BC297C1207E6}"/>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a:extLst>
              <a:ext uri="{FF2B5EF4-FFF2-40B4-BE49-F238E27FC236}">
                <a16:creationId xmlns:a16="http://schemas.microsoft.com/office/drawing/2014/main" id="{5423E50E-9196-7E41-B2E3-7EFFBB807850}"/>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a:extLst>
              <a:ext uri="{FF2B5EF4-FFF2-40B4-BE49-F238E27FC236}">
                <a16:creationId xmlns:a16="http://schemas.microsoft.com/office/drawing/2014/main" id="{D736E0FF-D607-3B4C-A87A-D415301D67BE}"/>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a:extLst>
              <a:ext uri="{FF2B5EF4-FFF2-40B4-BE49-F238E27FC236}">
                <a16:creationId xmlns:a16="http://schemas.microsoft.com/office/drawing/2014/main" id="{412118DA-F614-8A42-80A7-8D427CB9D063}"/>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a:extLst>
              <a:ext uri="{FF2B5EF4-FFF2-40B4-BE49-F238E27FC236}">
                <a16:creationId xmlns:a16="http://schemas.microsoft.com/office/drawing/2014/main" id="{1F000A1C-019C-AC40-8B26-99394BC90A3F}"/>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a:extLst>
              <a:ext uri="{FF2B5EF4-FFF2-40B4-BE49-F238E27FC236}">
                <a16:creationId xmlns:a16="http://schemas.microsoft.com/office/drawing/2014/main" id="{E581177E-ADBB-324A-BE56-FFA64730F33D}"/>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a:extLst>
              <a:ext uri="{FF2B5EF4-FFF2-40B4-BE49-F238E27FC236}">
                <a16:creationId xmlns:a16="http://schemas.microsoft.com/office/drawing/2014/main" id="{D0BFF2F4-0B07-CF45-A69B-7B91FA12DE36}"/>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a:extLst>
              <a:ext uri="{FF2B5EF4-FFF2-40B4-BE49-F238E27FC236}">
                <a16:creationId xmlns:a16="http://schemas.microsoft.com/office/drawing/2014/main" id="{E3568D00-797E-F542-B47B-DC40257A1AF2}"/>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a:extLst>
              <a:ext uri="{FF2B5EF4-FFF2-40B4-BE49-F238E27FC236}">
                <a16:creationId xmlns:a16="http://schemas.microsoft.com/office/drawing/2014/main" id="{B5D2DFB3-E4DE-3C49-8F72-DC09F553A5F3}"/>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a:extLst>
              <a:ext uri="{FF2B5EF4-FFF2-40B4-BE49-F238E27FC236}">
                <a16:creationId xmlns:a16="http://schemas.microsoft.com/office/drawing/2014/main" id="{F9A85AAA-3DAA-6946-B559-D97F731B61D5}"/>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a:extLst>
              <a:ext uri="{FF2B5EF4-FFF2-40B4-BE49-F238E27FC236}">
                <a16:creationId xmlns:a16="http://schemas.microsoft.com/office/drawing/2014/main" id="{12CE73BA-DDE8-5741-9E5E-64CA353BA98C}"/>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803" name="Group 802">
            <a:extLst>
              <a:ext uri="{FF2B5EF4-FFF2-40B4-BE49-F238E27FC236}">
                <a16:creationId xmlns:a16="http://schemas.microsoft.com/office/drawing/2014/main" id="{4429D23B-C424-D54E-A99F-D3FC646B3D08}"/>
              </a:ext>
            </a:extLst>
          </p:cNvPr>
          <p:cNvGrpSpPr/>
          <p:nvPr/>
        </p:nvGrpSpPr>
        <p:grpSpPr>
          <a:xfrm>
            <a:off x="7562238" y="2127325"/>
            <a:ext cx="3578867" cy="3640283"/>
            <a:chOff x="7562238" y="2127325"/>
            <a:chExt cx="3578867" cy="3640283"/>
          </a:xfrm>
        </p:grpSpPr>
        <p:grpSp>
          <p:nvGrpSpPr>
            <p:cNvPr id="800" name="Group 799">
              <a:extLst>
                <a:ext uri="{FF2B5EF4-FFF2-40B4-BE49-F238E27FC236}">
                  <a16:creationId xmlns:a16="http://schemas.microsoft.com/office/drawing/2014/main" id="{C0FB38C4-8D4E-FD46-8BA5-A01F983C9AF5}"/>
                </a:ext>
              </a:extLst>
            </p:cNvPr>
            <p:cNvGrpSpPr/>
            <p:nvPr/>
          </p:nvGrpSpPr>
          <p:grpSpPr>
            <a:xfrm>
              <a:off x="7857253" y="2127325"/>
              <a:ext cx="3283852" cy="3640283"/>
              <a:chOff x="7881336" y="2104198"/>
              <a:chExt cx="3283852" cy="3640283"/>
            </a:xfrm>
          </p:grpSpPr>
          <p:sp>
            <p:nvSpPr>
              <p:cNvPr id="22" name="Line 428">
                <a:extLst>
                  <a:ext uri="{FF2B5EF4-FFF2-40B4-BE49-F238E27FC236}">
                    <a16:creationId xmlns:a16="http://schemas.microsoft.com/office/drawing/2014/main" id="{28DDE19D-11FD-214B-B68A-9F6AAEA3AAEC}"/>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430">
                <a:extLst>
                  <a:ext uri="{FF2B5EF4-FFF2-40B4-BE49-F238E27FC236}">
                    <a16:creationId xmlns:a16="http://schemas.microsoft.com/office/drawing/2014/main" id="{3188928B-5976-7142-B509-B67C32631B1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431">
                <a:extLst>
                  <a:ext uri="{FF2B5EF4-FFF2-40B4-BE49-F238E27FC236}">
                    <a16:creationId xmlns:a16="http://schemas.microsoft.com/office/drawing/2014/main" id="{B61C3274-819B-1A4B-9892-BC7A0AB4BF5E}"/>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432">
                <a:extLst>
                  <a:ext uri="{FF2B5EF4-FFF2-40B4-BE49-F238E27FC236}">
                    <a16:creationId xmlns:a16="http://schemas.microsoft.com/office/drawing/2014/main" id="{6434324A-C183-F645-84E8-7170D215D0C6}"/>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433">
                <a:extLst>
                  <a:ext uri="{FF2B5EF4-FFF2-40B4-BE49-F238E27FC236}">
                    <a16:creationId xmlns:a16="http://schemas.microsoft.com/office/drawing/2014/main" id="{4326369B-7050-F54A-9B61-51FBE9831653}"/>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435">
                <a:extLst>
                  <a:ext uri="{FF2B5EF4-FFF2-40B4-BE49-F238E27FC236}">
                    <a16:creationId xmlns:a16="http://schemas.microsoft.com/office/drawing/2014/main" id="{D2EFF5DE-9380-7D46-847C-7986E80C63F3}"/>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Line 436">
                <a:extLst>
                  <a:ext uri="{FF2B5EF4-FFF2-40B4-BE49-F238E27FC236}">
                    <a16:creationId xmlns:a16="http://schemas.microsoft.com/office/drawing/2014/main" id="{CAD2281A-59A4-DA4C-A9DC-E37CA4991998}"/>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Line 439">
                <a:extLst>
                  <a:ext uri="{FF2B5EF4-FFF2-40B4-BE49-F238E27FC236}">
                    <a16:creationId xmlns:a16="http://schemas.microsoft.com/office/drawing/2014/main" id="{59746900-72D7-BF46-8B59-62F2A5D479C9}"/>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Line 440">
                <a:extLst>
                  <a:ext uri="{FF2B5EF4-FFF2-40B4-BE49-F238E27FC236}">
                    <a16:creationId xmlns:a16="http://schemas.microsoft.com/office/drawing/2014/main" id="{76AA107C-4028-5D4D-B986-E7C4D7058C29}"/>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Line 441">
                <a:extLst>
                  <a:ext uri="{FF2B5EF4-FFF2-40B4-BE49-F238E27FC236}">
                    <a16:creationId xmlns:a16="http://schemas.microsoft.com/office/drawing/2014/main" id="{AF797424-05E8-8345-847C-94DA81395AD4}"/>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Line 443">
                <a:extLst>
                  <a:ext uri="{FF2B5EF4-FFF2-40B4-BE49-F238E27FC236}">
                    <a16:creationId xmlns:a16="http://schemas.microsoft.com/office/drawing/2014/main" id="{BCDF073B-F330-A345-A512-B85DFD399D1F}"/>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Line 449">
                <a:extLst>
                  <a:ext uri="{FF2B5EF4-FFF2-40B4-BE49-F238E27FC236}">
                    <a16:creationId xmlns:a16="http://schemas.microsoft.com/office/drawing/2014/main" id="{53CD988A-3515-7242-9C29-87AF281086FD}"/>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8" name="Line 428">
                <a:extLst>
                  <a:ext uri="{FF2B5EF4-FFF2-40B4-BE49-F238E27FC236}">
                    <a16:creationId xmlns:a16="http://schemas.microsoft.com/office/drawing/2014/main" id="{538963BA-E603-D94F-A908-92C50EC393BD}"/>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7" name="Line 440">
                <a:extLst>
                  <a:ext uri="{FF2B5EF4-FFF2-40B4-BE49-F238E27FC236}">
                    <a16:creationId xmlns:a16="http://schemas.microsoft.com/office/drawing/2014/main" id="{E3BCB46D-EF32-8C42-A43A-1B0DAF759B6E}"/>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564" name="Straight Connector 563">
                <a:extLst>
                  <a:ext uri="{FF2B5EF4-FFF2-40B4-BE49-F238E27FC236}">
                    <a16:creationId xmlns:a16="http://schemas.microsoft.com/office/drawing/2014/main" id="{CE6E1140-BC2F-9947-9B51-91DC5079ABB1}"/>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5" name="Straight Connector 564">
                <a:extLst>
                  <a:ext uri="{FF2B5EF4-FFF2-40B4-BE49-F238E27FC236}">
                    <a16:creationId xmlns:a16="http://schemas.microsoft.com/office/drawing/2014/main" id="{9EF5B4FA-3960-F54C-936B-C64147078447}"/>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6" name="Straight Connector 565">
                <a:extLst>
                  <a:ext uri="{FF2B5EF4-FFF2-40B4-BE49-F238E27FC236}">
                    <a16:creationId xmlns:a16="http://schemas.microsoft.com/office/drawing/2014/main" id="{691B45AC-C5E3-D24E-9C63-05D00B08C71D}"/>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7" name="Straight Connector 566">
                <a:extLst>
                  <a:ext uri="{FF2B5EF4-FFF2-40B4-BE49-F238E27FC236}">
                    <a16:creationId xmlns:a16="http://schemas.microsoft.com/office/drawing/2014/main" id="{59EB46BB-F3EA-4248-B631-AC80BEB74EF0}"/>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8" name="Straight Connector 567">
                <a:extLst>
                  <a:ext uri="{FF2B5EF4-FFF2-40B4-BE49-F238E27FC236}">
                    <a16:creationId xmlns:a16="http://schemas.microsoft.com/office/drawing/2014/main" id="{C562C7DD-3FD1-0E4C-B308-744C6C87FC79}"/>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9" name="Straight Connector 568">
                <a:extLst>
                  <a:ext uri="{FF2B5EF4-FFF2-40B4-BE49-F238E27FC236}">
                    <a16:creationId xmlns:a16="http://schemas.microsoft.com/office/drawing/2014/main" id="{6793D61B-AD50-A246-A5C0-38DF48C17738}"/>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0" name="Straight Connector 569">
                <a:extLst>
                  <a:ext uri="{FF2B5EF4-FFF2-40B4-BE49-F238E27FC236}">
                    <a16:creationId xmlns:a16="http://schemas.microsoft.com/office/drawing/2014/main" id="{EDD09B84-3AA8-0948-AB6C-1D5CBFFC5293}"/>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4" name="Straight Connector 573">
                <a:extLst>
                  <a:ext uri="{FF2B5EF4-FFF2-40B4-BE49-F238E27FC236}">
                    <a16:creationId xmlns:a16="http://schemas.microsoft.com/office/drawing/2014/main" id="{C777BA08-17B1-254B-BCB6-583E10254EC6}"/>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3" name="Line 541">
                <a:extLst>
                  <a:ext uri="{FF2B5EF4-FFF2-40B4-BE49-F238E27FC236}">
                    <a16:creationId xmlns:a16="http://schemas.microsoft.com/office/drawing/2014/main" id="{C44ADC96-78DA-C64F-AF97-4FFA68D2ED1C}"/>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Line 424">
                <a:extLst>
                  <a:ext uri="{FF2B5EF4-FFF2-40B4-BE49-F238E27FC236}">
                    <a16:creationId xmlns:a16="http://schemas.microsoft.com/office/drawing/2014/main" id="{845B46BE-685D-2D4E-AD26-5684794D19D9}"/>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262" name="Picture 778" descr="antenna_radiation_stylized">
              <a:extLst>
                <a:ext uri="{FF2B5EF4-FFF2-40B4-BE49-F238E27FC236}">
                  <a16:creationId xmlns:a16="http://schemas.microsoft.com/office/drawing/2014/main" id="{B73E5F98-BC74-DB47-BA02-5F29DC67572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0" name="Picture 781" descr="antenna_radiation_stylized">
              <a:extLst>
                <a:ext uri="{FF2B5EF4-FFF2-40B4-BE49-F238E27FC236}">
                  <a16:creationId xmlns:a16="http://schemas.microsoft.com/office/drawing/2014/main" id="{5F858A2F-D0F0-7E47-8EF1-4C37898F9C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2" name="Picture 799" descr="cell_tower_radiation copy">
              <a:extLst>
                <a:ext uri="{FF2B5EF4-FFF2-40B4-BE49-F238E27FC236}">
                  <a16:creationId xmlns:a16="http://schemas.microsoft.com/office/drawing/2014/main" id="{B5B28CD6-3076-384D-8180-86543C59B6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3" name="Oval 800">
              <a:extLst>
                <a:ext uri="{FF2B5EF4-FFF2-40B4-BE49-F238E27FC236}">
                  <a16:creationId xmlns:a16="http://schemas.microsoft.com/office/drawing/2014/main" id="{271D03F6-D85B-EC41-803D-EFAA96DAE87E}"/>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39" name="Line 426">
            <a:extLst>
              <a:ext uri="{FF2B5EF4-FFF2-40B4-BE49-F238E27FC236}">
                <a16:creationId xmlns:a16="http://schemas.microsoft.com/office/drawing/2014/main" id="{DDAEB50C-98DD-DA43-B9C4-9AB7F9ED5BFD}"/>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41" name="Group 783">
            <a:extLst>
              <a:ext uri="{FF2B5EF4-FFF2-40B4-BE49-F238E27FC236}">
                <a16:creationId xmlns:a16="http://schemas.microsoft.com/office/drawing/2014/main" id="{02FEAFB4-9831-B64A-9F54-92C532E8F36E}"/>
              </a:ext>
            </a:extLst>
          </p:cNvPr>
          <p:cNvGrpSpPr>
            <a:grpSpLocks/>
          </p:cNvGrpSpPr>
          <p:nvPr/>
        </p:nvGrpSpPr>
        <p:grpSpPr bwMode="auto">
          <a:xfrm>
            <a:off x="8050698" y="2309376"/>
            <a:ext cx="298450" cy="464008"/>
            <a:chOff x="3130" y="3288"/>
            <a:chExt cx="410" cy="742"/>
          </a:xfrm>
        </p:grpSpPr>
        <p:sp>
          <p:nvSpPr>
            <p:cNvPr id="244" name="Line 270">
              <a:extLst>
                <a:ext uri="{FF2B5EF4-FFF2-40B4-BE49-F238E27FC236}">
                  <a16:creationId xmlns:a16="http://schemas.microsoft.com/office/drawing/2014/main" id="{A9300902-94F3-8949-9A54-8B95986ACBE5}"/>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5" name="Line 271">
              <a:extLst>
                <a:ext uri="{FF2B5EF4-FFF2-40B4-BE49-F238E27FC236}">
                  <a16:creationId xmlns:a16="http://schemas.microsoft.com/office/drawing/2014/main" id="{B93F32E3-8690-BD4B-B848-94E1FAAB5E88}"/>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6" name="Line 272">
              <a:extLst>
                <a:ext uri="{FF2B5EF4-FFF2-40B4-BE49-F238E27FC236}">
                  <a16:creationId xmlns:a16="http://schemas.microsoft.com/office/drawing/2014/main" id="{AB0BEDC3-F0F0-4E42-A55F-57AC0548D591}"/>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7" name="Line 273">
              <a:extLst>
                <a:ext uri="{FF2B5EF4-FFF2-40B4-BE49-F238E27FC236}">
                  <a16:creationId xmlns:a16="http://schemas.microsoft.com/office/drawing/2014/main" id="{3AF299DE-8F54-D84C-B398-5B3B44C53A96}"/>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8" name="Line 274">
              <a:extLst>
                <a:ext uri="{FF2B5EF4-FFF2-40B4-BE49-F238E27FC236}">
                  <a16:creationId xmlns:a16="http://schemas.microsoft.com/office/drawing/2014/main" id="{C2005C3C-C4BA-FD44-A127-E5C4FE594D94}"/>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9" name="Line 275">
              <a:extLst>
                <a:ext uri="{FF2B5EF4-FFF2-40B4-BE49-F238E27FC236}">
                  <a16:creationId xmlns:a16="http://schemas.microsoft.com/office/drawing/2014/main" id="{948DF918-9246-AF45-A55F-C5B7436635B2}"/>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0" name="Line 276">
              <a:extLst>
                <a:ext uri="{FF2B5EF4-FFF2-40B4-BE49-F238E27FC236}">
                  <a16:creationId xmlns:a16="http://schemas.microsoft.com/office/drawing/2014/main" id="{3D1534AB-9253-A140-B4C5-81F085C4528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1" name="Line 277">
              <a:extLst>
                <a:ext uri="{FF2B5EF4-FFF2-40B4-BE49-F238E27FC236}">
                  <a16:creationId xmlns:a16="http://schemas.microsoft.com/office/drawing/2014/main" id="{3BA377A2-6A51-F64B-AA8B-4FB90FAA7D33}"/>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2" name="Line 278">
              <a:extLst>
                <a:ext uri="{FF2B5EF4-FFF2-40B4-BE49-F238E27FC236}">
                  <a16:creationId xmlns:a16="http://schemas.microsoft.com/office/drawing/2014/main" id="{FA310FA6-4B1E-0047-8066-8AF44673F2B8}"/>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3" name="Line 279">
              <a:extLst>
                <a:ext uri="{FF2B5EF4-FFF2-40B4-BE49-F238E27FC236}">
                  <a16:creationId xmlns:a16="http://schemas.microsoft.com/office/drawing/2014/main" id="{254B094E-F3D3-0F46-BF4E-A226644B01D8}"/>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4" name="Line 280">
              <a:extLst>
                <a:ext uri="{FF2B5EF4-FFF2-40B4-BE49-F238E27FC236}">
                  <a16:creationId xmlns:a16="http://schemas.microsoft.com/office/drawing/2014/main" id="{9805319A-9CA5-7340-811A-8DBCB5A2BAC3}"/>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Line 281">
              <a:extLst>
                <a:ext uri="{FF2B5EF4-FFF2-40B4-BE49-F238E27FC236}">
                  <a16:creationId xmlns:a16="http://schemas.microsoft.com/office/drawing/2014/main" id="{6042C4DF-7427-904B-A064-26708AF48089}"/>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Line 282">
              <a:extLst>
                <a:ext uri="{FF2B5EF4-FFF2-40B4-BE49-F238E27FC236}">
                  <a16:creationId xmlns:a16="http://schemas.microsoft.com/office/drawing/2014/main" id="{21FF36A4-E56F-C94A-8E67-9A6E4DA844B2}"/>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Line 283">
              <a:extLst>
                <a:ext uri="{FF2B5EF4-FFF2-40B4-BE49-F238E27FC236}">
                  <a16:creationId xmlns:a16="http://schemas.microsoft.com/office/drawing/2014/main" id="{C6A0831D-FA2C-E744-8FE0-FDFDDB5FDD0D}"/>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Line 284">
              <a:extLst>
                <a:ext uri="{FF2B5EF4-FFF2-40B4-BE49-F238E27FC236}">
                  <a16:creationId xmlns:a16="http://schemas.microsoft.com/office/drawing/2014/main" id="{65548550-729A-4849-9DC4-127F8FE86B26}"/>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261" name="Picture 777" descr="access_point_stylized_small">
            <a:extLst>
              <a:ext uri="{FF2B5EF4-FFF2-40B4-BE49-F238E27FC236}">
                <a16:creationId xmlns:a16="http://schemas.microsoft.com/office/drawing/2014/main" id="{FA9A412B-D725-D449-8707-A3626DCB481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9" name="Picture 780" descr="access_point_stylized_small">
            <a:extLst>
              <a:ext uri="{FF2B5EF4-FFF2-40B4-BE49-F238E27FC236}">
                <a16:creationId xmlns:a16="http://schemas.microsoft.com/office/drawing/2014/main" id="{AC22920E-0555-BA45-9B6A-B76172153C8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71" name="Group 470">
            <a:extLst>
              <a:ext uri="{FF2B5EF4-FFF2-40B4-BE49-F238E27FC236}">
                <a16:creationId xmlns:a16="http://schemas.microsoft.com/office/drawing/2014/main" id="{DE035BC7-2762-3044-BE80-C91EC827E65C}"/>
              </a:ext>
            </a:extLst>
          </p:cNvPr>
          <p:cNvGrpSpPr/>
          <p:nvPr/>
        </p:nvGrpSpPr>
        <p:grpSpPr>
          <a:xfrm>
            <a:off x="9783558" y="4989983"/>
            <a:ext cx="393760" cy="218578"/>
            <a:chOff x="7493876" y="2774731"/>
            <a:chExt cx="1481958" cy="894622"/>
          </a:xfrm>
        </p:grpSpPr>
        <p:sp>
          <p:nvSpPr>
            <p:cNvPr id="472" name="Freeform 471">
              <a:extLst>
                <a:ext uri="{FF2B5EF4-FFF2-40B4-BE49-F238E27FC236}">
                  <a16:creationId xmlns:a16="http://schemas.microsoft.com/office/drawing/2014/main" id="{BEE06200-7AF9-4A43-9447-2349DCBFF94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73" name="Oval 472">
              <a:extLst>
                <a:ext uri="{FF2B5EF4-FFF2-40B4-BE49-F238E27FC236}">
                  <a16:creationId xmlns:a16="http://schemas.microsoft.com/office/drawing/2014/main" id="{3340A80C-5091-6D49-89E5-375F02E9486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74" name="Group 473">
              <a:extLst>
                <a:ext uri="{FF2B5EF4-FFF2-40B4-BE49-F238E27FC236}">
                  <a16:creationId xmlns:a16="http://schemas.microsoft.com/office/drawing/2014/main" id="{B2821126-95C5-B044-AEBC-BA333FAF6B2D}"/>
                </a:ext>
              </a:extLst>
            </p:cNvPr>
            <p:cNvGrpSpPr/>
            <p:nvPr/>
          </p:nvGrpSpPr>
          <p:grpSpPr>
            <a:xfrm>
              <a:off x="7713663" y="2848339"/>
              <a:ext cx="1042107" cy="425543"/>
              <a:chOff x="7786941" y="2884917"/>
              <a:chExt cx="897649" cy="353919"/>
            </a:xfrm>
          </p:grpSpPr>
          <p:sp>
            <p:nvSpPr>
              <p:cNvPr id="475" name="Freeform 474">
                <a:extLst>
                  <a:ext uri="{FF2B5EF4-FFF2-40B4-BE49-F238E27FC236}">
                    <a16:creationId xmlns:a16="http://schemas.microsoft.com/office/drawing/2014/main" id="{B76A81D4-5DC8-C241-B209-B819BC6D74F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6" name="Freeform 475">
                <a:extLst>
                  <a:ext uri="{FF2B5EF4-FFF2-40B4-BE49-F238E27FC236}">
                    <a16:creationId xmlns:a16="http://schemas.microsoft.com/office/drawing/2014/main" id="{6F6ED06A-086C-754C-BE82-59E2830CF0D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7" name="Freeform 476">
                <a:extLst>
                  <a:ext uri="{FF2B5EF4-FFF2-40B4-BE49-F238E27FC236}">
                    <a16:creationId xmlns:a16="http://schemas.microsoft.com/office/drawing/2014/main" id="{A32340AB-4CC3-5442-987B-A47EF2040F1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8" name="Freeform 477">
                <a:extLst>
                  <a:ext uri="{FF2B5EF4-FFF2-40B4-BE49-F238E27FC236}">
                    <a16:creationId xmlns:a16="http://schemas.microsoft.com/office/drawing/2014/main" id="{AC0AB71B-FD2B-9C4A-AE22-B586FC33568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20" name="Group 519">
            <a:extLst>
              <a:ext uri="{FF2B5EF4-FFF2-40B4-BE49-F238E27FC236}">
                <a16:creationId xmlns:a16="http://schemas.microsoft.com/office/drawing/2014/main" id="{60B6F784-668B-5D4B-A622-66CCE6350B84}"/>
              </a:ext>
            </a:extLst>
          </p:cNvPr>
          <p:cNvGrpSpPr/>
          <p:nvPr/>
        </p:nvGrpSpPr>
        <p:grpSpPr>
          <a:xfrm>
            <a:off x="9849365" y="5339037"/>
            <a:ext cx="309740" cy="190838"/>
            <a:chOff x="3668110" y="2448910"/>
            <a:chExt cx="3794234" cy="2165130"/>
          </a:xfrm>
        </p:grpSpPr>
        <p:sp>
          <p:nvSpPr>
            <p:cNvPr id="521" name="Rectangle 520">
              <a:extLst>
                <a:ext uri="{FF2B5EF4-FFF2-40B4-BE49-F238E27FC236}">
                  <a16:creationId xmlns:a16="http://schemas.microsoft.com/office/drawing/2014/main" id="{275B9F34-60F1-4A43-AAD4-D58802DAAC8F}"/>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2" name="Freeform 521">
              <a:extLst>
                <a:ext uri="{FF2B5EF4-FFF2-40B4-BE49-F238E27FC236}">
                  <a16:creationId xmlns:a16="http://schemas.microsoft.com/office/drawing/2014/main" id="{778A1510-2C69-F848-B6B3-6C73FF163690}"/>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23" name="Group 522">
              <a:extLst>
                <a:ext uri="{FF2B5EF4-FFF2-40B4-BE49-F238E27FC236}">
                  <a16:creationId xmlns:a16="http://schemas.microsoft.com/office/drawing/2014/main" id="{85BFF772-B3A6-F548-BDE0-8AEB95F33FBE}"/>
                </a:ext>
              </a:extLst>
            </p:cNvPr>
            <p:cNvGrpSpPr/>
            <p:nvPr/>
          </p:nvGrpSpPr>
          <p:grpSpPr>
            <a:xfrm>
              <a:off x="3941378" y="2603243"/>
              <a:ext cx="3202061" cy="1066110"/>
              <a:chOff x="7939341" y="3037317"/>
              <a:chExt cx="897649" cy="353919"/>
            </a:xfrm>
          </p:grpSpPr>
          <p:sp>
            <p:nvSpPr>
              <p:cNvPr id="524" name="Freeform 523">
                <a:extLst>
                  <a:ext uri="{FF2B5EF4-FFF2-40B4-BE49-F238E27FC236}">
                    <a16:creationId xmlns:a16="http://schemas.microsoft.com/office/drawing/2014/main" id="{B37A32DB-8119-5447-A58C-87AD1FDF0EB7}"/>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5" name="Freeform 524">
                <a:extLst>
                  <a:ext uri="{FF2B5EF4-FFF2-40B4-BE49-F238E27FC236}">
                    <a16:creationId xmlns:a16="http://schemas.microsoft.com/office/drawing/2014/main" id="{58EF4D92-6D83-864D-92A9-A12640536887}"/>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6" name="Freeform 525">
                <a:extLst>
                  <a:ext uri="{FF2B5EF4-FFF2-40B4-BE49-F238E27FC236}">
                    <a16:creationId xmlns:a16="http://schemas.microsoft.com/office/drawing/2014/main" id="{79E03014-7882-0546-B7FE-50715AB53593}"/>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7" name="Freeform 526">
                <a:extLst>
                  <a:ext uri="{FF2B5EF4-FFF2-40B4-BE49-F238E27FC236}">
                    <a16:creationId xmlns:a16="http://schemas.microsoft.com/office/drawing/2014/main" id="{530508B2-B7B9-B347-8151-5F7967C6BEDA}"/>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79" name="Group 478">
            <a:extLst>
              <a:ext uri="{FF2B5EF4-FFF2-40B4-BE49-F238E27FC236}">
                <a16:creationId xmlns:a16="http://schemas.microsoft.com/office/drawing/2014/main" id="{11A03BFE-097D-3B42-AA2B-11FFEA70FF5B}"/>
              </a:ext>
            </a:extLst>
          </p:cNvPr>
          <p:cNvGrpSpPr/>
          <p:nvPr/>
        </p:nvGrpSpPr>
        <p:grpSpPr>
          <a:xfrm>
            <a:off x="8676619" y="4967420"/>
            <a:ext cx="393760" cy="218578"/>
            <a:chOff x="7493876" y="2774731"/>
            <a:chExt cx="1481958" cy="894622"/>
          </a:xfrm>
        </p:grpSpPr>
        <p:sp>
          <p:nvSpPr>
            <p:cNvPr id="480" name="Freeform 479">
              <a:extLst>
                <a:ext uri="{FF2B5EF4-FFF2-40B4-BE49-F238E27FC236}">
                  <a16:creationId xmlns:a16="http://schemas.microsoft.com/office/drawing/2014/main" id="{89B10910-D4AF-3246-860A-25F1D908938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81" name="Oval 480">
              <a:extLst>
                <a:ext uri="{FF2B5EF4-FFF2-40B4-BE49-F238E27FC236}">
                  <a16:creationId xmlns:a16="http://schemas.microsoft.com/office/drawing/2014/main" id="{F9BAB47F-DDD3-BE44-9A9E-FC2F6705193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82" name="Group 481">
              <a:extLst>
                <a:ext uri="{FF2B5EF4-FFF2-40B4-BE49-F238E27FC236}">
                  <a16:creationId xmlns:a16="http://schemas.microsoft.com/office/drawing/2014/main" id="{753018A5-48AB-6D40-BB99-E6281192F8DD}"/>
                </a:ext>
              </a:extLst>
            </p:cNvPr>
            <p:cNvGrpSpPr/>
            <p:nvPr/>
          </p:nvGrpSpPr>
          <p:grpSpPr>
            <a:xfrm>
              <a:off x="7713663" y="2848339"/>
              <a:ext cx="1042107" cy="425543"/>
              <a:chOff x="7786941" y="2884917"/>
              <a:chExt cx="897649" cy="353919"/>
            </a:xfrm>
          </p:grpSpPr>
          <p:sp>
            <p:nvSpPr>
              <p:cNvPr id="483" name="Freeform 482">
                <a:extLst>
                  <a:ext uri="{FF2B5EF4-FFF2-40B4-BE49-F238E27FC236}">
                    <a16:creationId xmlns:a16="http://schemas.microsoft.com/office/drawing/2014/main" id="{BD7DB5A0-40AC-504F-93F8-89A5617E2AE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4" name="Freeform 483">
                <a:extLst>
                  <a:ext uri="{FF2B5EF4-FFF2-40B4-BE49-F238E27FC236}">
                    <a16:creationId xmlns:a16="http://schemas.microsoft.com/office/drawing/2014/main" id="{DBEBB83D-40BF-8849-BAAA-59AB22EA085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5" name="Freeform 484">
                <a:extLst>
                  <a:ext uri="{FF2B5EF4-FFF2-40B4-BE49-F238E27FC236}">
                    <a16:creationId xmlns:a16="http://schemas.microsoft.com/office/drawing/2014/main" id="{18930CC0-2525-0C49-9555-463122A4FBB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6" name="Freeform 485">
                <a:extLst>
                  <a:ext uri="{FF2B5EF4-FFF2-40B4-BE49-F238E27FC236}">
                    <a16:creationId xmlns:a16="http://schemas.microsoft.com/office/drawing/2014/main" id="{0C651989-7B8A-F043-A1B6-F47D8764FCE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29" name="Group 528">
            <a:extLst>
              <a:ext uri="{FF2B5EF4-FFF2-40B4-BE49-F238E27FC236}">
                <a16:creationId xmlns:a16="http://schemas.microsoft.com/office/drawing/2014/main" id="{DE45D3AB-47E3-364E-81D6-324D69CE101C}"/>
              </a:ext>
            </a:extLst>
          </p:cNvPr>
          <p:cNvGrpSpPr/>
          <p:nvPr/>
        </p:nvGrpSpPr>
        <p:grpSpPr>
          <a:xfrm>
            <a:off x="8311520" y="5194433"/>
            <a:ext cx="309740" cy="190838"/>
            <a:chOff x="3668110" y="2448910"/>
            <a:chExt cx="3794234" cy="2165130"/>
          </a:xfrm>
        </p:grpSpPr>
        <p:sp>
          <p:nvSpPr>
            <p:cNvPr id="530" name="Rectangle 529">
              <a:extLst>
                <a:ext uri="{FF2B5EF4-FFF2-40B4-BE49-F238E27FC236}">
                  <a16:creationId xmlns:a16="http://schemas.microsoft.com/office/drawing/2014/main" id="{72425686-3D93-0646-A923-6ADF75485CDC}"/>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1" name="Freeform 530">
              <a:extLst>
                <a:ext uri="{FF2B5EF4-FFF2-40B4-BE49-F238E27FC236}">
                  <a16:creationId xmlns:a16="http://schemas.microsoft.com/office/drawing/2014/main" id="{6ADFF160-CF04-7049-A6D4-1C789FDD39AE}"/>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32" name="Group 531">
              <a:extLst>
                <a:ext uri="{FF2B5EF4-FFF2-40B4-BE49-F238E27FC236}">
                  <a16:creationId xmlns:a16="http://schemas.microsoft.com/office/drawing/2014/main" id="{AFDD9D33-8D17-F840-A9A5-3807DD3BA314}"/>
                </a:ext>
              </a:extLst>
            </p:cNvPr>
            <p:cNvGrpSpPr/>
            <p:nvPr/>
          </p:nvGrpSpPr>
          <p:grpSpPr>
            <a:xfrm>
              <a:off x="3941378" y="2603243"/>
              <a:ext cx="3202061" cy="1066110"/>
              <a:chOff x="7939341" y="3037317"/>
              <a:chExt cx="897649" cy="353919"/>
            </a:xfrm>
          </p:grpSpPr>
          <p:sp>
            <p:nvSpPr>
              <p:cNvPr id="533" name="Freeform 532">
                <a:extLst>
                  <a:ext uri="{FF2B5EF4-FFF2-40B4-BE49-F238E27FC236}">
                    <a16:creationId xmlns:a16="http://schemas.microsoft.com/office/drawing/2014/main" id="{3AF3452D-972F-6944-8123-ECA4288786DF}"/>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4" name="Freeform 533">
                <a:extLst>
                  <a:ext uri="{FF2B5EF4-FFF2-40B4-BE49-F238E27FC236}">
                    <a16:creationId xmlns:a16="http://schemas.microsoft.com/office/drawing/2014/main" id="{BA43E42C-CD9B-1744-BEEC-9E664114AC8E}"/>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5" name="Freeform 534">
                <a:extLst>
                  <a:ext uri="{FF2B5EF4-FFF2-40B4-BE49-F238E27FC236}">
                    <a16:creationId xmlns:a16="http://schemas.microsoft.com/office/drawing/2014/main" id="{42EF7BB0-4257-F646-805E-AFBA92B62F9D}"/>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6" name="Freeform 535">
                <a:extLst>
                  <a:ext uri="{FF2B5EF4-FFF2-40B4-BE49-F238E27FC236}">
                    <a16:creationId xmlns:a16="http://schemas.microsoft.com/office/drawing/2014/main" id="{95AEC175-56C0-C14B-9DC5-693400B124AB}"/>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07" name="Group 406">
            <a:extLst>
              <a:ext uri="{FF2B5EF4-FFF2-40B4-BE49-F238E27FC236}">
                <a16:creationId xmlns:a16="http://schemas.microsoft.com/office/drawing/2014/main" id="{CBD7A282-C22D-714A-88F1-C7D4EDD107F8}"/>
              </a:ext>
            </a:extLst>
          </p:cNvPr>
          <p:cNvGrpSpPr/>
          <p:nvPr/>
        </p:nvGrpSpPr>
        <p:grpSpPr>
          <a:xfrm>
            <a:off x="8439827" y="2812309"/>
            <a:ext cx="353678" cy="168275"/>
            <a:chOff x="7493876" y="2774731"/>
            <a:chExt cx="1481958" cy="894622"/>
          </a:xfrm>
        </p:grpSpPr>
        <p:sp>
          <p:nvSpPr>
            <p:cNvPr id="408" name="Freeform 407">
              <a:extLst>
                <a:ext uri="{FF2B5EF4-FFF2-40B4-BE49-F238E27FC236}">
                  <a16:creationId xmlns:a16="http://schemas.microsoft.com/office/drawing/2014/main" id="{3C206862-9269-EE48-877D-EE261101A44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09" name="Oval 408">
              <a:extLst>
                <a:ext uri="{FF2B5EF4-FFF2-40B4-BE49-F238E27FC236}">
                  <a16:creationId xmlns:a16="http://schemas.microsoft.com/office/drawing/2014/main" id="{9B69A2C6-F31C-E749-B77A-1818B15E1B3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10" name="Group 409">
              <a:extLst>
                <a:ext uri="{FF2B5EF4-FFF2-40B4-BE49-F238E27FC236}">
                  <a16:creationId xmlns:a16="http://schemas.microsoft.com/office/drawing/2014/main" id="{08BE9AB8-F5DA-4D4A-9621-9AB05D691F0C}"/>
                </a:ext>
              </a:extLst>
            </p:cNvPr>
            <p:cNvGrpSpPr/>
            <p:nvPr/>
          </p:nvGrpSpPr>
          <p:grpSpPr>
            <a:xfrm>
              <a:off x="7713663" y="2848339"/>
              <a:ext cx="1042107" cy="425543"/>
              <a:chOff x="7786941" y="2884917"/>
              <a:chExt cx="897649" cy="353919"/>
            </a:xfrm>
          </p:grpSpPr>
          <p:sp>
            <p:nvSpPr>
              <p:cNvPr id="411" name="Freeform 410">
                <a:extLst>
                  <a:ext uri="{FF2B5EF4-FFF2-40B4-BE49-F238E27FC236}">
                    <a16:creationId xmlns:a16="http://schemas.microsoft.com/office/drawing/2014/main" id="{56E730F0-5BB3-6446-9D5B-82D51B9EDAF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2" name="Freeform 411">
                <a:extLst>
                  <a:ext uri="{FF2B5EF4-FFF2-40B4-BE49-F238E27FC236}">
                    <a16:creationId xmlns:a16="http://schemas.microsoft.com/office/drawing/2014/main" id="{5BA37E27-2FC6-BA43-8A97-14171CB51FD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3" name="Freeform 412">
                <a:extLst>
                  <a:ext uri="{FF2B5EF4-FFF2-40B4-BE49-F238E27FC236}">
                    <a16:creationId xmlns:a16="http://schemas.microsoft.com/office/drawing/2014/main" id="{CCB37CB3-304F-6144-85D0-8B420BDD088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4" name="Freeform 413">
                <a:extLst>
                  <a:ext uri="{FF2B5EF4-FFF2-40B4-BE49-F238E27FC236}">
                    <a16:creationId xmlns:a16="http://schemas.microsoft.com/office/drawing/2014/main" id="{BD0CA8E5-A033-834A-A402-E2EFB2FBBFC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15" name="Group 414">
            <a:extLst>
              <a:ext uri="{FF2B5EF4-FFF2-40B4-BE49-F238E27FC236}">
                <a16:creationId xmlns:a16="http://schemas.microsoft.com/office/drawing/2014/main" id="{F0DE4078-0801-A244-9A82-F7502B8B24A0}"/>
              </a:ext>
            </a:extLst>
          </p:cNvPr>
          <p:cNvGrpSpPr/>
          <p:nvPr/>
        </p:nvGrpSpPr>
        <p:grpSpPr>
          <a:xfrm>
            <a:off x="8050070" y="3965994"/>
            <a:ext cx="354986" cy="175668"/>
            <a:chOff x="7493876" y="2774731"/>
            <a:chExt cx="1481958" cy="894622"/>
          </a:xfrm>
        </p:grpSpPr>
        <p:sp>
          <p:nvSpPr>
            <p:cNvPr id="416" name="Freeform 415">
              <a:extLst>
                <a:ext uri="{FF2B5EF4-FFF2-40B4-BE49-F238E27FC236}">
                  <a16:creationId xmlns:a16="http://schemas.microsoft.com/office/drawing/2014/main" id="{EA784F43-D793-4342-92F3-EBC3632212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17" name="Oval 416">
              <a:extLst>
                <a:ext uri="{FF2B5EF4-FFF2-40B4-BE49-F238E27FC236}">
                  <a16:creationId xmlns:a16="http://schemas.microsoft.com/office/drawing/2014/main" id="{75841943-4184-5D4E-AAD4-8FEAC9D7330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18" name="Group 417">
              <a:extLst>
                <a:ext uri="{FF2B5EF4-FFF2-40B4-BE49-F238E27FC236}">
                  <a16:creationId xmlns:a16="http://schemas.microsoft.com/office/drawing/2014/main" id="{23FBC748-DCBA-AA41-A6F7-895374D50CDF}"/>
                </a:ext>
              </a:extLst>
            </p:cNvPr>
            <p:cNvGrpSpPr/>
            <p:nvPr/>
          </p:nvGrpSpPr>
          <p:grpSpPr>
            <a:xfrm>
              <a:off x="7713663" y="2848339"/>
              <a:ext cx="1042107" cy="425543"/>
              <a:chOff x="7786941" y="2884917"/>
              <a:chExt cx="897649" cy="353919"/>
            </a:xfrm>
          </p:grpSpPr>
          <p:sp>
            <p:nvSpPr>
              <p:cNvPr id="419" name="Freeform 418">
                <a:extLst>
                  <a:ext uri="{FF2B5EF4-FFF2-40B4-BE49-F238E27FC236}">
                    <a16:creationId xmlns:a16="http://schemas.microsoft.com/office/drawing/2014/main" id="{96DA1F2B-2063-8C40-BF46-086C20D317A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0" name="Freeform 419">
                <a:extLst>
                  <a:ext uri="{FF2B5EF4-FFF2-40B4-BE49-F238E27FC236}">
                    <a16:creationId xmlns:a16="http://schemas.microsoft.com/office/drawing/2014/main" id="{8A1EF987-02EE-DA4D-8224-02537D5034D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1" name="Freeform 420">
                <a:extLst>
                  <a:ext uri="{FF2B5EF4-FFF2-40B4-BE49-F238E27FC236}">
                    <a16:creationId xmlns:a16="http://schemas.microsoft.com/office/drawing/2014/main" id="{1FC5854A-AF8F-6841-92AD-B18DDAF1E99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2" name="Freeform 421">
                <a:extLst>
                  <a:ext uri="{FF2B5EF4-FFF2-40B4-BE49-F238E27FC236}">
                    <a16:creationId xmlns:a16="http://schemas.microsoft.com/office/drawing/2014/main" id="{A510FA68-BEB6-B54A-A1D4-984168F8571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55" name="Group 454">
            <a:extLst>
              <a:ext uri="{FF2B5EF4-FFF2-40B4-BE49-F238E27FC236}">
                <a16:creationId xmlns:a16="http://schemas.microsoft.com/office/drawing/2014/main" id="{52B7B73B-1125-084D-8669-C68CC371DDC6}"/>
              </a:ext>
            </a:extLst>
          </p:cNvPr>
          <p:cNvGrpSpPr/>
          <p:nvPr/>
        </p:nvGrpSpPr>
        <p:grpSpPr>
          <a:xfrm>
            <a:off x="10884085" y="3601365"/>
            <a:ext cx="170989" cy="97052"/>
            <a:chOff x="7493876" y="2774731"/>
            <a:chExt cx="1481958" cy="894622"/>
          </a:xfrm>
        </p:grpSpPr>
        <p:sp>
          <p:nvSpPr>
            <p:cNvPr id="456" name="Freeform 455">
              <a:extLst>
                <a:ext uri="{FF2B5EF4-FFF2-40B4-BE49-F238E27FC236}">
                  <a16:creationId xmlns:a16="http://schemas.microsoft.com/office/drawing/2014/main" id="{3196A4F9-B139-4D4B-B210-0318216604F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57" name="Oval 456">
              <a:extLst>
                <a:ext uri="{FF2B5EF4-FFF2-40B4-BE49-F238E27FC236}">
                  <a16:creationId xmlns:a16="http://schemas.microsoft.com/office/drawing/2014/main" id="{1D1C7F3A-BE45-014B-AF9C-58CA77DA029D}"/>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8" name="Group 457">
              <a:extLst>
                <a:ext uri="{FF2B5EF4-FFF2-40B4-BE49-F238E27FC236}">
                  <a16:creationId xmlns:a16="http://schemas.microsoft.com/office/drawing/2014/main" id="{83DFFE47-64E8-F54C-8ABC-E896DA957F0D}"/>
                </a:ext>
              </a:extLst>
            </p:cNvPr>
            <p:cNvGrpSpPr/>
            <p:nvPr/>
          </p:nvGrpSpPr>
          <p:grpSpPr>
            <a:xfrm>
              <a:off x="7713663" y="2848339"/>
              <a:ext cx="1042107" cy="425543"/>
              <a:chOff x="7786941" y="2884917"/>
              <a:chExt cx="897649" cy="353919"/>
            </a:xfrm>
          </p:grpSpPr>
          <p:sp>
            <p:nvSpPr>
              <p:cNvPr id="459" name="Freeform 458">
                <a:extLst>
                  <a:ext uri="{FF2B5EF4-FFF2-40B4-BE49-F238E27FC236}">
                    <a16:creationId xmlns:a16="http://schemas.microsoft.com/office/drawing/2014/main" id="{2A9F0EE2-8F99-EB4D-9331-7AE3BDCBE9C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0" name="Freeform 459">
                <a:extLst>
                  <a:ext uri="{FF2B5EF4-FFF2-40B4-BE49-F238E27FC236}">
                    <a16:creationId xmlns:a16="http://schemas.microsoft.com/office/drawing/2014/main" id="{2E314A90-8DB8-2A49-8BB6-D51C2DAE9CF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1" name="Freeform 460">
                <a:extLst>
                  <a:ext uri="{FF2B5EF4-FFF2-40B4-BE49-F238E27FC236}">
                    <a16:creationId xmlns:a16="http://schemas.microsoft.com/office/drawing/2014/main" id="{7D8C0277-204E-2B4D-B954-94739B9DE72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2" name="Freeform 461">
                <a:extLst>
                  <a:ext uri="{FF2B5EF4-FFF2-40B4-BE49-F238E27FC236}">
                    <a16:creationId xmlns:a16="http://schemas.microsoft.com/office/drawing/2014/main" id="{69955D3C-6D1B-EA40-8228-73DF015641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15" name="Group 614">
            <a:extLst>
              <a:ext uri="{FF2B5EF4-FFF2-40B4-BE49-F238E27FC236}">
                <a16:creationId xmlns:a16="http://schemas.microsoft.com/office/drawing/2014/main" id="{E166183D-5423-4E4A-AD63-A361EDE184C0}"/>
              </a:ext>
            </a:extLst>
          </p:cNvPr>
          <p:cNvGrpSpPr/>
          <p:nvPr/>
        </p:nvGrpSpPr>
        <p:grpSpPr>
          <a:xfrm>
            <a:off x="10410609" y="3496138"/>
            <a:ext cx="353678" cy="198344"/>
            <a:chOff x="7493876" y="2774731"/>
            <a:chExt cx="1481958" cy="894622"/>
          </a:xfrm>
        </p:grpSpPr>
        <p:sp>
          <p:nvSpPr>
            <p:cNvPr id="616" name="Freeform 615">
              <a:extLst>
                <a:ext uri="{FF2B5EF4-FFF2-40B4-BE49-F238E27FC236}">
                  <a16:creationId xmlns:a16="http://schemas.microsoft.com/office/drawing/2014/main" id="{8470D159-2329-7F46-9191-000B96A32C7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17" name="Oval 616">
              <a:extLst>
                <a:ext uri="{FF2B5EF4-FFF2-40B4-BE49-F238E27FC236}">
                  <a16:creationId xmlns:a16="http://schemas.microsoft.com/office/drawing/2014/main" id="{825BDAE5-F4DB-9148-9BC8-0F6F2D1E653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18" name="Group 617">
              <a:extLst>
                <a:ext uri="{FF2B5EF4-FFF2-40B4-BE49-F238E27FC236}">
                  <a16:creationId xmlns:a16="http://schemas.microsoft.com/office/drawing/2014/main" id="{237F0420-A845-064A-97A2-458F63D673CA}"/>
                </a:ext>
              </a:extLst>
            </p:cNvPr>
            <p:cNvGrpSpPr/>
            <p:nvPr/>
          </p:nvGrpSpPr>
          <p:grpSpPr>
            <a:xfrm>
              <a:off x="7713663" y="2848339"/>
              <a:ext cx="1042107" cy="425543"/>
              <a:chOff x="7786941" y="2884917"/>
              <a:chExt cx="897649" cy="353919"/>
            </a:xfrm>
          </p:grpSpPr>
          <p:sp>
            <p:nvSpPr>
              <p:cNvPr id="619" name="Freeform 618">
                <a:extLst>
                  <a:ext uri="{FF2B5EF4-FFF2-40B4-BE49-F238E27FC236}">
                    <a16:creationId xmlns:a16="http://schemas.microsoft.com/office/drawing/2014/main" id="{D11109B9-8A56-A945-BA04-5A564B10300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0" name="Freeform 619">
                <a:extLst>
                  <a:ext uri="{FF2B5EF4-FFF2-40B4-BE49-F238E27FC236}">
                    <a16:creationId xmlns:a16="http://schemas.microsoft.com/office/drawing/2014/main" id="{170AB2AC-06DB-034E-A5C4-0C8F62E3BE4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1" name="Freeform 620">
                <a:extLst>
                  <a:ext uri="{FF2B5EF4-FFF2-40B4-BE49-F238E27FC236}">
                    <a16:creationId xmlns:a16="http://schemas.microsoft.com/office/drawing/2014/main" id="{E41AEAC2-F85C-4A4E-B0B9-D5C02217D60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2" name="Freeform 621">
                <a:extLst>
                  <a:ext uri="{FF2B5EF4-FFF2-40B4-BE49-F238E27FC236}">
                    <a16:creationId xmlns:a16="http://schemas.microsoft.com/office/drawing/2014/main" id="{7955A7EE-741F-9740-8344-A2BC817675A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77" name="Group 576">
            <a:extLst>
              <a:ext uri="{FF2B5EF4-FFF2-40B4-BE49-F238E27FC236}">
                <a16:creationId xmlns:a16="http://schemas.microsoft.com/office/drawing/2014/main" id="{C471E59B-7A0B-AE4F-95D6-F76514D2D55A}"/>
              </a:ext>
            </a:extLst>
          </p:cNvPr>
          <p:cNvGrpSpPr/>
          <p:nvPr/>
        </p:nvGrpSpPr>
        <p:grpSpPr>
          <a:xfrm>
            <a:off x="9948724" y="2202292"/>
            <a:ext cx="353678" cy="198344"/>
            <a:chOff x="7493876" y="2774731"/>
            <a:chExt cx="1481958" cy="894622"/>
          </a:xfrm>
        </p:grpSpPr>
        <p:sp>
          <p:nvSpPr>
            <p:cNvPr id="578" name="Freeform 577">
              <a:extLst>
                <a:ext uri="{FF2B5EF4-FFF2-40B4-BE49-F238E27FC236}">
                  <a16:creationId xmlns:a16="http://schemas.microsoft.com/office/drawing/2014/main" id="{8CD016E7-5480-8E4E-94F7-201A1C6046D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79" name="Oval 578">
              <a:extLst>
                <a:ext uri="{FF2B5EF4-FFF2-40B4-BE49-F238E27FC236}">
                  <a16:creationId xmlns:a16="http://schemas.microsoft.com/office/drawing/2014/main" id="{593A573C-B6D6-684E-BA73-8F7F7FA8D57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80" name="Group 579">
              <a:extLst>
                <a:ext uri="{FF2B5EF4-FFF2-40B4-BE49-F238E27FC236}">
                  <a16:creationId xmlns:a16="http://schemas.microsoft.com/office/drawing/2014/main" id="{2C09AC60-D16C-A948-B25E-01CF60EAAD7B}"/>
                </a:ext>
              </a:extLst>
            </p:cNvPr>
            <p:cNvGrpSpPr/>
            <p:nvPr/>
          </p:nvGrpSpPr>
          <p:grpSpPr>
            <a:xfrm>
              <a:off x="7713663" y="2848339"/>
              <a:ext cx="1042107" cy="425543"/>
              <a:chOff x="7786941" y="2884917"/>
              <a:chExt cx="897649" cy="353919"/>
            </a:xfrm>
          </p:grpSpPr>
          <p:sp>
            <p:nvSpPr>
              <p:cNvPr id="581" name="Freeform 580">
                <a:extLst>
                  <a:ext uri="{FF2B5EF4-FFF2-40B4-BE49-F238E27FC236}">
                    <a16:creationId xmlns:a16="http://schemas.microsoft.com/office/drawing/2014/main" id="{D9A85682-B6A6-2344-B24D-66A792630B3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2" name="Freeform 581">
                <a:extLst>
                  <a:ext uri="{FF2B5EF4-FFF2-40B4-BE49-F238E27FC236}">
                    <a16:creationId xmlns:a16="http://schemas.microsoft.com/office/drawing/2014/main" id="{52EBCF47-0621-B64C-B884-20683D14D92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3" name="Freeform 582">
                <a:extLst>
                  <a:ext uri="{FF2B5EF4-FFF2-40B4-BE49-F238E27FC236}">
                    <a16:creationId xmlns:a16="http://schemas.microsoft.com/office/drawing/2014/main" id="{83AAD1CC-D818-A245-9CF9-C4877A62A5D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4" name="Freeform 583">
                <a:extLst>
                  <a:ext uri="{FF2B5EF4-FFF2-40B4-BE49-F238E27FC236}">
                    <a16:creationId xmlns:a16="http://schemas.microsoft.com/office/drawing/2014/main" id="{51F55DD1-3A8F-0242-A470-690BE99AC68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93" name="Group 592">
            <a:extLst>
              <a:ext uri="{FF2B5EF4-FFF2-40B4-BE49-F238E27FC236}">
                <a16:creationId xmlns:a16="http://schemas.microsoft.com/office/drawing/2014/main" id="{7BF36121-B4F6-2447-9F5B-F29B627F3B2A}"/>
              </a:ext>
            </a:extLst>
          </p:cNvPr>
          <p:cNvGrpSpPr/>
          <p:nvPr/>
        </p:nvGrpSpPr>
        <p:grpSpPr>
          <a:xfrm>
            <a:off x="10527214" y="2613367"/>
            <a:ext cx="353678" cy="198344"/>
            <a:chOff x="7493876" y="2774731"/>
            <a:chExt cx="1481958" cy="894622"/>
          </a:xfrm>
        </p:grpSpPr>
        <p:sp>
          <p:nvSpPr>
            <p:cNvPr id="594" name="Freeform 593">
              <a:extLst>
                <a:ext uri="{FF2B5EF4-FFF2-40B4-BE49-F238E27FC236}">
                  <a16:creationId xmlns:a16="http://schemas.microsoft.com/office/drawing/2014/main" id="{D13949CD-BE6A-5744-98EE-61BE5EE60D4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95" name="Oval 594">
              <a:extLst>
                <a:ext uri="{FF2B5EF4-FFF2-40B4-BE49-F238E27FC236}">
                  <a16:creationId xmlns:a16="http://schemas.microsoft.com/office/drawing/2014/main" id="{F3651F16-DD17-4D47-9A8D-8EFA601C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96" name="Group 595">
              <a:extLst>
                <a:ext uri="{FF2B5EF4-FFF2-40B4-BE49-F238E27FC236}">
                  <a16:creationId xmlns:a16="http://schemas.microsoft.com/office/drawing/2014/main" id="{10CA9012-91B2-A449-8A2E-65BA6061B48F}"/>
                </a:ext>
              </a:extLst>
            </p:cNvPr>
            <p:cNvGrpSpPr/>
            <p:nvPr/>
          </p:nvGrpSpPr>
          <p:grpSpPr>
            <a:xfrm>
              <a:off x="7713663" y="2848339"/>
              <a:ext cx="1042107" cy="425543"/>
              <a:chOff x="7786941" y="2884917"/>
              <a:chExt cx="897649" cy="353919"/>
            </a:xfrm>
          </p:grpSpPr>
          <p:sp>
            <p:nvSpPr>
              <p:cNvPr id="597" name="Freeform 596">
                <a:extLst>
                  <a:ext uri="{FF2B5EF4-FFF2-40B4-BE49-F238E27FC236}">
                    <a16:creationId xmlns:a16="http://schemas.microsoft.com/office/drawing/2014/main" id="{964BBEA0-D220-6747-850B-459388ABF25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8" name="Freeform 597">
                <a:extLst>
                  <a:ext uri="{FF2B5EF4-FFF2-40B4-BE49-F238E27FC236}">
                    <a16:creationId xmlns:a16="http://schemas.microsoft.com/office/drawing/2014/main" id="{ADEC5ED7-ED4C-584D-AB78-AA02A93E946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9" name="Freeform 598">
                <a:extLst>
                  <a:ext uri="{FF2B5EF4-FFF2-40B4-BE49-F238E27FC236}">
                    <a16:creationId xmlns:a16="http://schemas.microsoft.com/office/drawing/2014/main" id="{F45598BF-44BC-354D-9020-97A874C585B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0" name="Freeform 599">
                <a:extLst>
                  <a:ext uri="{FF2B5EF4-FFF2-40B4-BE49-F238E27FC236}">
                    <a16:creationId xmlns:a16="http://schemas.microsoft.com/office/drawing/2014/main" id="{3A2BDF5D-2CA0-2145-8059-D8F121D4D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01" name="Group 600">
            <a:extLst>
              <a:ext uri="{FF2B5EF4-FFF2-40B4-BE49-F238E27FC236}">
                <a16:creationId xmlns:a16="http://schemas.microsoft.com/office/drawing/2014/main" id="{187A607B-CA61-BE46-8032-8E34596E7689}"/>
              </a:ext>
            </a:extLst>
          </p:cNvPr>
          <p:cNvGrpSpPr/>
          <p:nvPr/>
        </p:nvGrpSpPr>
        <p:grpSpPr>
          <a:xfrm>
            <a:off x="10643825" y="2107963"/>
            <a:ext cx="353678" cy="198344"/>
            <a:chOff x="7493876" y="2774731"/>
            <a:chExt cx="1481958" cy="894622"/>
          </a:xfrm>
        </p:grpSpPr>
        <p:sp>
          <p:nvSpPr>
            <p:cNvPr id="602" name="Freeform 601">
              <a:extLst>
                <a:ext uri="{FF2B5EF4-FFF2-40B4-BE49-F238E27FC236}">
                  <a16:creationId xmlns:a16="http://schemas.microsoft.com/office/drawing/2014/main" id="{EB8C3753-6F83-F64B-9439-656B124AA3B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03" name="Oval 602">
              <a:extLst>
                <a:ext uri="{FF2B5EF4-FFF2-40B4-BE49-F238E27FC236}">
                  <a16:creationId xmlns:a16="http://schemas.microsoft.com/office/drawing/2014/main" id="{F476EE06-2893-8D4D-AF54-92697A0FE8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04" name="Group 603">
              <a:extLst>
                <a:ext uri="{FF2B5EF4-FFF2-40B4-BE49-F238E27FC236}">
                  <a16:creationId xmlns:a16="http://schemas.microsoft.com/office/drawing/2014/main" id="{5DED3EC9-29B0-8D48-BC37-13731DFE683F}"/>
                </a:ext>
              </a:extLst>
            </p:cNvPr>
            <p:cNvGrpSpPr/>
            <p:nvPr/>
          </p:nvGrpSpPr>
          <p:grpSpPr>
            <a:xfrm>
              <a:off x="7713663" y="2848339"/>
              <a:ext cx="1042107" cy="425543"/>
              <a:chOff x="7786941" y="2884917"/>
              <a:chExt cx="897649" cy="353919"/>
            </a:xfrm>
          </p:grpSpPr>
          <p:sp>
            <p:nvSpPr>
              <p:cNvPr id="605" name="Freeform 604">
                <a:extLst>
                  <a:ext uri="{FF2B5EF4-FFF2-40B4-BE49-F238E27FC236}">
                    <a16:creationId xmlns:a16="http://schemas.microsoft.com/office/drawing/2014/main" id="{D08D678C-613A-3543-B832-EE51616C693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6" name="Freeform 605">
                <a:extLst>
                  <a:ext uri="{FF2B5EF4-FFF2-40B4-BE49-F238E27FC236}">
                    <a16:creationId xmlns:a16="http://schemas.microsoft.com/office/drawing/2014/main" id="{9EB7819C-4684-3347-AA14-421D743ECB9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7" name="Freeform 606">
                <a:extLst>
                  <a:ext uri="{FF2B5EF4-FFF2-40B4-BE49-F238E27FC236}">
                    <a16:creationId xmlns:a16="http://schemas.microsoft.com/office/drawing/2014/main" id="{F23E654E-4CEA-E346-A508-15310ABC704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8" name="Freeform 607">
                <a:extLst>
                  <a:ext uri="{FF2B5EF4-FFF2-40B4-BE49-F238E27FC236}">
                    <a16:creationId xmlns:a16="http://schemas.microsoft.com/office/drawing/2014/main" id="{EF443A10-9F41-BB4D-8E65-E94AEE09BDA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54" name="Group 553">
            <a:extLst>
              <a:ext uri="{FF2B5EF4-FFF2-40B4-BE49-F238E27FC236}">
                <a16:creationId xmlns:a16="http://schemas.microsoft.com/office/drawing/2014/main" id="{7CCD8656-0FD3-B844-BC6C-33CE0577598D}"/>
              </a:ext>
            </a:extLst>
          </p:cNvPr>
          <p:cNvGrpSpPr/>
          <p:nvPr/>
        </p:nvGrpSpPr>
        <p:grpSpPr>
          <a:xfrm>
            <a:off x="9098788" y="3956624"/>
            <a:ext cx="367224" cy="240304"/>
            <a:chOff x="7493876" y="2774731"/>
            <a:chExt cx="1481958" cy="894622"/>
          </a:xfrm>
        </p:grpSpPr>
        <p:sp>
          <p:nvSpPr>
            <p:cNvPr id="555" name="Freeform 554">
              <a:extLst>
                <a:ext uri="{FF2B5EF4-FFF2-40B4-BE49-F238E27FC236}">
                  <a16:creationId xmlns:a16="http://schemas.microsoft.com/office/drawing/2014/main" id="{7CF4B187-63BE-654E-852A-09C69503C97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56" name="Oval 555">
              <a:extLst>
                <a:ext uri="{FF2B5EF4-FFF2-40B4-BE49-F238E27FC236}">
                  <a16:creationId xmlns:a16="http://schemas.microsoft.com/office/drawing/2014/main" id="{3B5270E4-3067-1643-B96C-CE5CEE09747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57" name="Group 556">
              <a:extLst>
                <a:ext uri="{FF2B5EF4-FFF2-40B4-BE49-F238E27FC236}">
                  <a16:creationId xmlns:a16="http://schemas.microsoft.com/office/drawing/2014/main" id="{3BECC0F9-CE1F-254B-B04F-1EAA89C59C97}"/>
                </a:ext>
              </a:extLst>
            </p:cNvPr>
            <p:cNvGrpSpPr/>
            <p:nvPr/>
          </p:nvGrpSpPr>
          <p:grpSpPr>
            <a:xfrm>
              <a:off x="7713663" y="2848339"/>
              <a:ext cx="1042107" cy="425543"/>
              <a:chOff x="7786941" y="2884917"/>
              <a:chExt cx="897649" cy="353919"/>
            </a:xfrm>
          </p:grpSpPr>
          <p:sp>
            <p:nvSpPr>
              <p:cNvPr id="558" name="Freeform 557">
                <a:extLst>
                  <a:ext uri="{FF2B5EF4-FFF2-40B4-BE49-F238E27FC236}">
                    <a16:creationId xmlns:a16="http://schemas.microsoft.com/office/drawing/2014/main" id="{7C55C6EE-4672-4F4F-A2F8-2821804F594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9" name="Freeform 558">
                <a:extLst>
                  <a:ext uri="{FF2B5EF4-FFF2-40B4-BE49-F238E27FC236}">
                    <a16:creationId xmlns:a16="http://schemas.microsoft.com/office/drawing/2014/main" id="{C3B242E2-FAA3-F340-B7F0-35D87BB6BAA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0" name="Freeform 559">
                <a:extLst>
                  <a:ext uri="{FF2B5EF4-FFF2-40B4-BE49-F238E27FC236}">
                    <a16:creationId xmlns:a16="http://schemas.microsoft.com/office/drawing/2014/main" id="{87ED7762-177B-454C-AA37-EB518D75B66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1" name="Freeform 560">
                <a:extLst>
                  <a:ext uri="{FF2B5EF4-FFF2-40B4-BE49-F238E27FC236}">
                    <a16:creationId xmlns:a16="http://schemas.microsoft.com/office/drawing/2014/main" id="{AD88A8A1-4E2B-154E-845D-5419478A1D2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85" name="Group 584">
            <a:extLst>
              <a:ext uri="{FF2B5EF4-FFF2-40B4-BE49-F238E27FC236}">
                <a16:creationId xmlns:a16="http://schemas.microsoft.com/office/drawing/2014/main" id="{1A0C1583-3B4A-E44D-BB19-B20517502EBD}"/>
              </a:ext>
            </a:extLst>
          </p:cNvPr>
          <p:cNvGrpSpPr/>
          <p:nvPr/>
        </p:nvGrpSpPr>
        <p:grpSpPr>
          <a:xfrm>
            <a:off x="9980126" y="2661565"/>
            <a:ext cx="353678" cy="198344"/>
            <a:chOff x="7493876" y="2774731"/>
            <a:chExt cx="1481958" cy="894622"/>
          </a:xfrm>
        </p:grpSpPr>
        <p:sp>
          <p:nvSpPr>
            <p:cNvPr id="586" name="Freeform 585">
              <a:extLst>
                <a:ext uri="{FF2B5EF4-FFF2-40B4-BE49-F238E27FC236}">
                  <a16:creationId xmlns:a16="http://schemas.microsoft.com/office/drawing/2014/main" id="{196997C3-A7DB-5041-AC08-10F980FB77E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87" name="Oval 586">
              <a:extLst>
                <a:ext uri="{FF2B5EF4-FFF2-40B4-BE49-F238E27FC236}">
                  <a16:creationId xmlns:a16="http://schemas.microsoft.com/office/drawing/2014/main" id="{5F84A336-003F-D045-8717-1066774A69E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88" name="Group 587">
              <a:extLst>
                <a:ext uri="{FF2B5EF4-FFF2-40B4-BE49-F238E27FC236}">
                  <a16:creationId xmlns:a16="http://schemas.microsoft.com/office/drawing/2014/main" id="{FF876992-AF96-3545-9CEA-A02174E11510}"/>
                </a:ext>
              </a:extLst>
            </p:cNvPr>
            <p:cNvGrpSpPr/>
            <p:nvPr/>
          </p:nvGrpSpPr>
          <p:grpSpPr>
            <a:xfrm>
              <a:off x="7713663" y="2848339"/>
              <a:ext cx="1042107" cy="425543"/>
              <a:chOff x="7786941" y="2884917"/>
              <a:chExt cx="897649" cy="353919"/>
            </a:xfrm>
          </p:grpSpPr>
          <p:sp>
            <p:nvSpPr>
              <p:cNvPr id="589" name="Freeform 588">
                <a:extLst>
                  <a:ext uri="{FF2B5EF4-FFF2-40B4-BE49-F238E27FC236}">
                    <a16:creationId xmlns:a16="http://schemas.microsoft.com/office/drawing/2014/main" id="{668E6E88-4A46-6C47-A59A-CB9D07441C1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0" name="Freeform 589">
                <a:extLst>
                  <a:ext uri="{FF2B5EF4-FFF2-40B4-BE49-F238E27FC236}">
                    <a16:creationId xmlns:a16="http://schemas.microsoft.com/office/drawing/2014/main" id="{C179B4BA-1D8B-E542-8032-CCB2C08DB97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1" name="Freeform 590">
                <a:extLst>
                  <a:ext uri="{FF2B5EF4-FFF2-40B4-BE49-F238E27FC236}">
                    <a16:creationId xmlns:a16="http://schemas.microsoft.com/office/drawing/2014/main" id="{DCACB29E-ABE8-BA42-AD55-DAF519C17BE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2" name="Freeform 591">
                <a:extLst>
                  <a:ext uri="{FF2B5EF4-FFF2-40B4-BE49-F238E27FC236}">
                    <a16:creationId xmlns:a16="http://schemas.microsoft.com/office/drawing/2014/main" id="{FD35A0ED-997C-6D46-9D96-FA8D4339826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38" name="Group 537">
            <a:extLst>
              <a:ext uri="{FF2B5EF4-FFF2-40B4-BE49-F238E27FC236}">
                <a16:creationId xmlns:a16="http://schemas.microsoft.com/office/drawing/2014/main" id="{158E5A4C-7065-8643-BDC2-3A235B56FEA4}"/>
              </a:ext>
            </a:extLst>
          </p:cNvPr>
          <p:cNvGrpSpPr/>
          <p:nvPr/>
        </p:nvGrpSpPr>
        <p:grpSpPr>
          <a:xfrm>
            <a:off x="9497138" y="3394032"/>
            <a:ext cx="367224" cy="240304"/>
            <a:chOff x="7493876" y="2774731"/>
            <a:chExt cx="1481958" cy="894622"/>
          </a:xfrm>
        </p:grpSpPr>
        <p:sp>
          <p:nvSpPr>
            <p:cNvPr id="539" name="Freeform 538">
              <a:extLst>
                <a:ext uri="{FF2B5EF4-FFF2-40B4-BE49-F238E27FC236}">
                  <a16:creationId xmlns:a16="http://schemas.microsoft.com/office/drawing/2014/main" id="{CA8EFAEE-3EA1-2A49-A68E-588F301B692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40" name="Oval 539">
              <a:extLst>
                <a:ext uri="{FF2B5EF4-FFF2-40B4-BE49-F238E27FC236}">
                  <a16:creationId xmlns:a16="http://schemas.microsoft.com/office/drawing/2014/main" id="{7A05A3F9-D6B9-D14C-83C8-6C79F0B6B2C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41" name="Group 540">
              <a:extLst>
                <a:ext uri="{FF2B5EF4-FFF2-40B4-BE49-F238E27FC236}">
                  <a16:creationId xmlns:a16="http://schemas.microsoft.com/office/drawing/2014/main" id="{8AAC1FAD-B7BA-744A-8599-5670C6B0E776}"/>
                </a:ext>
              </a:extLst>
            </p:cNvPr>
            <p:cNvGrpSpPr/>
            <p:nvPr/>
          </p:nvGrpSpPr>
          <p:grpSpPr>
            <a:xfrm>
              <a:off x="7713663" y="2848339"/>
              <a:ext cx="1042107" cy="425543"/>
              <a:chOff x="7786941" y="2884917"/>
              <a:chExt cx="897649" cy="353919"/>
            </a:xfrm>
          </p:grpSpPr>
          <p:sp>
            <p:nvSpPr>
              <p:cNvPr id="542" name="Freeform 541">
                <a:extLst>
                  <a:ext uri="{FF2B5EF4-FFF2-40B4-BE49-F238E27FC236}">
                    <a16:creationId xmlns:a16="http://schemas.microsoft.com/office/drawing/2014/main" id="{A016DA82-50DC-224C-84FF-C492EDE01BC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3" name="Freeform 542">
                <a:extLst>
                  <a:ext uri="{FF2B5EF4-FFF2-40B4-BE49-F238E27FC236}">
                    <a16:creationId xmlns:a16="http://schemas.microsoft.com/office/drawing/2014/main" id="{3D2D51D6-0AC0-9D43-A55C-E94B7DCA77F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4" name="Freeform 543">
                <a:extLst>
                  <a:ext uri="{FF2B5EF4-FFF2-40B4-BE49-F238E27FC236}">
                    <a16:creationId xmlns:a16="http://schemas.microsoft.com/office/drawing/2014/main" id="{76C27F31-4CE4-1242-9801-166D4F66B5E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5" name="Freeform 544">
                <a:extLst>
                  <a:ext uri="{FF2B5EF4-FFF2-40B4-BE49-F238E27FC236}">
                    <a16:creationId xmlns:a16="http://schemas.microsoft.com/office/drawing/2014/main" id="{9BC7E87F-2555-8D4C-80CB-0E2F5F4BB0F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46" name="Group 545">
            <a:extLst>
              <a:ext uri="{FF2B5EF4-FFF2-40B4-BE49-F238E27FC236}">
                <a16:creationId xmlns:a16="http://schemas.microsoft.com/office/drawing/2014/main" id="{4DAC2AB4-F1E4-D740-A4AF-07EE55303854}"/>
              </a:ext>
            </a:extLst>
          </p:cNvPr>
          <p:cNvGrpSpPr/>
          <p:nvPr/>
        </p:nvGrpSpPr>
        <p:grpSpPr>
          <a:xfrm>
            <a:off x="9601554" y="3999763"/>
            <a:ext cx="367224" cy="240304"/>
            <a:chOff x="7493876" y="2774731"/>
            <a:chExt cx="1481958" cy="894622"/>
          </a:xfrm>
        </p:grpSpPr>
        <p:sp>
          <p:nvSpPr>
            <p:cNvPr id="547" name="Freeform 546">
              <a:extLst>
                <a:ext uri="{FF2B5EF4-FFF2-40B4-BE49-F238E27FC236}">
                  <a16:creationId xmlns:a16="http://schemas.microsoft.com/office/drawing/2014/main" id="{23E59006-14B9-C64E-A05E-0BD7C00C4A6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48" name="Oval 547">
              <a:extLst>
                <a:ext uri="{FF2B5EF4-FFF2-40B4-BE49-F238E27FC236}">
                  <a16:creationId xmlns:a16="http://schemas.microsoft.com/office/drawing/2014/main" id="{2AD17789-C54D-4948-95E6-741F42B1FB2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49" name="Group 548">
              <a:extLst>
                <a:ext uri="{FF2B5EF4-FFF2-40B4-BE49-F238E27FC236}">
                  <a16:creationId xmlns:a16="http://schemas.microsoft.com/office/drawing/2014/main" id="{278D7FE0-D307-E941-967D-E4145732CEEA}"/>
                </a:ext>
              </a:extLst>
            </p:cNvPr>
            <p:cNvGrpSpPr/>
            <p:nvPr/>
          </p:nvGrpSpPr>
          <p:grpSpPr>
            <a:xfrm>
              <a:off x="7713663" y="2848339"/>
              <a:ext cx="1042107" cy="425543"/>
              <a:chOff x="7786941" y="2884917"/>
              <a:chExt cx="897649" cy="353919"/>
            </a:xfrm>
          </p:grpSpPr>
          <p:sp>
            <p:nvSpPr>
              <p:cNvPr id="550" name="Freeform 549">
                <a:extLst>
                  <a:ext uri="{FF2B5EF4-FFF2-40B4-BE49-F238E27FC236}">
                    <a16:creationId xmlns:a16="http://schemas.microsoft.com/office/drawing/2014/main" id="{1ADC6420-4AC2-F544-B940-D0A18615CA5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1" name="Freeform 550">
                <a:extLst>
                  <a:ext uri="{FF2B5EF4-FFF2-40B4-BE49-F238E27FC236}">
                    <a16:creationId xmlns:a16="http://schemas.microsoft.com/office/drawing/2014/main" id="{223E40C5-E2E3-3B42-A86A-26D2D130B73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2" name="Freeform 551">
                <a:extLst>
                  <a:ext uri="{FF2B5EF4-FFF2-40B4-BE49-F238E27FC236}">
                    <a16:creationId xmlns:a16="http://schemas.microsoft.com/office/drawing/2014/main" id="{C6AA2152-8609-214A-AE62-E7DFD1A9E72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3" name="Freeform 552">
                <a:extLst>
                  <a:ext uri="{FF2B5EF4-FFF2-40B4-BE49-F238E27FC236}">
                    <a16:creationId xmlns:a16="http://schemas.microsoft.com/office/drawing/2014/main" id="{7CB5E54A-6719-9747-80B7-8D19331BE78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23" name="Group 622">
            <a:extLst>
              <a:ext uri="{FF2B5EF4-FFF2-40B4-BE49-F238E27FC236}">
                <a16:creationId xmlns:a16="http://schemas.microsoft.com/office/drawing/2014/main" id="{EA34A94C-D92D-084C-BFEA-F4C8DF0AD275}"/>
              </a:ext>
            </a:extLst>
          </p:cNvPr>
          <p:cNvGrpSpPr/>
          <p:nvPr/>
        </p:nvGrpSpPr>
        <p:grpSpPr>
          <a:xfrm>
            <a:off x="10375259" y="3992325"/>
            <a:ext cx="353678" cy="198344"/>
            <a:chOff x="7493876" y="2774731"/>
            <a:chExt cx="1481958" cy="894622"/>
          </a:xfrm>
        </p:grpSpPr>
        <p:sp>
          <p:nvSpPr>
            <p:cNvPr id="624" name="Freeform 623">
              <a:extLst>
                <a:ext uri="{FF2B5EF4-FFF2-40B4-BE49-F238E27FC236}">
                  <a16:creationId xmlns:a16="http://schemas.microsoft.com/office/drawing/2014/main" id="{E1E1C6E8-4D60-7F43-BB0E-6D883F10D4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25" name="Oval 624">
              <a:extLst>
                <a:ext uri="{FF2B5EF4-FFF2-40B4-BE49-F238E27FC236}">
                  <a16:creationId xmlns:a16="http://schemas.microsoft.com/office/drawing/2014/main" id="{50975E36-0C2A-6844-A407-23F033DB4BD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26" name="Group 625">
              <a:extLst>
                <a:ext uri="{FF2B5EF4-FFF2-40B4-BE49-F238E27FC236}">
                  <a16:creationId xmlns:a16="http://schemas.microsoft.com/office/drawing/2014/main" id="{3F7EBA29-30EF-C741-94EE-735398C6CFA2}"/>
                </a:ext>
              </a:extLst>
            </p:cNvPr>
            <p:cNvGrpSpPr/>
            <p:nvPr/>
          </p:nvGrpSpPr>
          <p:grpSpPr>
            <a:xfrm>
              <a:off x="7713663" y="2848339"/>
              <a:ext cx="1042107" cy="425543"/>
              <a:chOff x="7786941" y="2884917"/>
              <a:chExt cx="897649" cy="353919"/>
            </a:xfrm>
          </p:grpSpPr>
          <p:sp>
            <p:nvSpPr>
              <p:cNvPr id="627" name="Freeform 626">
                <a:extLst>
                  <a:ext uri="{FF2B5EF4-FFF2-40B4-BE49-F238E27FC236}">
                    <a16:creationId xmlns:a16="http://schemas.microsoft.com/office/drawing/2014/main" id="{B3AD45B5-1F4B-FF4A-843D-9D062939267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8" name="Freeform 627">
                <a:extLst>
                  <a:ext uri="{FF2B5EF4-FFF2-40B4-BE49-F238E27FC236}">
                    <a16:creationId xmlns:a16="http://schemas.microsoft.com/office/drawing/2014/main" id="{A6F160FF-CBBD-9147-8D0B-92A36BEBF8A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9" name="Freeform 628">
                <a:extLst>
                  <a:ext uri="{FF2B5EF4-FFF2-40B4-BE49-F238E27FC236}">
                    <a16:creationId xmlns:a16="http://schemas.microsoft.com/office/drawing/2014/main" id="{421F3589-EC70-074A-903F-D618ED6F789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0" name="Freeform 629">
                <a:extLst>
                  <a:ext uri="{FF2B5EF4-FFF2-40B4-BE49-F238E27FC236}">
                    <a16:creationId xmlns:a16="http://schemas.microsoft.com/office/drawing/2014/main" id="{CEC8DEB8-8E24-2948-9AF6-0F3EF908CD4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63" name="Group 462">
            <a:extLst>
              <a:ext uri="{FF2B5EF4-FFF2-40B4-BE49-F238E27FC236}">
                <a16:creationId xmlns:a16="http://schemas.microsoft.com/office/drawing/2014/main" id="{A8C4B740-B92E-8942-8EF4-347710C32F2C}"/>
              </a:ext>
            </a:extLst>
          </p:cNvPr>
          <p:cNvGrpSpPr/>
          <p:nvPr/>
        </p:nvGrpSpPr>
        <p:grpSpPr>
          <a:xfrm>
            <a:off x="9247893" y="4775686"/>
            <a:ext cx="393760" cy="218578"/>
            <a:chOff x="7493876" y="2774731"/>
            <a:chExt cx="1481958" cy="894622"/>
          </a:xfrm>
        </p:grpSpPr>
        <p:sp>
          <p:nvSpPr>
            <p:cNvPr id="464" name="Freeform 463">
              <a:extLst>
                <a:ext uri="{FF2B5EF4-FFF2-40B4-BE49-F238E27FC236}">
                  <a16:creationId xmlns:a16="http://schemas.microsoft.com/office/drawing/2014/main" id="{71A9C1C2-E4A0-D74C-8C05-2AD307E7B3E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65" name="Oval 464">
              <a:extLst>
                <a:ext uri="{FF2B5EF4-FFF2-40B4-BE49-F238E27FC236}">
                  <a16:creationId xmlns:a16="http://schemas.microsoft.com/office/drawing/2014/main" id="{0F366A03-D9E7-9F45-99D3-1CAC10EE2C7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66" name="Group 465">
              <a:extLst>
                <a:ext uri="{FF2B5EF4-FFF2-40B4-BE49-F238E27FC236}">
                  <a16:creationId xmlns:a16="http://schemas.microsoft.com/office/drawing/2014/main" id="{10CB8A50-A713-2549-9F44-B792D2C30CA4}"/>
                </a:ext>
              </a:extLst>
            </p:cNvPr>
            <p:cNvGrpSpPr/>
            <p:nvPr/>
          </p:nvGrpSpPr>
          <p:grpSpPr>
            <a:xfrm>
              <a:off x="7713663" y="2848339"/>
              <a:ext cx="1042107" cy="425543"/>
              <a:chOff x="7786941" y="2884917"/>
              <a:chExt cx="897649" cy="353919"/>
            </a:xfrm>
          </p:grpSpPr>
          <p:sp>
            <p:nvSpPr>
              <p:cNvPr id="467" name="Freeform 466">
                <a:extLst>
                  <a:ext uri="{FF2B5EF4-FFF2-40B4-BE49-F238E27FC236}">
                    <a16:creationId xmlns:a16="http://schemas.microsoft.com/office/drawing/2014/main" id="{DC4E3153-8354-1145-82FC-C287EF5FE6C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8" name="Freeform 467">
                <a:extLst>
                  <a:ext uri="{FF2B5EF4-FFF2-40B4-BE49-F238E27FC236}">
                    <a16:creationId xmlns:a16="http://schemas.microsoft.com/office/drawing/2014/main" id="{99B3C81B-87BA-1A4F-BCAD-DF0EF9C582C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9" name="Freeform 468">
                <a:extLst>
                  <a:ext uri="{FF2B5EF4-FFF2-40B4-BE49-F238E27FC236}">
                    <a16:creationId xmlns:a16="http://schemas.microsoft.com/office/drawing/2014/main" id="{DEEA64E4-A29A-E742-B32E-C111E6BF422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0" name="Freeform 469">
                <a:extLst>
                  <a:ext uri="{FF2B5EF4-FFF2-40B4-BE49-F238E27FC236}">
                    <a16:creationId xmlns:a16="http://schemas.microsoft.com/office/drawing/2014/main" id="{43676372-2E7B-9445-80AD-B31686FE67E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47" name="Group 446">
            <a:extLst>
              <a:ext uri="{FF2B5EF4-FFF2-40B4-BE49-F238E27FC236}">
                <a16:creationId xmlns:a16="http://schemas.microsoft.com/office/drawing/2014/main" id="{314E0C43-2359-9440-BEF9-9E1924BED605}"/>
              </a:ext>
            </a:extLst>
          </p:cNvPr>
          <p:cNvGrpSpPr/>
          <p:nvPr/>
        </p:nvGrpSpPr>
        <p:grpSpPr>
          <a:xfrm>
            <a:off x="10925982" y="4369125"/>
            <a:ext cx="228295" cy="120400"/>
            <a:chOff x="7493876" y="2774731"/>
            <a:chExt cx="1481958" cy="894622"/>
          </a:xfrm>
        </p:grpSpPr>
        <p:sp>
          <p:nvSpPr>
            <p:cNvPr id="448" name="Freeform 447">
              <a:extLst>
                <a:ext uri="{FF2B5EF4-FFF2-40B4-BE49-F238E27FC236}">
                  <a16:creationId xmlns:a16="http://schemas.microsoft.com/office/drawing/2014/main" id="{9737FFD7-2DCB-A148-A405-977351501C2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49" name="Oval 448">
              <a:extLst>
                <a:ext uri="{FF2B5EF4-FFF2-40B4-BE49-F238E27FC236}">
                  <a16:creationId xmlns:a16="http://schemas.microsoft.com/office/drawing/2014/main" id="{9739DB09-38E5-A347-93BF-13C80AD84539}"/>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0" name="Group 449">
              <a:extLst>
                <a:ext uri="{FF2B5EF4-FFF2-40B4-BE49-F238E27FC236}">
                  <a16:creationId xmlns:a16="http://schemas.microsoft.com/office/drawing/2014/main" id="{04079280-378E-384D-9681-BF41B82BF6CB}"/>
                </a:ext>
              </a:extLst>
            </p:cNvPr>
            <p:cNvGrpSpPr/>
            <p:nvPr/>
          </p:nvGrpSpPr>
          <p:grpSpPr>
            <a:xfrm>
              <a:off x="7713663" y="2848339"/>
              <a:ext cx="1042107" cy="425543"/>
              <a:chOff x="7786941" y="2884917"/>
              <a:chExt cx="897649" cy="353919"/>
            </a:xfrm>
          </p:grpSpPr>
          <p:sp>
            <p:nvSpPr>
              <p:cNvPr id="451" name="Freeform 450">
                <a:extLst>
                  <a:ext uri="{FF2B5EF4-FFF2-40B4-BE49-F238E27FC236}">
                    <a16:creationId xmlns:a16="http://schemas.microsoft.com/office/drawing/2014/main" id="{914AA044-3657-1448-A5E9-2F003DC03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2" name="Freeform 451">
                <a:extLst>
                  <a:ext uri="{FF2B5EF4-FFF2-40B4-BE49-F238E27FC236}">
                    <a16:creationId xmlns:a16="http://schemas.microsoft.com/office/drawing/2014/main" id="{29FDF0B8-7E9A-1F4D-8C99-CE1C68A134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3" name="Freeform 452">
                <a:extLst>
                  <a:ext uri="{FF2B5EF4-FFF2-40B4-BE49-F238E27FC236}">
                    <a16:creationId xmlns:a16="http://schemas.microsoft.com/office/drawing/2014/main" id="{49A96193-2E73-4C43-843C-2C8C4DCEE47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4" name="Freeform 453">
                <a:extLst>
                  <a:ext uri="{FF2B5EF4-FFF2-40B4-BE49-F238E27FC236}">
                    <a16:creationId xmlns:a16="http://schemas.microsoft.com/office/drawing/2014/main" id="{F5358318-953E-E249-9021-E0B5DF66E3B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785" name="Group 784">
            <a:extLst>
              <a:ext uri="{FF2B5EF4-FFF2-40B4-BE49-F238E27FC236}">
                <a16:creationId xmlns:a16="http://schemas.microsoft.com/office/drawing/2014/main" id="{91E02B81-5B35-4545-A954-B7E923AB7286}"/>
              </a:ext>
            </a:extLst>
          </p:cNvPr>
          <p:cNvGrpSpPr/>
          <p:nvPr/>
        </p:nvGrpSpPr>
        <p:grpSpPr>
          <a:xfrm>
            <a:off x="7439074" y="2356613"/>
            <a:ext cx="534987" cy="407988"/>
            <a:chOff x="7432700" y="2327293"/>
            <a:chExt cx="534987" cy="407988"/>
          </a:xfrm>
        </p:grpSpPr>
        <p:pic>
          <p:nvPicPr>
            <p:cNvPr id="73" name="Picture 1017" descr="antenna_stylized">
              <a:extLst>
                <a:ext uri="{FF2B5EF4-FFF2-40B4-BE49-F238E27FC236}">
                  <a16:creationId xmlns:a16="http://schemas.microsoft.com/office/drawing/2014/main" id="{27A537F5-5D99-BF4C-9B11-E9782673F1AA}"/>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 name="Picture 1018" descr="laptop_keyboard">
              <a:extLst>
                <a:ext uri="{FF2B5EF4-FFF2-40B4-BE49-F238E27FC236}">
                  <a16:creationId xmlns:a16="http://schemas.microsoft.com/office/drawing/2014/main" id="{7087B8D0-FFCB-0746-A889-28909002C2F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 name="Freeform 1019">
              <a:extLst>
                <a:ext uri="{FF2B5EF4-FFF2-40B4-BE49-F238E27FC236}">
                  <a16:creationId xmlns:a16="http://schemas.microsoft.com/office/drawing/2014/main" id="{7C75BC30-0808-D44D-AF7A-A72B4A529E54}"/>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76" name="Picture 1020" descr="screen">
              <a:extLst>
                <a:ext uri="{FF2B5EF4-FFF2-40B4-BE49-F238E27FC236}">
                  <a16:creationId xmlns:a16="http://schemas.microsoft.com/office/drawing/2014/main" id="{2D732B7A-74CB-D547-ADB5-C721526D5E99}"/>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 name="Freeform 1021">
              <a:extLst>
                <a:ext uri="{FF2B5EF4-FFF2-40B4-BE49-F238E27FC236}">
                  <a16:creationId xmlns:a16="http://schemas.microsoft.com/office/drawing/2014/main" id="{FBD1A429-9B8F-F940-AD09-4638CC3167E7}"/>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Freeform 1022">
              <a:extLst>
                <a:ext uri="{FF2B5EF4-FFF2-40B4-BE49-F238E27FC236}">
                  <a16:creationId xmlns:a16="http://schemas.microsoft.com/office/drawing/2014/main" id="{376C8B48-3441-F643-B92D-5DC759EDA1B5}"/>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Freeform 1023">
              <a:extLst>
                <a:ext uri="{FF2B5EF4-FFF2-40B4-BE49-F238E27FC236}">
                  <a16:creationId xmlns:a16="http://schemas.microsoft.com/office/drawing/2014/main" id="{4DFECD03-4AF0-1342-8138-6CEC8249A2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1024">
              <a:extLst>
                <a:ext uri="{FF2B5EF4-FFF2-40B4-BE49-F238E27FC236}">
                  <a16:creationId xmlns:a16="http://schemas.microsoft.com/office/drawing/2014/main" id="{8AA57D4B-3E9B-994B-AF13-DB646178BD1D}"/>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Freeform 1025">
              <a:extLst>
                <a:ext uri="{FF2B5EF4-FFF2-40B4-BE49-F238E27FC236}">
                  <a16:creationId xmlns:a16="http://schemas.microsoft.com/office/drawing/2014/main" id="{59DA24E7-1981-0E44-8060-2B7CE58EBF80}"/>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Freeform 1026">
              <a:extLst>
                <a:ext uri="{FF2B5EF4-FFF2-40B4-BE49-F238E27FC236}">
                  <a16:creationId xmlns:a16="http://schemas.microsoft.com/office/drawing/2014/main" id="{DB3D3129-2B70-5643-96C2-83638DE57FF8}"/>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3" name="Group 1027">
              <a:extLst>
                <a:ext uri="{FF2B5EF4-FFF2-40B4-BE49-F238E27FC236}">
                  <a16:creationId xmlns:a16="http://schemas.microsoft.com/office/drawing/2014/main" id="{8C6DEC60-5C97-D546-9977-EBD182221DD2}"/>
                </a:ext>
              </a:extLst>
            </p:cNvPr>
            <p:cNvGrpSpPr>
              <a:grpSpLocks/>
            </p:cNvGrpSpPr>
            <p:nvPr/>
          </p:nvGrpSpPr>
          <p:grpSpPr bwMode="auto">
            <a:xfrm>
              <a:off x="7594735" y="2642220"/>
              <a:ext cx="98740" cy="36846"/>
              <a:chOff x="1740" y="2642"/>
              <a:chExt cx="752" cy="327"/>
            </a:xfrm>
          </p:grpSpPr>
          <p:sp>
            <p:nvSpPr>
              <p:cNvPr id="169" name="Freeform 1028">
                <a:extLst>
                  <a:ext uri="{FF2B5EF4-FFF2-40B4-BE49-F238E27FC236}">
                    <a16:creationId xmlns:a16="http://schemas.microsoft.com/office/drawing/2014/main" id="{5D16627E-DE34-BC4F-9513-7A7D4707F7C6}"/>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0" name="Freeform 1029">
                <a:extLst>
                  <a:ext uri="{FF2B5EF4-FFF2-40B4-BE49-F238E27FC236}">
                    <a16:creationId xmlns:a16="http://schemas.microsoft.com/office/drawing/2014/main" id="{D8D65D68-18A4-E54D-8916-1DEF36844C9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1" name="Freeform 1030">
                <a:extLst>
                  <a:ext uri="{FF2B5EF4-FFF2-40B4-BE49-F238E27FC236}">
                    <a16:creationId xmlns:a16="http://schemas.microsoft.com/office/drawing/2014/main" id="{3C79D147-9974-F341-96E9-F9AD19F1404B}"/>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2" name="Freeform 1031">
                <a:extLst>
                  <a:ext uri="{FF2B5EF4-FFF2-40B4-BE49-F238E27FC236}">
                    <a16:creationId xmlns:a16="http://schemas.microsoft.com/office/drawing/2014/main" id="{5E0CE9D2-21FD-2644-9691-743CC3E130FC}"/>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3" name="Freeform 1032">
                <a:extLst>
                  <a:ext uri="{FF2B5EF4-FFF2-40B4-BE49-F238E27FC236}">
                    <a16:creationId xmlns:a16="http://schemas.microsoft.com/office/drawing/2014/main" id="{5691098F-1432-0D44-8573-312C3A566A2D}"/>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 name="Freeform 1033">
                <a:extLst>
                  <a:ext uri="{FF2B5EF4-FFF2-40B4-BE49-F238E27FC236}">
                    <a16:creationId xmlns:a16="http://schemas.microsoft.com/office/drawing/2014/main" id="{2D4A77A2-D0F1-164A-A67D-A509543869CD}"/>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4" name="Freeform 1034">
              <a:extLst>
                <a:ext uri="{FF2B5EF4-FFF2-40B4-BE49-F238E27FC236}">
                  <a16:creationId xmlns:a16="http://schemas.microsoft.com/office/drawing/2014/main" id="{A283BD8E-0AD2-B743-8237-483C3A6A6CD3}"/>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Freeform 1035">
              <a:extLst>
                <a:ext uri="{FF2B5EF4-FFF2-40B4-BE49-F238E27FC236}">
                  <a16:creationId xmlns:a16="http://schemas.microsoft.com/office/drawing/2014/main" id="{AA215C2D-4069-DE48-884E-A1816F7D4D0B}"/>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Freeform 1036">
              <a:extLst>
                <a:ext uri="{FF2B5EF4-FFF2-40B4-BE49-F238E27FC236}">
                  <a16:creationId xmlns:a16="http://schemas.microsoft.com/office/drawing/2014/main" id="{421821F5-5AD5-4D4E-A4F9-5D46E41A4ECC}"/>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Freeform 1037">
              <a:extLst>
                <a:ext uri="{FF2B5EF4-FFF2-40B4-BE49-F238E27FC236}">
                  <a16:creationId xmlns:a16="http://schemas.microsoft.com/office/drawing/2014/main" id="{499D2FC7-7022-A944-98B2-E74E9B2E5256}"/>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1038">
              <a:extLst>
                <a:ext uri="{FF2B5EF4-FFF2-40B4-BE49-F238E27FC236}">
                  <a16:creationId xmlns:a16="http://schemas.microsoft.com/office/drawing/2014/main" id="{37918171-6E71-A846-A2B5-7C65DD7456B5}"/>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Freeform 1039">
              <a:extLst>
                <a:ext uri="{FF2B5EF4-FFF2-40B4-BE49-F238E27FC236}">
                  <a16:creationId xmlns:a16="http://schemas.microsoft.com/office/drawing/2014/main" id="{68ECFF60-AA48-2D4C-9A67-90DB18F81D47}"/>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40" name="Group 739">
            <a:extLst>
              <a:ext uri="{FF2B5EF4-FFF2-40B4-BE49-F238E27FC236}">
                <a16:creationId xmlns:a16="http://schemas.microsoft.com/office/drawing/2014/main" id="{504BAA5F-BBD8-8242-BC48-7D0E761F340A}"/>
              </a:ext>
            </a:extLst>
          </p:cNvPr>
          <p:cNvGrpSpPr/>
          <p:nvPr/>
        </p:nvGrpSpPr>
        <p:grpSpPr>
          <a:xfrm>
            <a:off x="8637781" y="2319727"/>
            <a:ext cx="530702" cy="478009"/>
            <a:chOff x="8631407" y="2290407"/>
            <a:chExt cx="530702" cy="478009"/>
          </a:xfrm>
        </p:grpSpPr>
        <p:pic>
          <p:nvPicPr>
            <p:cNvPr id="110" name="Picture 568" descr="light2.png">
              <a:extLst>
                <a:ext uri="{FF2B5EF4-FFF2-40B4-BE49-F238E27FC236}">
                  <a16:creationId xmlns:a16="http://schemas.microsoft.com/office/drawing/2014/main" id="{D96B693D-26FC-E443-A112-C4AFFE90DC3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1" name="Picture 1017" descr="antenna_stylized">
              <a:extLst>
                <a:ext uri="{FF2B5EF4-FFF2-40B4-BE49-F238E27FC236}">
                  <a16:creationId xmlns:a16="http://schemas.microsoft.com/office/drawing/2014/main" id="{F4E4C4C0-89A6-D74D-B25C-228CE5BC1DB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86" name="Group 785">
            <a:extLst>
              <a:ext uri="{FF2B5EF4-FFF2-40B4-BE49-F238E27FC236}">
                <a16:creationId xmlns:a16="http://schemas.microsoft.com/office/drawing/2014/main" id="{46F998A3-3B85-214A-927A-3BF067B7C2A0}"/>
              </a:ext>
            </a:extLst>
          </p:cNvPr>
          <p:cNvGrpSpPr/>
          <p:nvPr/>
        </p:nvGrpSpPr>
        <p:grpSpPr>
          <a:xfrm>
            <a:off x="8499539" y="2059124"/>
            <a:ext cx="849312" cy="226109"/>
            <a:chOff x="8493165" y="2029804"/>
            <a:chExt cx="849312" cy="226109"/>
          </a:xfrm>
        </p:grpSpPr>
        <p:pic>
          <p:nvPicPr>
            <p:cNvPr id="48" name="Picture 603" descr="car_icon_small">
              <a:extLst>
                <a:ext uri="{FF2B5EF4-FFF2-40B4-BE49-F238E27FC236}">
                  <a16:creationId xmlns:a16="http://schemas.microsoft.com/office/drawing/2014/main" id="{147E2796-D425-6645-93B3-B97E69B1461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 name="Picture 1017" descr="antenna_stylized">
              <a:extLst>
                <a:ext uri="{FF2B5EF4-FFF2-40B4-BE49-F238E27FC236}">
                  <a16:creationId xmlns:a16="http://schemas.microsoft.com/office/drawing/2014/main" id="{F0886BE8-9B0B-F046-92AA-1AC818378EAB}"/>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93" name="Group 792">
            <a:extLst>
              <a:ext uri="{FF2B5EF4-FFF2-40B4-BE49-F238E27FC236}">
                <a16:creationId xmlns:a16="http://schemas.microsoft.com/office/drawing/2014/main" id="{93351559-0D4C-F04C-928E-5CDA57B5EB47}"/>
              </a:ext>
            </a:extLst>
          </p:cNvPr>
          <p:cNvGrpSpPr/>
          <p:nvPr/>
        </p:nvGrpSpPr>
        <p:grpSpPr>
          <a:xfrm>
            <a:off x="7493518" y="3325424"/>
            <a:ext cx="857739" cy="583764"/>
            <a:chOff x="7487144" y="3296104"/>
            <a:chExt cx="857739" cy="583764"/>
          </a:xfrm>
        </p:grpSpPr>
        <p:grpSp>
          <p:nvGrpSpPr>
            <p:cNvPr id="792" name="Group 791">
              <a:extLst>
                <a:ext uri="{FF2B5EF4-FFF2-40B4-BE49-F238E27FC236}">
                  <a16:creationId xmlns:a16="http://schemas.microsoft.com/office/drawing/2014/main" id="{084B6293-559E-5D43-AF2B-4CB5E09EC6C5}"/>
                </a:ext>
              </a:extLst>
            </p:cNvPr>
            <p:cNvGrpSpPr/>
            <p:nvPr/>
          </p:nvGrpSpPr>
          <p:grpSpPr>
            <a:xfrm>
              <a:off x="7487144" y="3389820"/>
              <a:ext cx="350807" cy="305517"/>
              <a:chOff x="7487144" y="3389820"/>
              <a:chExt cx="350807" cy="305517"/>
            </a:xfrm>
          </p:grpSpPr>
          <p:pic>
            <p:nvPicPr>
              <p:cNvPr id="91" name="Picture 1115" descr="antenna_stylized">
                <a:extLst>
                  <a:ext uri="{FF2B5EF4-FFF2-40B4-BE49-F238E27FC236}">
                    <a16:creationId xmlns:a16="http://schemas.microsoft.com/office/drawing/2014/main" id="{1821BC3E-6137-D844-92B9-4BA4CFF41F6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 name="Picture 1116" descr="laptop_keyboard">
                <a:extLst>
                  <a:ext uri="{FF2B5EF4-FFF2-40B4-BE49-F238E27FC236}">
                    <a16:creationId xmlns:a16="http://schemas.microsoft.com/office/drawing/2014/main" id="{7F05CE3B-E67B-1B40-9D5B-2914F0B9BFBF}"/>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 name="Freeform 1117">
                <a:extLst>
                  <a:ext uri="{FF2B5EF4-FFF2-40B4-BE49-F238E27FC236}">
                    <a16:creationId xmlns:a16="http://schemas.microsoft.com/office/drawing/2014/main" id="{B52A07C5-D801-5B41-BD20-C20958925D05}"/>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4" name="Picture 1118" descr="screen">
                <a:extLst>
                  <a:ext uri="{FF2B5EF4-FFF2-40B4-BE49-F238E27FC236}">
                    <a16:creationId xmlns:a16="http://schemas.microsoft.com/office/drawing/2014/main" id="{2EA30B4E-5447-0340-8DAD-349A843F2AC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5" name="Freeform 1119">
                <a:extLst>
                  <a:ext uri="{FF2B5EF4-FFF2-40B4-BE49-F238E27FC236}">
                    <a16:creationId xmlns:a16="http://schemas.microsoft.com/office/drawing/2014/main" id="{1137F6C6-A7C9-9A4D-BCE3-048DB90EF759}"/>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1120">
                <a:extLst>
                  <a:ext uri="{FF2B5EF4-FFF2-40B4-BE49-F238E27FC236}">
                    <a16:creationId xmlns:a16="http://schemas.microsoft.com/office/drawing/2014/main" id="{7A0060E2-767D-1545-8656-29ED1A471251}"/>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Freeform 1121">
                <a:extLst>
                  <a:ext uri="{FF2B5EF4-FFF2-40B4-BE49-F238E27FC236}">
                    <a16:creationId xmlns:a16="http://schemas.microsoft.com/office/drawing/2014/main" id="{15790F5A-ABAC-8D49-A4F9-E2F576550DB0}"/>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Freeform 1122">
                <a:extLst>
                  <a:ext uri="{FF2B5EF4-FFF2-40B4-BE49-F238E27FC236}">
                    <a16:creationId xmlns:a16="http://schemas.microsoft.com/office/drawing/2014/main" id="{8898B7ED-5BCF-8C4E-B1AA-B82AD50FD155}"/>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Freeform 1123">
                <a:extLst>
                  <a:ext uri="{FF2B5EF4-FFF2-40B4-BE49-F238E27FC236}">
                    <a16:creationId xmlns:a16="http://schemas.microsoft.com/office/drawing/2014/main" id="{5A7F91EF-AD6B-D64E-B73E-C762D73A7A33}"/>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Freeform 1124">
                <a:extLst>
                  <a:ext uri="{FF2B5EF4-FFF2-40B4-BE49-F238E27FC236}">
                    <a16:creationId xmlns:a16="http://schemas.microsoft.com/office/drawing/2014/main" id="{BBB1B153-2E6F-7246-9B11-B68D01DF60E3}"/>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1" name="Group 1125">
                <a:extLst>
                  <a:ext uri="{FF2B5EF4-FFF2-40B4-BE49-F238E27FC236}">
                    <a16:creationId xmlns:a16="http://schemas.microsoft.com/office/drawing/2014/main" id="{57060979-075D-9D4D-B12E-DA0CCD4C6B8F}"/>
                  </a:ext>
                </a:extLst>
              </p:cNvPr>
              <p:cNvGrpSpPr>
                <a:grpSpLocks/>
              </p:cNvGrpSpPr>
              <p:nvPr/>
            </p:nvGrpSpPr>
            <p:grpSpPr bwMode="auto">
              <a:xfrm>
                <a:off x="7593395" y="3625649"/>
                <a:ext cx="64747" cy="27592"/>
                <a:chOff x="1740" y="2642"/>
                <a:chExt cx="752" cy="327"/>
              </a:xfrm>
            </p:grpSpPr>
            <p:sp>
              <p:nvSpPr>
                <p:cNvPr id="140" name="Freeform 1126">
                  <a:extLst>
                    <a:ext uri="{FF2B5EF4-FFF2-40B4-BE49-F238E27FC236}">
                      <a16:creationId xmlns:a16="http://schemas.microsoft.com/office/drawing/2014/main" id="{8DFFF656-1361-C546-8336-177F79E46915}"/>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Freeform 1127">
                  <a:extLst>
                    <a:ext uri="{FF2B5EF4-FFF2-40B4-BE49-F238E27FC236}">
                      <a16:creationId xmlns:a16="http://schemas.microsoft.com/office/drawing/2014/main" id="{60C6C6B3-72DE-664B-B4DE-3C04B0C5BFE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2" name="Freeform 1128">
                  <a:extLst>
                    <a:ext uri="{FF2B5EF4-FFF2-40B4-BE49-F238E27FC236}">
                      <a16:creationId xmlns:a16="http://schemas.microsoft.com/office/drawing/2014/main" id="{0D48292A-917D-D046-A974-043CEE5A4149}"/>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Freeform 1129">
                  <a:extLst>
                    <a:ext uri="{FF2B5EF4-FFF2-40B4-BE49-F238E27FC236}">
                      <a16:creationId xmlns:a16="http://schemas.microsoft.com/office/drawing/2014/main" id="{DB6BAAEB-BADD-0A4F-8A9D-D72AFCA99A5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Freeform 1130">
                  <a:extLst>
                    <a:ext uri="{FF2B5EF4-FFF2-40B4-BE49-F238E27FC236}">
                      <a16:creationId xmlns:a16="http://schemas.microsoft.com/office/drawing/2014/main" id="{05D5969F-F3B9-414D-975E-A6700098F263}"/>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Freeform 1131">
                  <a:extLst>
                    <a:ext uri="{FF2B5EF4-FFF2-40B4-BE49-F238E27FC236}">
                      <a16:creationId xmlns:a16="http://schemas.microsoft.com/office/drawing/2014/main" id="{41BB174D-6019-384D-A5AC-1B4D92D938B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02" name="Freeform 1132">
                <a:extLst>
                  <a:ext uri="{FF2B5EF4-FFF2-40B4-BE49-F238E27FC236}">
                    <a16:creationId xmlns:a16="http://schemas.microsoft.com/office/drawing/2014/main" id="{F8739864-4836-E447-8FC8-5886923FF496}"/>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Freeform 1133">
                <a:extLst>
                  <a:ext uri="{FF2B5EF4-FFF2-40B4-BE49-F238E27FC236}">
                    <a16:creationId xmlns:a16="http://schemas.microsoft.com/office/drawing/2014/main" id="{C59CADF3-CD09-FB48-A672-C2C50B66CEB8}"/>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Freeform 1134">
                <a:extLst>
                  <a:ext uri="{FF2B5EF4-FFF2-40B4-BE49-F238E27FC236}">
                    <a16:creationId xmlns:a16="http://schemas.microsoft.com/office/drawing/2014/main" id="{628AB6FD-35F6-0345-BD13-22EAAF9EC275}"/>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Freeform 1135">
                <a:extLst>
                  <a:ext uri="{FF2B5EF4-FFF2-40B4-BE49-F238E27FC236}">
                    <a16:creationId xmlns:a16="http://schemas.microsoft.com/office/drawing/2014/main" id="{76529D44-B4FD-DE4D-812E-E461A0FCCA6C}"/>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Freeform 1136">
                <a:extLst>
                  <a:ext uri="{FF2B5EF4-FFF2-40B4-BE49-F238E27FC236}">
                    <a16:creationId xmlns:a16="http://schemas.microsoft.com/office/drawing/2014/main" id="{44CD9A89-0E3B-2C40-8436-71B7526BA660}"/>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Freeform 1137">
                <a:extLst>
                  <a:ext uri="{FF2B5EF4-FFF2-40B4-BE49-F238E27FC236}">
                    <a16:creationId xmlns:a16="http://schemas.microsoft.com/office/drawing/2014/main" id="{92BF681C-02FC-8F49-A2CD-8F3446ECE5D3}"/>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08" name="Group 1139">
              <a:extLst>
                <a:ext uri="{FF2B5EF4-FFF2-40B4-BE49-F238E27FC236}">
                  <a16:creationId xmlns:a16="http://schemas.microsoft.com/office/drawing/2014/main" id="{904B7C12-C509-8641-BB63-56DEDB95F954}"/>
                </a:ext>
              </a:extLst>
            </p:cNvPr>
            <p:cNvGrpSpPr>
              <a:grpSpLocks/>
            </p:cNvGrpSpPr>
            <p:nvPr/>
          </p:nvGrpSpPr>
          <p:grpSpPr bwMode="auto">
            <a:xfrm flipH="1">
              <a:off x="7985622" y="3537823"/>
              <a:ext cx="359261" cy="342045"/>
              <a:chOff x="2839" y="3501"/>
              <a:chExt cx="755" cy="803"/>
            </a:xfrm>
          </p:grpSpPr>
          <p:pic>
            <p:nvPicPr>
              <p:cNvPr id="138" name="Picture 1140" descr="desktop_computer_stylized_medium">
                <a:extLst>
                  <a:ext uri="{FF2B5EF4-FFF2-40B4-BE49-F238E27FC236}">
                    <a16:creationId xmlns:a16="http://schemas.microsoft.com/office/drawing/2014/main" id="{BDC7F552-21C9-C942-90FF-0162099A3D52}"/>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9" name="Freeform 1141">
                <a:extLst>
                  <a:ext uri="{FF2B5EF4-FFF2-40B4-BE49-F238E27FC236}">
                    <a16:creationId xmlns:a16="http://schemas.microsoft.com/office/drawing/2014/main" id="{654B43BA-608E-5D4D-B11B-71762CFBEEDE}"/>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94" name="Group 693">
              <a:extLst>
                <a:ext uri="{FF2B5EF4-FFF2-40B4-BE49-F238E27FC236}">
                  <a16:creationId xmlns:a16="http://schemas.microsoft.com/office/drawing/2014/main" id="{14715B6C-9A50-FE4B-A8D2-1E669BF891E3}"/>
                </a:ext>
              </a:extLst>
            </p:cNvPr>
            <p:cNvGrpSpPr/>
            <p:nvPr/>
          </p:nvGrpSpPr>
          <p:grpSpPr>
            <a:xfrm>
              <a:off x="7797061" y="3296104"/>
              <a:ext cx="347997" cy="396620"/>
              <a:chOff x="7797061" y="3296104"/>
              <a:chExt cx="347997" cy="396620"/>
            </a:xfrm>
          </p:grpSpPr>
          <p:pic>
            <p:nvPicPr>
              <p:cNvPr id="113" name="Picture 571" descr="fridge2.png">
                <a:extLst>
                  <a:ext uri="{FF2B5EF4-FFF2-40B4-BE49-F238E27FC236}">
                    <a16:creationId xmlns:a16="http://schemas.microsoft.com/office/drawing/2014/main" id="{29DD0F98-F93B-0145-A925-F4125ED490DD}"/>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4" name="Picture 1115" descr="antenna_stylized">
                <a:extLst>
                  <a:ext uri="{FF2B5EF4-FFF2-40B4-BE49-F238E27FC236}">
                    <a16:creationId xmlns:a16="http://schemas.microsoft.com/office/drawing/2014/main" id="{C1A64F68-4D16-AE4F-AB60-09D2C0CF0E2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795" name="Group 794">
            <a:extLst>
              <a:ext uri="{FF2B5EF4-FFF2-40B4-BE49-F238E27FC236}">
                <a16:creationId xmlns:a16="http://schemas.microsoft.com/office/drawing/2014/main" id="{AF73DE4B-526E-9C4F-9242-9BC0D43F8CBA}"/>
              </a:ext>
            </a:extLst>
          </p:cNvPr>
          <p:cNvGrpSpPr/>
          <p:nvPr/>
        </p:nvGrpSpPr>
        <p:grpSpPr>
          <a:xfrm>
            <a:off x="11064947" y="3428485"/>
            <a:ext cx="518448" cy="1212242"/>
            <a:chOff x="11058573" y="3399165"/>
            <a:chExt cx="518448" cy="1212242"/>
          </a:xfrm>
        </p:grpSpPr>
        <p:grpSp>
          <p:nvGrpSpPr>
            <p:cNvPr id="375" name="Group 374">
              <a:extLst>
                <a:ext uri="{FF2B5EF4-FFF2-40B4-BE49-F238E27FC236}">
                  <a16:creationId xmlns:a16="http://schemas.microsoft.com/office/drawing/2014/main" id="{433FEDDB-405E-DB4E-815F-55EE9E62EF1A}"/>
                </a:ext>
              </a:extLst>
            </p:cNvPr>
            <p:cNvGrpSpPr/>
            <p:nvPr/>
          </p:nvGrpSpPr>
          <p:grpSpPr>
            <a:xfrm>
              <a:off x="11087182" y="4159591"/>
              <a:ext cx="489839" cy="451816"/>
              <a:chOff x="5103720" y="2693365"/>
              <a:chExt cx="611650" cy="414788"/>
            </a:xfrm>
          </p:grpSpPr>
          <p:cxnSp>
            <p:nvCxnSpPr>
              <p:cNvPr id="376" name="Straight Connector 375">
                <a:extLst>
                  <a:ext uri="{FF2B5EF4-FFF2-40B4-BE49-F238E27FC236}">
                    <a16:creationId xmlns:a16="http://schemas.microsoft.com/office/drawing/2014/main" id="{1D164102-BE0D-AF40-9A7B-7F2B261B2C20}"/>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78" name="Group 377">
                <a:extLst>
                  <a:ext uri="{FF2B5EF4-FFF2-40B4-BE49-F238E27FC236}">
                    <a16:creationId xmlns:a16="http://schemas.microsoft.com/office/drawing/2014/main" id="{9018E7EF-EB96-424D-962A-FEB80B43946F}"/>
                  </a:ext>
                </a:extLst>
              </p:cNvPr>
              <p:cNvGrpSpPr/>
              <p:nvPr/>
            </p:nvGrpSpPr>
            <p:grpSpPr>
              <a:xfrm>
                <a:off x="5275406" y="2693365"/>
                <a:ext cx="439964" cy="414788"/>
                <a:chOff x="5275406" y="2711455"/>
                <a:chExt cx="452949" cy="405518"/>
              </a:xfrm>
            </p:grpSpPr>
            <p:pic>
              <p:nvPicPr>
                <p:cNvPr id="379" name="Picture 378" descr="server_rack.png">
                  <a:extLst>
                    <a:ext uri="{FF2B5EF4-FFF2-40B4-BE49-F238E27FC236}">
                      <a16:creationId xmlns:a16="http://schemas.microsoft.com/office/drawing/2014/main" id="{C865CB27-BCE1-654B-9519-9B39D4CB587D}"/>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80" name="Picture 379" descr="server_rack.png">
                  <a:extLst>
                    <a:ext uri="{FF2B5EF4-FFF2-40B4-BE49-F238E27FC236}">
                      <a16:creationId xmlns:a16="http://schemas.microsoft.com/office/drawing/2014/main" id="{41D005B5-0BAE-3E48-A2D4-576E4F7B9467}"/>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81" name="Picture 380" descr="server_rack.png">
                  <a:extLst>
                    <a:ext uri="{FF2B5EF4-FFF2-40B4-BE49-F238E27FC236}">
                      <a16:creationId xmlns:a16="http://schemas.microsoft.com/office/drawing/2014/main" id="{89060F4D-6C40-724C-BD1E-F12A5CA65DE7}"/>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92" name="Group 391">
              <a:extLst>
                <a:ext uri="{FF2B5EF4-FFF2-40B4-BE49-F238E27FC236}">
                  <a16:creationId xmlns:a16="http://schemas.microsoft.com/office/drawing/2014/main" id="{710FDFDB-5658-6346-883B-53F72A0E1C90}"/>
                </a:ext>
              </a:extLst>
            </p:cNvPr>
            <p:cNvGrpSpPr/>
            <p:nvPr/>
          </p:nvGrpSpPr>
          <p:grpSpPr>
            <a:xfrm>
              <a:off x="11058573" y="3399165"/>
              <a:ext cx="423724" cy="405973"/>
              <a:chOff x="5103720" y="2693365"/>
              <a:chExt cx="611650" cy="414788"/>
            </a:xfrm>
          </p:grpSpPr>
          <p:cxnSp>
            <p:nvCxnSpPr>
              <p:cNvPr id="393" name="Straight Connector 392">
                <a:extLst>
                  <a:ext uri="{FF2B5EF4-FFF2-40B4-BE49-F238E27FC236}">
                    <a16:creationId xmlns:a16="http://schemas.microsoft.com/office/drawing/2014/main" id="{21121473-8384-8944-A0B5-DD441780262C}"/>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95" name="Group 394">
                <a:extLst>
                  <a:ext uri="{FF2B5EF4-FFF2-40B4-BE49-F238E27FC236}">
                    <a16:creationId xmlns:a16="http://schemas.microsoft.com/office/drawing/2014/main" id="{11366773-360A-0449-911A-80462659C660}"/>
                  </a:ext>
                </a:extLst>
              </p:cNvPr>
              <p:cNvGrpSpPr/>
              <p:nvPr/>
            </p:nvGrpSpPr>
            <p:grpSpPr>
              <a:xfrm>
                <a:off x="5275406" y="2693365"/>
                <a:ext cx="439964" cy="414788"/>
                <a:chOff x="5275406" y="2711455"/>
                <a:chExt cx="452949" cy="405518"/>
              </a:xfrm>
            </p:grpSpPr>
            <p:pic>
              <p:nvPicPr>
                <p:cNvPr id="396" name="Picture 395" descr="server_rack.png">
                  <a:extLst>
                    <a:ext uri="{FF2B5EF4-FFF2-40B4-BE49-F238E27FC236}">
                      <a16:creationId xmlns:a16="http://schemas.microsoft.com/office/drawing/2014/main" id="{361EFF3D-6A1F-2646-B975-1FACB4284FB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97" name="Picture 396" descr="server_rack.png">
                  <a:extLst>
                    <a:ext uri="{FF2B5EF4-FFF2-40B4-BE49-F238E27FC236}">
                      <a16:creationId xmlns:a16="http://schemas.microsoft.com/office/drawing/2014/main" id="{E83F8942-DE11-A747-A5A4-EDFBB17BFC8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98" name="Picture 397" descr="server_rack.png">
                  <a:extLst>
                    <a:ext uri="{FF2B5EF4-FFF2-40B4-BE49-F238E27FC236}">
                      <a16:creationId xmlns:a16="http://schemas.microsoft.com/office/drawing/2014/main" id="{300ED1AC-F5EE-3C49-B963-42178C24340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71" name="Group 950">
            <a:extLst>
              <a:ext uri="{FF2B5EF4-FFF2-40B4-BE49-F238E27FC236}">
                <a16:creationId xmlns:a16="http://schemas.microsoft.com/office/drawing/2014/main" id="{2B0A745F-DA32-E140-AB36-BC5E1C4E2D48}"/>
              </a:ext>
            </a:extLst>
          </p:cNvPr>
          <p:cNvGrpSpPr>
            <a:grpSpLocks/>
          </p:cNvGrpSpPr>
          <p:nvPr/>
        </p:nvGrpSpPr>
        <p:grpSpPr bwMode="auto">
          <a:xfrm>
            <a:off x="10288915" y="5273951"/>
            <a:ext cx="177192" cy="330833"/>
            <a:chOff x="4140" y="429"/>
            <a:chExt cx="1425" cy="2396"/>
          </a:xfrm>
        </p:grpSpPr>
        <p:sp>
          <p:nvSpPr>
            <p:cNvPr id="207" name="Freeform 951">
              <a:extLst>
                <a:ext uri="{FF2B5EF4-FFF2-40B4-BE49-F238E27FC236}">
                  <a16:creationId xmlns:a16="http://schemas.microsoft.com/office/drawing/2014/main" id="{12CB3660-4D63-014F-8CC9-FDFB8140AB8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8" name="Rectangle 952">
              <a:extLst>
                <a:ext uri="{FF2B5EF4-FFF2-40B4-BE49-F238E27FC236}">
                  <a16:creationId xmlns:a16="http://schemas.microsoft.com/office/drawing/2014/main" id="{EFE1382F-B768-3541-8BD1-06AB71BFA8E6}"/>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9" name="Freeform 953">
              <a:extLst>
                <a:ext uri="{FF2B5EF4-FFF2-40B4-BE49-F238E27FC236}">
                  <a16:creationId xmlns:a16="http://schemas.microsoft.com/office/drawing/2014/main" id="{FB363E8F-CA06-2449-A66C-B147358943F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0" name="Freeform 954">
              <a:extLst>
                <a:ext uri="{FF2B5EF4-FFF2-40B4-BE49-F238E27FC236}">
                  <a16:creationId xmlns:a16="http://schemas.microsoft.com/office/drawing/2014/main" id="{8A74E36A-A735-7440-A2B1-55846B516D7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1" name="Rectangle 955">
              <a:extLst>
                <a:ext uri="{FF2B5EF4-FFF2-40B4-BE49-F238E27FC236}">
                  <a16:creationId xmlns:a16="http://schemas.microsoft.com/office/drawing/2014/main" id="{FC433BF5-02C8-F540-AE86-53BF56960014}"/>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12" name="Group 956">
              <a:extLst>
                <a:ext uri="{FF2B5EF4-FFF2-40B4-BE49-F238E27FC236}">
                  <a16:creationId xmlns:a16="http://schemas.microsoft.com/office/drawing/2014/main" id="{969A0B36-D994-A24C-8329-146363A51CA4}"/>
                </a:ext>
              </a:extLst>
            </p:cNvPr>
            <p:cNvGrpSpPr>
              <a:grpSpLocks/>
            </p:cNvGrpSpPr>
            <p:nvPr/>
          </p:nvGrpSpPr>
          <p:grpSpPr bwMode="auto">
            <a:xfrm>
              <a:off x="4749" y="668"/>
              <a:ext cx="581" cy="145"/>
              <a:chOff x="614" y="2568"/>
              <a:chExt cx="725" cy="139"/>
            </a:xfrm>
          </p:grpSpPr>
          <p:sp>
            <p:nvSpPr>
              <p:cNvPr id="237" name="AutoShape 957">
                <a:extLst>
                  <a:ext uri="{FF2B5EF4-FFF2-40B4-BE49-F238E27FC236}">
                    <a16:creationId xmlns:a16="http://schemas.microsoft.com/office/drawing/2014/main" id="{75A7B329-681F-2B4A-8470-FC0231FE257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8" name="AutoShape 958">
                <a:extLst>
                  <a:ext uri="{FF2B5EF4-FFF2-40B4-BE49-F238E27FC236}">
                    <a16:creationId xmlns:a16="http://schemas.microsoft.com/office/drawing/2014/main" id="{197CEF08-20F4-5741-AC2B-1EBB072FA546}"/>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3" name="Rectangle 959">
              <a:extLst>
                <a:ext uri="{FF2B5EF4-FFF2-40B4-BE49-F238E27FC236}">
                  <a16:creationId xmlns:a16="http://schemas.microsoft.com/office/drawing/2014/main" id="{775AA9F7-199B-ED4C-B422-5E1B766FBA6B}"/>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14" name="Group 960">
              <a:extLst>
                <a:ext uri="{FF2B5EF4-FFF2-40B4-BE49-F238E27FC236}">
                  <a16:creationId xmlns:a16="http://schemas.microsoft.com/office/drawing/2014/main" id="{4EED0C22-3BA6-E24F-B528-BF018CB34F5F}"/>
                </a:ext>
              </a:extLst>
            </p:cNvPr>
            <p:cNvGrpSpPr>
              <a:grpSpLocks/>
            </p:cNvGrpSpPr>
            <p:nvPr/>
          </p:nvGrpSpPr>
          <p:grpSpPr bwMode="auto">
            <a:xfrm>
              <a:off x="4747" y="994"/>
              <a:ext cx="581" cy="134"/>
              <a:chOff x="614" y="2568"/>
              <a:chExt cx="725" cy="139"/>
            </a:xfrm>
          </p:grpSpPr>
          <p:sp>
            <p:nvSpPr>
              <p:cNvPr id="235" name="AutoShape 961">
                <a:extLst>
                  <a:ext uri="{FF2B5EF4-FFF2-40B4-BE49-F238E27FC236}">
                    <a16:creationId xmlns:a16="http://schemas.microsoft.com/office/drawing/2014/main" id="{FE30D28F-02DD-D041-8551-45D9D2836EA3}"/>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6" name="AutoShape 962">
                <a:extLst>
                  <a:ext uri="{FF2B5EF4-FFF2-40B4-BE49-F238E27FC236}">
                    <a16:creationId xmlns:a16="http://schemas.microsoft.com/office/drawing/2014/main" id="{92F33680-18D6-7C4A-88C2-46C4FA3D08E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5" name="Rectangle 963">
              <a:extLst>
                <a:ext uri="{FF2B5EF4-FFF2-40B4-BE49-F238E27FC236}">
                  <a16:creationId xmlns:a16="http://schemas.microsoft.com/office/drawing/2014/main" id="{A0014856-A5F8-544F-98BE-B1D6878A67A6}"/>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16" name="Rectangle 964">
              <a:extLst>
                <a:ext uri="{FF2B5EF4-FFF2-40B4-BE49-F238E27FC236}">
                  <a16:creationId xmlns:a16="http://schemas.microsoft.com/office/drawing/2014/main" id="{0E6FC61A-EACA-7D4E-9AA7-C7690D093693}"/>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17" name="Group 965">
              <a:extLst>
                <a:ext uri="{FF2B5EF4-FFF2-40B4-BE49-F238E27FC236}">
                  <a16:creationId xmlns:a16="http://schemas.microsoft.com/office/drawing/2014/main" id="{CF083CE2-2403-FD4E-8F7D-758E7F67FF5E}"/>
                </a:ext>
              </a:extLst>
            </p:cNvPr>
            <p:cNvGrpSpPr>
              <a:grpSpLocks/>
            </p:cNvGrpSpPr>
            <p:nvPr/>
          </p:nvGrpSpPr>
          <p:grpSpPr bwMode="auto">
            <a:xfrm>
              <a:off x="4735" y="1627"/>
              <a:ext cx="582" cy="151"/>
              <a:chOff x="614" y="2568"/>
              <a:chExt cx="725" cy="139"/>
            </a:xfrm>
          </p:grpSpPr>
          <p:sp>
            <p:nvSpPr>
              <p:cNvPr id="233" name="AutoShape 966">
                <a:extLst>
                  <a:ext uri="{FF2B5EF4-FFF2-40B4-BE49-F238E27FC236}">
                    <a16:creationId xmlns:a16="http://schemas.microsoft.com/office/drawing/2014/main" id="{5ED8E2CD-DB59-0040-9493-378A5D7DF185}"/>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4" name="AutoShape 967">
                <a:extLst>
                  <a:ext uri="{FF2B5EF4-FFF2-40B4-BE49-F238E27FC236}">
                    <a16:creationId xmlns:a16="http://schemas.microsoft.com/office/drawing/2014/main" id="{F249F021-1652-2041-9D37-82D9ADAF20CC}"/>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8" name="Freeform 968">
              <a:extLst>
                <a:ext uri="{FF2B5EF4-FFF2-40B4-BE49-F238E27FC236}">
                  <a16:creationId xmlns:a16="http://schemas.microsoft.com/office/drawing/2014/main" id="{2DA20985-B59E-DD4F-B452-9726DAD28D39}"/>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9" name="Group 969">
              <a:extLst>
                <a:ext uri="{FF2B5EF4-FFF2-40B4-BE49-F238E27FC236}">
                  <a16:creationId xmlns:a16="http://schemas.microsoft.com/office/drawing/2014/main" id="{68489279-23CF-FB42-9AE3-CAB3A000B96D}"/>
                </a:ext>
              </a:extLst>
            </p:cNvPr>
            <p:cNvGrpSpPr>
              <a:grpSpLocks/>
            </p:cNvGrpSpPr>
            <p:nvPr/>
          </p:nvGrpSpPr>
          <p:grpSpPr bwMode="auto">
            <a:xfrm>
              <a:off x="4739" y="1327"/>
              <a:ext cx="582" cy="139"/>
              <a:chOff x="614" y="2568"/>
              <a:chExt cx="725" cy="139"/>
            </a:xfrm>
          </p:grpSpPr>
          <p:sp>
            <p:nvSpPr>
              <p:cNvPr id="231" name="AutoShape 970">
                <a:extLst>
                  <a:ext uri="{FF2B5EF4-FFF2-40B4-BE49-F238E27FC236}">
                    <a16:creationId xmlns:a16="http://schemas.microsoft.com/office/drawing/2014/main" id="{12532EDD-6029-FD41-90A0-EB4B9A3B8C37}"/>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2" name="AutoShape 971">
                <a:extLst>
                  <a:ext uri="{FF2B5EF4-FFF2-40B4-BE49-F238E27FC236}">
                    <a16:creationId xmlns:a16="http://schemas.microsoft.com/office/drawing/2014/main" id="{2ADE9625-767F-5247-8211-3638BECC9876}"/>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20" name="Rectangle 972">
              <a:extLst>
                <a:ext uri="{FF2B5EF4-FFF2-40B4-BE49-F238E27FC236}">
                  <a16:creationId xmlns:a16="http://schemas.microsoft.com/office/drawing/2014/main" id="{71E52DA0-9A54-7744-90B9-E438CBE00C1E}"/>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1" name="Freeform 973">
              <a:extLst>
                <a:ext uri="{FF2B5EF4-FFF2-40B4-BE49-F238E27FC236}">
                  <a16:creationId xmlns:a16="http://schemas.microsoft.com/office/drawing/2014/main" id="{D950FAED-4EC6-7B4B-AFA5-CA2701F74D0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2" name="Freeform 974">
              <a:extLst>
                <a:ext uri="{FF2B5EF4-FFF2-40B4-BE49-F238E27FC236}">
                  <a16:creationId xmlns:a16="http://schemas.microsoft.com/office/drawing/2014/main" id="{55AF3FE0-BBE4-A74C-A9EF-B8F3AA7A0D1E}"/>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3" name="Oval 975">
              <a:extLst>
                <a:ext uri="{FF2B5EF4-FFF2-40B4-BE49-F238E27FC236}">
                  <a16:creationId xmlns:a16="http://schemas.microsoft.com/office/drawing/2014/main" id="{AC808981-49D6-D840-800C-F21BB910618E}"/>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4" name="Freeform 976">
              <a:extLst>
                <a:ext uri="{FF2B5EF4-FFF2-40B4-BE49-F238E27FC236}">
                  <a16:creationId xmlns:a16="http://schemas.microsoft.com/office/drawing/2014/main" id="{EBD04B6D-F8F6-FE45-BBD9-3CFFE7B287DA}"/>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5" name="AutoShape 977">
              <a:extLst>
                <a:ext uri="{FF2B5EF4-FFF2-40B4-BE49-F238E27FC236}">
                  <a16:creationId xmlns:a16="http://schemas.microsoft.com/office/drawing/2014/main" id="{EB968B78-CEDA-2949-925F-D6EE71A8ED4E}"/>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6" name="AutoShape 978">
              <a:extLst>
                <a:ext uri="{FF2B5EF4-FFF2-40B4-BE49-F238E27FC236}">
                  <a16:creationId xmlns:a16="http://schemas.microsoft.com/office/drawing/2014/main" id="{6127245D-2639-C841-ABBD-0A2EB87194A7}"/>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7" name="Oval 979">
              <a:extLst>
                <a:ext uri="{FF2B5EF4-FFF2-40B4-BE49-F238E27FC236}">
                  <a16:creationId xmlns:a16="http://schemas.microsoft.com/office/drawing/2014/main" id="{CBCE7727-73A7-814E-B244-E80EED405F61}"/>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8" name="Oval 980">
              <a:extLst>
                <a:ext uri="{FF2B5EF4-FFF2-40B4-BE49-F238E27FC236}">
                  <a16:creationId xmlns:a16="http://schemas.microsoft.com/office/drawing/2014/main" id="{7A66ECF6-DDAE-2842-92B5-EA8F14A121CC}"/>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9" name="Oval 981">
              <a:extLst>
                <a:ext uri="{FF2B5EF4-FFF2-40B4-BE49-F238E27FC236}">
                  <a16:creationId xmlns:a16="http://schemas.microsoft.com/office/drawing/2014/main" id="{5A97568E-F028-FD44-8E47-C92EC6C01262}"/>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0" name="Rectangle 982">
              <a:extLst>
                <a:ext uri="{FF2B5EF4-FFF2-40B4-BE49-F238E27FC236}">
                  <a16:creationId xmlns:a16="http://schemas.microsoft.com/office/drawing/2014/main" id="{A834B858-68E5-0D45-8391-2A0A996FA3D3}"/>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4" name="Group 590">
            <a:extLst>
              <a:ext uri="{FF2B5EF4-FFF2-40B4-BE49-F238E27FC236}">
                <a16:creationId xmlns:a16="http://schemas.microsoft.com/office/drawing/2014/main" id="{2648262B-E78D-1D4B-B3FD-3AE9CD5C321E}"/>
              </a:ext>
            </a:extLst>
          </p:cNvPr>
          <p:cNvGrpSpPr>
            <a:grpSpLocks/>
          </p:cNvGrpSpPr>
          <p:nvPr/>
        </p:nvGrpSpPr>
        <p:grpSpPr bwMode="auto">
          <a:xfrm flipH="1">
            <a:off x="7980855" y="4900161"/>
            <a:ext cx="345630" cy="320302"/>
            <a:chOff x="2839" y="3501"/>
            <a:chExt cx="755" cy="803"/>
          </a:xfrm>
        </p:grpSpPr>
        <p:pic>
          <p:nvPicPr>
            <p:cNvPr id="367" name="Picture 591" descr="desktop_computer_stylized_medium">
              <a:extLst>
                <a:ext uri="{FF2B5EF4-FFF2-40B4-BE49-F238E27FC236}">
                  <a16:creationId xmlns:a16="http://schemas.microsoft.com/office/drawing/2014/main" id="{35FBE2DB-60A7-B340-A5BB-B3699CCC02BD}"/>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 name="Freeform 592">
              <a:extLst>
                <a:ext uri="{FF2B5EF4-FFF2-40B4-BE49-F238E27FC236}">
                  <a16:creationId xmlns:a16="http://schemas.microsoft.com/office/drawing/2014/main" id="{0263E665-BF2A-2F4A-ADA8-20F44C3127A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90" name="Group 1064">
            <a:extLst>
              <a:ext uri="{FF2B5EF4-FFF2-40B4-BE49-F238E27FC236}">
                <a16:creationId xmlns:a16="http://schemas.microsoft.com/office/drawing/2014/main" id="{1E483C21-97F2-6C41-9217-2187E09B541E}"/>
              </a:ext>
            </a:extLst>
          </p:cNvPr>
          <p:cNvGrpSpPr>
            <a:grpSpLocks/>
          </p:cNvGrpSpPr>
          <p:nvPr/>
        </p:nvGrpSpPr>
        <p:grpSpPr bwMode="auto">
          <a:xfrm>
            <a:off x="9201681" y="5852809"/>
            <a:ext cx="310186" cy="307808"/>
            <a:chOff x="877" y="1008"/>
            <a:chExt cx="2747" cy="2591"/>
          </a:xfrm>
        </p:grpSpPr>
        <p:pic>
          <p:nvPicPr>
            <p:cNvPr id="146" name="Picture 1065" descr="antenna_stylized">
              <a:extLst>
                <a:ext uri="{FF2B5EF4-FFF2-40B4-BE49-F238E27FC236}">
                  <a16:creationId xmlns:a16="http://schemas.microsoft.com/office/drawing/2014/main" id="{EC1E8FF9-A5AB-904A-91B8-DF4938260532}"/>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7" name="Picture 1066" descr="laptop_keyboard">
              <a:extLst>
                <a:ext uri="{FF2B5EF4-FFF2-40B4-BE49-F238E27FC236}">
                  <a16:creationId xmlns:a16="http://schemas.microsoft.com/office/drawing/2014/main" id="{71E89937-428E-3447-B221-C34E0D71ACE5}"/>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8" name="Freeform 1067">
              <a:extLst>
                <a:ext uri="{FF2B5EF4-FFF2-40B4-BE49-F238E27FC236}">
                  <a16:creationId xmlns:a16="http://schemas.microsoft.com/office/drawing/2014/main" id="{43C21467-3265-FC4F-AF31-44A0281634BA}"/>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49" name="Picture 1068" descr="screen">
              <a:extLst>
                <a:ext uri="{FF2B5EF4-FFF2-40B4-BE49-F238E27FC236}">
                  <a16:creationId xmlns:a16="http://schemas.microsoft.com/office/drawing/2014/main" id="{9868250A-D477-2944-B0F8-A7DE63DA4697}"/>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0" name="Freeform 1069">
              <a:extLst>
                <a:ext uri="{FF2B5EF4-FFF2-40B4-BE49-F238E27FC236}">
                  <a16:creationId xmlns:a16="http://schemas.microsoft.com/office/drawing/2014/main" id="{A4015B9E-FE1F-594E-AFA2-A5277482EA63}"/>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1" name="Freeform 1070">
              <a:extLst>
                <a:ext uri="{FF2B5EF4-FFF2-40B4-BE49-F238E27FC236}">
                  <a16:creationId xmlns:a16="http://schemas.microsoft.com/office/drawing/2014/main" id="{1D5AA9CA-3334-2341-A3C4-E98372488698}"/>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2" name="Freeform 1071">
              <a:extLst>
                <a:ext uri="{FF2B5EF4-FFF2-40B4-BE49-F238E27FC236}">
                  <a16:creationId xmlns:a16="http://schemas.microsoft.com/office/drawing/2014/main" id="{408815EA-3342-2D4A-AB4D-6A6AD669E0AF}"/>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3" name="Freeform 1072">
              <a:extLst>
                <a:ext uri="{FF2B5EF4-FFF2-40B4-BE49-F238E27FC236}">
                  <a16:creationId xmlns:a16="http://schemas.microsoft.com/office/drawing/2014/main" id="{180DED07-429A-A242-A9E3-1BBEEAF42B00}"/>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Freeform 1073">
              <a:extLst>
                <a:ext uri="{FF2B5EF4-FFF2-40B4-BE49-F238E27FC236}">
                  <a16:creationId xmlns:a16="http://schemas.microsoft.com/office/drawing/2014/main" id="{A86B5E1C-D4A7-804E-9345-DD2099CCFCD1}"/>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5" name="Freeform 1074">
              <a:extLst>
                <a:ext uri="{FF2B5EF4-FFF2-40B4-BE49-F238E27FC236}">
                  <a16:creationId xmlns:a16="http://schemas.microsoft.com/office/drawing/2014/main" id="{278E44FF-9118-764F-B154-D54B6D088972}"/>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6" name="Group 1075">
              <a:extLst>
                <a:ext uri="{FF2B5EF4-FFF2-40B4-BE49-F238E27FC236}">
                  <a16:creationId xmlns:a16="http://schemas.microsoft.com/office/drawing/2014/main" id="{B07A4D51-63EA-ED46-9283-3C066C8F8059}"/>
                </a:ext>
              </a:extLst>
            </p:cNvPr>
            <p:cNvGrpSpPr>
              <a:grpSpLocks/>
            </p:cNvGrpSpPr>
            <p:nvPr/>
          </p:nvGrpSpPr>
          <p:grpSpPr bwMode="auto">
            <a:xfrm>
              <a:off x="1709" y="3008"/>
              <a:ext cx="507" cy="234"/>
              <a:chOff x="1740" y="2642"/>
              <a:chExt cx="752" cy="327"/>
            </a:xfrm>
          </p:grpSpPr>
          <p:sp>
            <p:nvSpPr>
              <p:cNvPr id="163" name="Freeform 1076">
                <a:extLst>
                  <a:ext uri="{FF2B5EF4-FFF2-40B4-BE49-F238E27FC236}">
                    <a16:creationId xmlns:a16="http://schemas.microsoft.com/office/drawing/2014/main" id="{362CE3DF-6498-9044-80D1-5B57C954BCF0}"/>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4" name="Freeform 1077">
                <a:extLst>
                  <a:ext uri="{FF2B5EF4-FFF2-40B4-BE49-F238E27FC236}">
                    <a16:creationId xmlns:a16="http://schemas.microsoft.com/office/drawing/2014/main" id="{232B6CC8-39FA-8E41-89F9-D454D1953B09}"/>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5" name="Freeform 1078">
                <a:extLst>
                  <a:ext uri="{FF2B5EF4-FFF2-40B4-BE49-F238E27FC236}">
                    <a16:creationId xmlns:a16="http://schemas.microsoft.com/office/drawing/2014/main" id="{14BE6CD7-1B00-AE45-A0A2-B46139077D16}"/>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6" name="Freeform 1079">
                <a:extLst>
                  <a:ext uri="{FF2B5EF4-FFF2-40B4-BE49-F238E27FC236}">
                    <a16:creationId xmlns:a16="http://schemas.microsoft.com/office/drawing/2014/main" id="{17D2993A-DA09-154C-81CE-F00D6DF0DB0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7" name="Freeform 1080">
                <a:extLst>
                  <a:ext uri="{FF2B5EF4-FFF2-40B4-BE49-F238E27FC236}">
                    <a16:creationId xmlns:a16="http://schemas.microsoft.com/office/drawing/2014/main" id="{AD580132-3A72-CF47-B834-B58CA201F7FE}"/>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8" name="Freeform 1081">
                <a:extLst>
                  <a:ext uri="{FF2B5EF4-FFF2-40B4-BE49-F238E27FC236}">
                    <a16:creationId xmlns:a16="http://schemas.microsoft.com/office/drawing/2014/main" id="{E900C928-6E45-6449-A6C9-3DBE801B01AE}"/>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57" name="Freeform 1082">
              <a:extLst>
                <a:ext uri="{FF2B5EF4-FFF2-40B4-BE49-F238E27FC236}">
                  <a16:creationId xmlns:a16="http://schemas.microsoft.com/office/drawing/2014/main" id="{1ECD1A08-63F7-2B4E-84E4-3FA628039E8F}"/>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8" name="Freeform 1083">
              <a:extLst>
                <a:ext uri="{FF2B5EF4-FFF2-40B4-BE49-F238E27FC236}">
                  <a16:creationId xmlns:a16="http://schemas.microsoft.com/office/drawing/2014/main" id="{E0CE0778-AA7C-994B-8AC5-676F1A82543C}"/>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Freeform 1084">
              <a:extLst>
                <a:ext uri="{FF2B5EF4-FFF2-40B4-BE49-F238E27FC236}">
                  <a16:creationId xmlns:a16="http://schemas.microsoft.com/office/drawing/2014/main" id="{D2A296F6-56E0-0141-8E63-F209F1106F23}"/>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Freeform 1085">
              <a:extLst>
                <a:ext uri="{FF2B5EF4-FFF2-40B4-BE49-F238E27FC236}">
                  <a16:creationId xmlns:a16="http://schemas.microsoft.com/office/drawing/2014/main" id="{06824F88-EE84-D347-A023-F053DA4B2B28}"/>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1" name="Freeform 1086">
              <a:extLst>
                <a:ext uri="{FF2B5EF4-FFF2-40B4-BE49-F238E27FC236}">
                  <a16:creationId xmlns:a16="http://schemas.microsoft.com/office/drawing/2014/main" id="{36F4BB90-D696-0945-AC5D-7CBFD97A9624}"/>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2" name="Freeform 1087">
              <a:extLst>
                <a:ext uri="{FF2B5EF4-FFF2-40B4-BE49-F238E27FC236}">
                  <a16:creationId xmlns:a16="http://schemas.microsoft.com/office/drawing/2014/main" id="{9FC45AEE-F94E-2C41-BB56-2055DE618B24}"/>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0" name="Group 590">
            <a:extLst>
              <a:ext uri="{FF2B5EF4-FFF2-40B4-BE49-F238E27FC236}">
                <a16:creationId xmlns:a16="http://schemas.microsoft.com/office/drawing/2014/main" id="{A66A00B8-C906-204A-9EA8-BF8007089AFF}"/>
              </a:ext>
            </a:extLst>
          </p:cNvPr>
          <p:cNvGrpSpPr>
            <a:grpSpLocks/>
          </p:cNvGrpSpPr>
          <p:nvPr/>
        </p:nvGrpSpPr>
        <p:grpSpPr bwMode="auto">
          <a:xfrm flipH="1">
            <a:off x="8153909" y="5504657"/>
            <a:ext cx="345630" cy="320302"/>
            <a:chOff x="2839" y="3501"/>
            <a:chExt cx="755" cy="803"/>
          </a:xfrm>
        </p:grpSpPr>
        <p:pic>
          <p:nvPicPr>
            <p:cNvPr id="491" name="Picture 591" descr="desktop_computer_stylized_medium">
              <a:extLst>
                <a:ext uri="{FF2B5EF4-FFF2-40B4-BE49-F238E27FC236}">
                  <a16:creationId xmlns:a16="http://schemas.microsoft.com/office/drawing/2014/main" id="{0D26BE9F-5A6F-194D-95F5-9A26085A8BCC}"/>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2" name="Freeform 592">
              <a:extLst>
                <a:ext uri="{FF2B5EF4-FFF2-40B4-BE49-F238E27FC236}">
                  <a16:creationId xmlns:a16="http://schemas.microsoft.com/office/drawing/2014/main" id="{F940FA7C-0178-FC42-989D-133C7D3EF04D}"/>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3" name="Group 590">
            <a:extLst>
              <a:ext uri="{FF2B5EF4-FFF2-40B4-BE49-F238E27FC236}">
                <a16:creationId xmlns:a16="http://schemas.microsoft.com/office/drawing/2014/main" id="{AADF67FB-3BE7-EF42-B8A5-B005B506931A}"/>
              </a:ext>
            </a:extLst>
          </p:cNvPr>
          <p:cNvGrpSpPr>
            <a:grpSpLocks/>
          </p:cNvGrpSpPr>
          <p:nvPr/>
        </p:nvGrpSpPr>
        <p:grpSpPr bwMode="auto">
          <a:xfrm flipH="1">
            <a:off x="8552134" y="5526130"/>
            <a:ext cx="345630" cy="320302"/>
            <a:chOff x="2839" y="3501"/>
            <a:chExt cx="755" cy="803"/>
          </a:xfrm>
        </p:grpSpPr>
        <p:pic>
          <p:nvPicPr>
            <p:cNvPr id="494" name="Picture 591" descr="desktop_computer_stylized_medium">
              <a:extLst>
                <a:ext uri="{FF2B5EF4-FFF2-40B4-BE49-F238E27FC236}">
                  <a16:creationId xmlns:a16="http://schemas.microsoft.com/office/drawing/2014/main" id="{0BBC0FBB-DA3F-874A-8EBE-B51C772E068F}"/>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5" name="Freeform 592">
              <a:extLst>
                <a:ext uri="{FF2B5EF4-FFF2-40B4-BE49-F238E27FC236}">
                  <a16:creationId xmlns:a16="http://schemas.microsoft.com/office/drawing/2014/main" id="{A9932DBD-03D1-3E48-AE83-712DE720FE4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6" name="Group 1064">
            <a:extLst>
              <a:ext uri="{FF2B5EF4-FFF2-40B4-BE49-F238E27FC236}">
                <a16:creationId xmlns:a16="http://schemas.microsoft.com/office/drawing/2014/main" id="{FC2552CF-9AC0-3243-8999-6808B911C762}"/>
              </a:ext>
            </a:extLst>
          </p:cNvPr>
          <p:cNvGrpSpPr>
            <a:grpSpLocks/>
          </p:cNvGrpSpPr>
          <p:nvPr/>
        </p:nvGrpSpPr>
        <p:grpSpPr bwMode="auto">
          <a:xfrm>
            <a:off x="9534746" y="5795138"/>
            <a:ext cx="319264" cy="253379"/>
            <a:chOff x="877" y="1008"/>
            <a:chExt cx="2747" cy="2591"/>
          </a:xfrm>
        </p:grpSpPr>
        <p:pic>
          <p:nvPicPr>
            <p:cNvPr id="497" name="Picture 1065" descr="antenna_stylized">
              <a:extLst>
                <a:ext uri="{FF2B5EF4-FFF2-40B4-BE49-F238E27FC236}">
                  <a16:creationId xmlns:a16="http://schemas.microsoft.com/office/drawing/2014/main" id="{87938519-94DB-D545-A29A-7EDE5E412B2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8" name="Picture 1066" descr="laptop_keyboard">
              <a:extLst>
                <a:ext uri="{FF2B5EF4-FFF2-40B4-BE49-F238E27FC236}">
                  <a16:creationId xmlns:a16="http://schemas.microsoft.com/office/drawing/2014/main" id="{2D71707C-83CA-1C4B-8508-67E56E2ADD03}"/>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9" name="Freeform 1067">
              <a:extLst>
                <a:ext uri="{FF2B5EF4-FFF2-40B4-BE49-F238E27FC236}">
                  <a16:creationId xmlns:a16="http://schemas.microsoft.com/office/drawing/2014/main" id="{73F0FEB4-8393-CC4E-8318-ED16B301B6DC}"/>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00" name="Picture 1068" descr="screen">
              <a:extLst>
                <a:ext uri="{FF2B5EF4-FFF2-40B4-BE49-F238E27FC236}">
                  <a16:creationId xmlns:a16="http://schemas.microsoft.com/office/drawing/2014/main" id="{7FE7C88C-9EAD-8349-A46B-E909AEA6578E}"/>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 name="Freeform 1069">
              <a:extLst>
                <a:ext uri="{FF2B5EF4-FFF2-40B4-BE49-F238E27FC236}">
                  <a16:creationId xmlns:a16="http://schemas.microsoft.com/office/drawing/2014/main" id="{0DBCF6AD-8352-3C40-B68E-0383519D20A4}"/>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2" name="Freeform 1070">
              <a:extLst>
                <a:ext uri="{FF2B5EF4-FFF2-40B4-BE49-F238E27FC236}">
                  <a16:creationId xmlns:a16="http://schemas.microsoft.com/office/drawing/2014/main" id="{3C23673E-599F-5241-B844-C8F96A051D11}"/>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Freeform 1071">
              <a:extLst>
                <a:ext uri="{FF2B5EF4-FFF2-40B4-BE49-F238E27FC236}">
                  <a16:creationId xmlns:a16="http://schemas.microsoft.com/office/drawing/2014/main" id="{4D502A0C-8868-2C4E-B6B7-F46718640A2A}"/>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4" name="Freeform 1072">
              <a:extLst>
                <a:ext uri="{FF2B5EF4-FFF2-40B4-BE49-F238E27FC236}">
                  <a16:creationId xmlns:a16="http://schemas.microsoft.com/office/drawing/2014/main" id="{154DEECF-C451-B140-A650-9DB9DCC4178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5" name="Freeform 1073">
              <a:extLst>
                <a:ext uri="{FF2B5EF4-FFF2-40B4-BE49-F238E27FC236}">
                  <a16:creationId xmlns:a16="http://schemas.microsoft.com/office/drawing/2014/main" id="{61C09639-BDA6-1848-86B4-033F9F9979D9}"/>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6" name="Freeform 1074">
              <a:extLst>
                <a:ext uri="{FF2B5EF4-FFF2-40B4-BE49-F238E27FC236}">
                  <a16:creationId xmlns:a16="http://schemas.microsoft.com/office/drawing/2014/main" id="{BBF9A35C-4B4A-604C-BCA3-20BC6C3D2D8B}"/>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07" name="Group 1075">
              <a:extLst>
                <a:ext uri="{FF2B5EF4-FFF2-40B4-BE49-F238E27FC236}">
                  <a16:creationId xmlns:a16="http://schemas.microsoft.com/office/drawing/2014/main" id="{C228B10E-0BB1-8D40-9DB1-545E285C7600}"/>
                </a:ext>
              </a:extLst>
            </p:cNvPr>
            <p:cNvGrpSpPr>
              <a:grpSpLocks/>
            </p:cNvGrpSpPr>
            <p:nvPr/>
          </p:nvGrpSpPr>
          <p:grpSpPr bwMode="auto">
            <a:xfrm>
              <a:off x="1709" y="3008"/>
              <a:ext cx="507" cy="234"/>
              <a:chOff x="1740" y="2642"/>
              <a:chExt cx="752" cy="327"/>
            </a:xfrm>
          </p:grpSpPr>
          <p:sp>
            <p:nvSpPr>
              <p:cNvPr id="514" name="Freeform 1076">
                <a:extLst>
                  <a:ext uri="{FF2B5EF4-FFF2-40B4-BE49-F238E27FC236}">
                    <a16:creationId xmlns:a16="http://schemas.microsoft.com/office/drawing/2014/main" id="{DBE93115-3362-AE4D-A30A-337520C73917}"/>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5" name="Freeform 1077">
                <a:extLst>
                  <a:ext uri="{FF2B5EF4-FFF2-40B4-BE49-F238E27FC236}">
                    <a16:creationId xmlns:a16="http://schemas.microsoft.com/office/drawing/2014/main" id="{E980EACA-94CF-194A-AC7A-1415DBB4CAF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6" name="Freeform 1078">
                <a:extLst>
                  <a:ext uri="{FF2B5EF4-FFF2-40B4-BE49-F238E27FC236}">
                    <a16:creationId xmlns:a16="http://schemas.microsoft.com/office/drawing/2014/main" id="{67C8CECC-A4D3-D543-A1C2-92A3DDD6045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7" name="Freeform 1079">
                <a:extLst>
                  <a:ext uri="{FF2B5EF4-FFF2-40B4-BE49-F238E27FC236}">
                    <a16:creationId xmlns:a16="http://schemas.microsoft.com/office/drawing/2014/main" id="{DF7F90DA-E9FF-E64E-979A-F2C4CF6F27E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8" name="Freeform 1080">
                <a:extLst>
                  <a:ext uri="{FF2B5EF4-FFF2-40B4-BE49-F238E27FC236}">
                    <a16:creationId xmlns:a16="http://schemas.microsoft.com/office/drawing/2014/main" id="{1FB7CFF5-5312-6B45-B1C9-1E8019D9AB7E}"/>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9" name="Freeform 1081">
                <a:extLst>
                  <a:ext uri="{FF2B5EF4-FFF2-40B4-BE49-F238E27FC236}">
                    <a16:creationId xmlns:a16="http://schemas.microsoft.com/office/drawing/2014/main" id="{F6743163-40E8-634F-BDA5-FD850E9C93C7}"/>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08" name="Freeform 1082">
              <a:extLst>
                <a:ext uri="{FF2B5EF4-FFF2-40B4-BE49-F238E27FC236}">
                  <a16:creationId xmlns:a16="http://schemas.microsoft.com/office/drawing/2014/main" id="{5C688E93-8024-AF4A-9FAE-F872353A70E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9" name="Freeform 1083">
              <a:extLst>
                <a:ext uri="{FF2B5EF4-FFF2-40B4-BE49-F238E27FC236}">
                  <a16:creationId xmlns:a16="http://schemas.microsoft.com/office/drawing/2014/main" id="{E2D8B864-6DD1-D042-9409-8862ACC1AAD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0" name="Freeform 1084">
              <a:extLst>
                <a:ext uri="{FF2B5EF4-FFF2-40B4-BE49-F238E27FC236}">
                  <a16:creationId xmlns:a16="http://schemas.microsoft.com/office/drawing/2014/main" id="{CC7A3F9E-B0BC-2945-B124-91C53102EAF2}"/>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1" name="Freeform 1085">
              <a:extLst>
                <a:ext uri="{FF2B5EF4-FFF2-40B4-BE49-F238E27FC236}">
                  <a16:creationId xmlns:a16="http://schemas.microsoft.com/office/drawing/2014/main" id="{B8E20EA9-88B9-0A42-A470-7AF9E8810568}"/>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2" name="Freeform 1086">
              <a:extLst>
                <a:ext uri="{FF2B5EF4-FFF2-40B4-BE49-F238E27FC236}">
                  <a16:creationId xmlns:a16="http://schemas.microsoft.com/office/drawing/2014/main" id="{A9D04135-B045-A743-95D7-CA5EF36EE738}"/>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3" name="Freeform 1087">
              <a:extLst>
                <a:ext uri="{FF2B5EF4-FFF2-40B4-BE49-F238E27FC236}">
                  <a16:creationId xmlns:a16="http://schemas.microsoft.com/office/drawing/2014/main" id="{C0583F57-71B7-B142-BC2A-15444A0CF4E5}"/>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5" name="Freeform 984">
            <a:extLst>
              <a:ext uri="{FF2B5EF4-FFF2-40B4-BE49-F238E27FC236}">
                <a16:creationId xmlns:a16="http://schemas.microsoft.com/office/drawing/2014/main" id="{69921432-2526-D74B-B1B3-EF4990D573EA}"/>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 name="Freeform 986">
            <a:extLst>
              <a:ext uri="{FF2B5EF4-FFF2-40B4-BE49-F238E27FC236}">
                <a16:creationId xmlns:a16="http://schemas.microsoft.com/office/drawing/2014/main" id="{210AB56E-8E3A-464C-BA90-E5EE13DE14AA}"/>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 name="Freeform 987">
            <a:extLst>
              <a:ext uri="{FF2B5EF4-FFF2-40B4-BE49-F238E27FC236}">
                <a16:creationId xmlns:a16="http://schemas.microsoft.com/office/drawing/2014/main" id="{4B6304D8-37E4-9743-9663-D2140A3373CD}"/>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9" name="Rectangle 988">
            <a:extLst>
              <a:ext uri="{FF2B5EF4-FFF2-40B4-BE49-F238E27FC236}">
                <a16:creationId xmlns:a16="http://schemas.microsoft.com/office/drawing/2014/main" id="{01DA0D94-4858-4748-835A-0A295C76DA10}"/>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80" name="Group 989">
            <a:extLst>
              <a:ext uri="{FF2B5EF4-FFF2-40B4-BE49-F238E27FC236}">
                <a16:creationId xmlns:a16="http://schemas.microsoft.com/office/drawing/2014/main" id="{653C7E87-1F7F-B94B-970F-8043BE6AD494}"/>
              </a:ext>
            </a:extLst>
          </p:cNvPr>
          <p:cNvGrpSpPr>
            <a:grpSpLocks/>
          </p:cNvGrpSpPr>
          <p:nvPr/>
        </p:nvGrpSpPr>
        <p:grpSpPr bwMode="auto">
          <a:xfrm>
            <a:off x="10091149" y="5671195"/>
            <a:ext cx="69903" cy="21117"/>
            <a:chOff x="614" y="2568"/>
            <a:chExt cx="725" cy="139"/>
          </a:xfrm>
        </p:grpSpPr>
        <p:sp>
          <p:nvSpPr>
            <p:cNvPr id="205" name="AutoShape 990">
              <a:extLst>
                <a:ext uri="{FF2B5EF4-FFF2-40B4-BE49-F238E27FC236}">
                  <a16:creationId xmlns:a16="http://schemas.microsoft.com/office/drawing/2014/main" id="{9E8BF054-B12E-C746-9DCC-FFC0FBE11704}"/>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6" name="AutoShape 991">
              <a:extLst>
                <a:ext uri="{FF2B5EF4-FFF2-40B4-BE49-F238E27FC236}">
                  <a16:creationId xmlns:a16="http://schemas.microsoft.com/office/drawing/2014/main" id="{60A26098-3AC3-5F48-AF12-0376133BA22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1" name="Rectangle 992">
            <a:extLst>
              <a:ext uri="{FF2B5EF4-FFF2-40B4-BE49-F238E27FC236}">
                <a16:creationId xmlns:a16="http://schemas.microsoft.com/office/drawing/2014/main" id="{AB0AE9A0-AEC6-B542-BAA1-AD6A9E2574EA}"/>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82" name="Group 993">
            <a:extLst>
              <a:ext uri="{FF2B5EF4-FFF2-40B4-BE49-F238E27FC236}">
                <a16:creationId xmlns:a16="http://schemas.microsoft.com/office/drawing/2014/main" id="{2E23BBDE-93A3-014A-8AD9-509F2B133316}"/>
              </a:ext>
            </a:extLst>
          </p:cNvPr>
          <p:cNvGrpSpPr>
            <a:grpSpLocks/>
          </p:cNvGrpSpPr>
          <p:nvPr/>
        </p:nvGrpSpPr>
        <p:grpSpPr bwMode="auto">
          <a:xfrm>
            <a:off x="10090909" y="5718672"/>
            <a:ext cx="69903" cy="19515"/>
            <a:chOff x="614" y="2568"/>
            <a:chExt cx="725" cy="139"/>
          </a:xfrm>
        </p:grpSpPr>
        <p:sp>
          <p:nvSpPr>
            <p:cNvPr id="203" name="AutoShape 994">
              <a:extLst>
                <a:ext uri="{FF2B5EF4-FFF2-40B4-BE49-F238E27FC236}">
                  <a16:creationId xmlns:a16="http://schemas.microsoft.com/office/drawing/2014/main" id="{CF10A6D2-6E36-BA46-8AB3-2A153E9ECE0D}"/>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4" name="AutoShape 995">
              <a:extLst>
                <a:ext uri="{FF2B5EF4-FFF2-40B4-BE49-F238E27FC236}">
                  <a16:creationId xmlns:a16="http://schemas.microsoft.com/office/drawing/2014/main" id="{964D14B2-2639-5A46-B2D5-48A8B0C3199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3" name="Rectangle 996">
            <a:extLst>
              <a:ext uri="{FF2B5EF4-FFF2-40B4-BE49-F238E27FC236}">
                <a16:creationId xmlns:a16="http://schemas.microsoft.com/office/drawing/2014/main" id="{426E7337-36DD-B64A-88F7-00D5A742F9A0}"/>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84" name="Rectangle 997">
            <a:extLst>
              <a:ext uri="{FF2B5EF4-FFF2-40B4-BE49-F238E27FC236}">
                <a16:creationId xmlns:a16="http://schemas.microsoft.com/office/drawing/2014/main" id="{BE4D7353-7D2D-9F42-8A6A-65BAA6259C09}"/>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85" name="Group 998">
            <a:extLst>
              <a:ext uri="{FF2B5EF4-FFF2-40B4-BE49-F238E27FC236}">
                <a16:creationId xmlns:a16="http://schemas.microsoft.com/office/drawing/2014/main" id="{10644FFB-BF70-614B-94F5-58CB99D12E0E}"/>
              </a:ext>
            </a:extLst>
          </p:cNvPr>
          <p:cNvGrpSpPr>
            <a:grpSpLocks/>
          </p:cNvGrpSpPr>
          <p:nvPr/>
        </p:nvGrpSpPr>
        <p:grpSpPr bwMode="auto">
          <a:xfrm>
            <a:off x="10089465" y="5810860"/>
            <a:ext cx="70024" cy="21991"/>
            <a:chOff x="614" y="2568"/>
            <a:chExt cx="725" cy="139"/>
          </a:xfrm>
        </p:grpSpPr>
        <p:sp>
          <p:nvSpPr>
            <p:cNvPr id="201" name="AutoShape 999">
              <a:extLst>
                <a:ext uri="{FF2B5EF4-FFF2-40B4-BE49-F238E27FC236}">
                  <a16:creationId xmlns:a16="http://schemas.microsoft.com/office/drawing/2014/main" id="{2EEDFBCE-8402-0442-A96B-A6412C51C661}"/>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2" name="AutoShape 1000">
              <a:extLst>
                <a:ext uri="{FF2B5EF4-FFF2-40B4-BE49-F238E27FC236}">
                  <a16:creationId xmlns:a16="http://schemas.microsoft.com/office/drawing/2014/main" id="{5BBF678C-8365-374C-8592-2F4010918330}"/>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6" name="Freeform 1001">
            <a:extLst>
              <a:ext uri="{FF2B5EF4-FFF2-40B4-BE49-F238E27FC236}">
                <a16:creationId xmlns:a16="http://schemas.microsoft.com/office/drawing/2014/main" id="{43320BBC-6D3F-CE4C-AE57-EE45F3319F3F}"/>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87" name="Group 1002">
            <a:extLst>
              <a:ext uri="{FF2B5EF4-FFF2-40B4-BE49-F238E27FC236}">
                <a16:creationId xmlns:a16="http://schemas.microsoft.com/office/drawing/2014/main" id="{4ED748C4-471F-B74E-9328-2437DB94B8F7}"/>
              </a:ext>
            </a:extLst>
          </p:cNvPr>
          <p:cNvGrpSpPr>
            <a:grpSpLocks/>
          </p:cNvGrpSpPr>
          <p:nvPr/>
        </p:nvGrpSpPr>
        <p:grpSpPr bwMode="auto">
          <a:xfrm>
            <a:off x="10089946" y="5767169"/>
            <a:ext cx="70024" cy="20243"/>
            <a:chOff x="614" y="2568"/>
            <a:chExt cx="725" cy="139"/>
          </a:xfrm>
        </p:grpSpPr>
        <p:sp>
          <p:nvSpPr>
            <p:cNvPr id="199" name="AutoShape 1003">
              <a:extLst>
                <a:ext uri="{FF2B5EF4-FFF2-40B4-BE49-F238E27FC236}">
                  <a16:creationId xmlns:a16="http://schemas.microsoft.com/office/drawing/2014/main" id="{DE163CA4-FABE-9B4C-973B-7160FB0CA87A}"/>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0" name="AutoShape 1004">
              <a:extLst>
                <a:ext uri="{FF2B5EF4-FFF2-40B4-BE49-F238E27FC236}">
                  <a16:creationId xmlns:a16="http://schemas.microsoft.com/office/drawing/2014/main" id="{D50A283A-2FFB-A24F-A406-2910EEA8C430}"/>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8" name="Rectangle 1005">
            <a:extLst>
              <a:ext uri="{FF2B5EF4-FFF2-40B4-BE49-F238E27FC236}">
                <a16:creationId xmlns:a16="http://schemas.microsoft.com/office/drawing/2014/main" id="{42659E43-E287-8942-BD23-94141CB4BE81}"/>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89" name="Freeform 1006">
            <a:extLst>
              <a:ext uri="{FF2B5EF4-FFF2-40B4-BE49-F238E27FC236}">
                <a16:creationId xmlns:a16="http://schemas.microsoft.com/office/drawing/2014/main" id="{48DEF8E3-26E3-0E48-88EA-BAB435AE5150}"/>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0" name="Freeform 1007">
            <a:extLst>
              <a:ext uri="{FF2B5EF4-FFF2-40B4-BE49-F238E27FC236}">
                <a16:creationId xmlns:a16="http://schemas.microsoft.com/office/drawing/2014/main" id="{7869EB64-11F6-624E-9B28-6986DD9D076F}"/>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1" name="Oval 1008">
            <a:extLst>
              <a:ext uri="{FF2B5EF4-FFF2-40B4-BE49-F238E27FC236}">
                <a16:creationId xmlns:a16="http://schemas.microsoft.com/office/drawing/2014/main" id="{322E0F0C-40A1-7E43-B9BC-A271C6411EAF}"/>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2" name="Freeform 1009">
            <a:extLst>
              <a:ext uri="{FF2B5EF4-FFF2-40B4-BE49-F238E27FC236}">
                <a16:creationId xmlns:a16="http://schemas.microsoft.com/office/drawing/2014/main" id="{2C34A91D-8DF1-DE40-8F88-B7AB2BE630CE}"/>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3" name="AutoShape 1010">
            <a:extLst>
              <a:ext uri="{FF2B5EF4-FFF2-40B4-BE49-F238E27FC236}">
                <a16:creationId xmlns:a16="http://schemas.microsoft.com/office/drawing/2014/main" id="{C10585A3-5046-F44C-A720-1B5360D1A1E0}"/>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4" name="AutoShape 1011">
            <a:extLst>
              <a:ext uri="{FF2B5EF4-FFF2-40B4-BE49-F238E27FC236}">
                <a16:creationId xmlns:a16="http://schemas.microsoft.com/office/drawing/2014/main" id="{0F1CC371-A8A5-1146-9D54-06BA5783B279}"/>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5" name="Oval 1012">
            <a:extLst>
              <a:ext uri="{FF2B5EF4-FFF2-40B4-BE49-F238E27FC236}">
                <a16:creationId xmlns:a16="http://schemas.microsoft.com/office/drawing/2014/main" id="{165ACFDB-EB0A-EF4A-A53B-E952BF38B28E}"/>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6" name="Oval 1013">
            <a:extLst>
              <a:ext uri="{FF2B5EF4-FFF2-40B4-BE49-F238E27FC236}">
                <a16:creationId xmlns:a16="http://schemas.microsoft.com/office/drawing/2014/main" id="{8E1C86F1-E8A5-AB43-9FBE-05329F11F8D9}"/>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7" name="Oval 1014">
            <a:extLst>
              <a:ext uri="{FF2B5EF4-FFF2-40B4-BE49-F238E27FC236}">
                <a16:creationId xmlns:a16="http://schemas.microsoft.com/office/drawing/2014/main" id="{0C189499-8A09-3E4B-B216-1DBC5D3CDC71}"/>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8" name="Rectangle 1015">
            <a:extLst>
              <a:ext uri="{FF2B5EF4-FFF2-40B4-BE49-F238E27FC236}">
                <a16:creationId xmlns:a16="http://schemas.microsoft.com/office/drawing/2014/main" id="{F801E0C5-03DC-4947-89BB-24F841D73CA1}"/>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9" name="Rectangle 8">
            <a:extLst>
              <a:ext uri="{FF2B5EF4-FFF2-40B4-BE49-F238E27FC236}">
                <a16:creationId xmlns:a16="http://schemas.microsoft.com/office/drawing/2014/main" id="{04483029-0B46-154F-9CA3-FEA06875B8DB}"/>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 name="Group 10">
            <a:extLst>
              <a:ext uri="{FF2B5EF4-FFF2-40B4-BE49-F238E27FC236}">
                <a16:creationId xmlns:a16="http://schemas.microsoft.com/office/drawing/2014/main" id="{41AB30C9-9641-104B-9006-CB16D4919778}"/>
              </a:ext>
            </a:extLst>
          </p:cNvPr>
          <p:cNvGrpSpPr/>
          <p:nvPr/>
        </p:nvGrpSpPr>
        <p:grpSpPr>
          <a:xfrm>
            <a:off x="7680324" y="1814171"/>
            <a:ext cx="2755429" cy="4250670"/>
            <a:chOff x="7680324" y="1814171"/>
            <a:chExt cx="2755429" cy="4250670"/>
          </a:xfrm>
        </p:grpSpPr>
        <p:grpSp>
          <p:nvGrpSpPr>
            <p:cNvPr id="49" name="Group 652">
              <a:extLst>
                <a:ext uri="{FF2B5EF4-FFF2-40B4-BE49-F238E27FC236}">
                  <a16:creationId xmlns:a16="http://schemas.microsoft.com/office/drawing/2014/main" id="{F4E63F52-683B-8244-A48E-D8CF833CC085}"/>
                </a:ext>
              </a:extLst>
            </p:cNvPr>
            <p:cNvGrpSpPr>
              <a:grpSpLocks/>
            </p:cNvGrpSpPr>
            <p:nvPr/>
          </p:nvGrpSpPr>
          <p:grpSpPr bwMode="auto">
            <a:xfrm>
              <a:off x="7750224" y="1859725"/>
              <a:ext cx="415925" cy="385763"/>
              <a:chOff x="2751" y="1851"/>
              <a:chExt cx="462" cy="478"/>
            </a:xfrm>
          </p:grpSpPr>
          <p:pic>
            <p:nvPicPr>
              <p:cNvPr id="359" name="Picture 653" descr="iphone_stylized_small">
                <a:extLst>
                  <a:ext uri="{FF2B5EF4-FFF2-40B4-BE49-F238E27FC236}">
                    <a16:creationId xmlns:a16="http://schemas.microsoft.com/office/drawing/2014/main" id="{EDF1EC93-A6E5-964F-B0D6-EE56B282AEB0}"/>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0" name="Picture 654" descr="antenna_radiation_stylized">
                <a:extLst>
                  <a:ext uri="{FF2B5EF4-FFF2-40B4-BE49-F238E27FC236}">
                    <a16:creationId xmlns:a16="http://schemas.microsoft.com/office/drawing/2014/main" id="{0A17C594-505E-6F41-AEEB-272A31DFD269}"/>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7" name="Group 590">
              <a:extLst>
                <a:ext uri="{FF2B5EF4-FFF2-40B4-BE49-F238E27FC236}">
                  <a16:creationId xmlns:a16="http://schemas.microsoft.com/office/drawing/2014/main" id="{B2AAF0C3-BD73-634D-B492-B7CCF9735ED5}"/>
                </a:ext>
              </a:extLst>
            </p:cNvPr>
            <p:cNvGrpSpPr>
              <a:grpSpLocks/>
            </p:cNvGrpSpPr>
            <p:nvPr/>
          </p:nvGrpSpPr>
          <p:grpSpPr bwMode="auto">
            <a:xfrm flipH="1">
              <a:off x="7773981" y="5281060"/>
              <a:ext cx="345630" cy="320302"/>
              <a:chOff x="2839" y="3501"/>
              <a:chExt cx="755" cy="803"/>
            </a:xfrm>
          </p:grpSpPr>
          <p:pic>
            <p:nvPicPr>
              <p:cNvPr id="488" name="Picture 591" descr="desktop_computer_stylized_medium">
                <a:extLst>
                  <a:ext uri="{FF2B5EF4-FFF2-40B4-BE49-F238E27FC236}">
                    <a16:creationId xmlns:a16="http://schemas.microsoft.com/office/drawing/2014/main" id="{1B000E5D-AA79-9741-93EF-69776E79DCF7}"/>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9" name="Freeform 592">
                <a:extLst>
                  <a:ext uri="{FF2B5EF4-FFF2-40B4-BE49-F238E27FC236}">
                    <a16:creationId xmlns:a16="http://schemas.microsoft.com/office/drawing/2014/main" id="{E285DBFE-A1C0-DE49-94FA-3F8D49F9AA4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12" name="Oval 611">
              <a:extLst>
                <a:ext uri="{FF2B5EF4-FFF2-40B4-BE49-F238E27FC236}">
                  <a16:creationId xmlns:a16="http://schemas.microsoft.com/office/drawing/2014/main" id="{626C6AB3-E95B-4E45-912D-03BD50D0AB9E}"/>
                </a:ext>
              </a:extLst>
            </p:cNvPr>
            <p:cNvSpPr/>
            <p:nvPr/>
          </p:nvSpPr>
          <p:spPr>
            <a:xfrm>
              <a:off x="7689254" y="516084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5" name="Oval 634">
              <a:extLst>
                <a:ext uri="{FF2B5EF4-FFF2-40B4-BE49-F238E27FC236}">
                  <a16:creationId xmlns:a16="http://schemas.microsoft.com/office/drawing/2014/main" id="{78E6AF30-B350-C649-8449-B69F6002DF42}"/>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8" name="Oval 637">
              <a:extLst>
                <a:ext uri="{FF2B5EF4-FFF2-40B4-BE49-F238E27FC236}">
                  <a16:creationId xmlns:a16="http://schemas.microsoft.com/office/drawing/2014/main" id="{C1E7801D-A747-164C-BE12-1FDEB3DFE743}"/>
                </a:ext>
              </a:extLst>
            </p:cNvPr>
            <p:cNvSpPr/>
            <p:nvPr/>
          </p:nvSpPr>
          <p:spPr>
            <a:xfrm>
              <a:off x="9823450" y="5554772"/>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651" name="Line 913">
            <a:extLst>
              <a:ext uri="{FF2B5EF4-FFF2-40B4-BE49-F238E27FC236}">
                <a16:creationId xmlns:a16="http://schemas.microsoft.com/office/drawing/2014/main" id="{47A3D5AF-94CC-B24F-922A-C603CC0A5A25}"/>
              </a:ext>
            </a:extLst>
          </p:cNvPr>
          <p:cNvSpPr>
            <a:spLocks noChangeShapeType="1"/>
          </p:cNvSpPr>
          <p:nvPr/>
        </p:nvSpPr>
        <p:spPr bwMode="auto">
          <a:xfrm flipH="1" flipV="1">
            <a:off x="8310623" y="5474824"/>
            <a:ext cx="1423686" cy="289367"/>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2" name="Line 911">
            <a:extLst>
              <a:ext uri="{FF2B5EF4-FFF2-40B4-BE49-F238E27FC236}">
                <a16:creationId xmlns:a16="http://schemas.microsoft.com/office/drawing/2014/main" id="{8E6A54E5-62F1-544B-AE41-5137E62BFCE9}"/>
              </a:ext>
            </a:extLst>
          </p:cNvPr>
          <p:cNvSpPr>
            <a:spLocks noChangeShapeType="1"/>
          </p:cNvSpPr>
          <p:nvPr/>
        </p:nvSpPr>
        <p:spPr bwMode="auto">
          <a:xfrm>
            <a:off x="8370450" y="2297968"/>
            <a:ext cx="1700212" cy="3386138"/>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Client-server </a:t>
            </a:r>
            <a:r>
              <a:rPr lang="en-US" altLang="en-US" dirty="0">
                <a:ea typeface="ＭＳ Ｐゴシック" panose="020B0600070205080204" pitchFamily="34" charset="-128"/>
              </a:rPr>
              <a:t>p</a:t>
            </a:r>
            <a:r>
              <a:rPr lang="en-US" altLang="en-US" sz="4400" dirty="0">
                <a:ea typeface="ＭＳ Ｐゴシック" panose="020B0600070205080204" pitchFamily="34" charset="-128"/>
              </a:rPr>
              <a:t>aradigm</a:t>
            </a:r>
            <a:endParaRPr lang="en-US" sz="4400" dirty="0"/>
          </a:p>
        </p:txBody>
      </p:sp>
      <p:sp>
        <p:nvSpPr>
          <p:cNvPr id="656" name="Content Placeholder 3">
            <a:extLst>
              <a:ext uri="{FF2B5EF4-FFF2-40B4-BE49-F238E27FC236}">
                <a16:creationId xmlns:a16="http://schemas.microsoft.com/office/drawing/2014/main" id="{97C6B0DF-3B81-1046-A02E-98C8247EB000}"/>
              </a:ext>
            </a:extLst>
          </p:cNvPr>
          <p:cNvSpPr txBox="1">
            <a:spLocks/>
          </p:cNvSpPr>
          <p:nvPr/>
        </p:nvSpPr>
        <p:spPr>
          <a:xfrm>
            <a:off x="889178" y="1260346"/>
            <a:ext cx="5968498" cy="497469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server: </a:t>
            </a:r>
          </a:p>
          <a:p>
            <a:pPr marL="466725"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always-on host</a:t>
            </a:r>
          </a:p>
          <a:p>
            <a:pPr marL="466725"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permanent IP address</a:t>
            </a:r>
          </a:p>
          <a:p>
            <a:pPr marL="466725"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often in data centers, for scaling</a:t>
            </a:r>
          </a:p>
          <a:p>
            <a:pPr marL="352425" marR="0" lvl="0" indent="-222250" algn="l" defTabSz="914400" rtl="0" eaLnBrk="1" fontAlgn="auto" latinLnBrk="0" hangingPunct="1">
              <a:lnSpc>
                <a:spcPct val="90000"/>
              </a:lnSpc>
              <a:spcBef>
                <a:spcPct val="75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clients:</a:t>
            </a:r>
          </a:p>
          <a:p>
            <a:pPr marL="466725"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contact, communicate with server</a:t>
            </a:r>
          </a:p>
          <a:p>
            <a:pPr marL="466725"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be intermittently connected</a:t>
            </a:r>
          </a:p>
          <a:p>
            <a:pPr marL="466725"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have dynamic IP addresses</a:t>
            </a:r>
          </a:p>
          <a:p>
            <a:pPr marL="466725"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do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communicate directly with each other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examples: HTTP, IMAP, FTP</a:t>
            </a:r>
          </a:p>
        </p:txBody>
      </p:sp>
      <p:grpSp>
        <p:nvGrpSpPr>
          <p:cNvPr id="661" name="Group 950">
            <a:extLst>
              <a:ext uri="{FF2B5EF4-FFF2-40B4-BE49-F238E27FC236}">
                <a16:creationId xmlns:a16="http://schemas.microsoft.com/office/drawing/2014/main" id="{221CDB90-F15F-3B40-BE7C-5642BDA8CF7F}"/>
              </a:ext>
            </a:extLst>
          </p:cNvPr>
          <p:cNvGrpSpPr>
            <a:grpSpLocks/>
          </p:cNvGrpSpPr>
          <p:nvPr/>
        </p:nvGrpSpPr>
        <p:grpSpPr bwMode="auto">
          <a:xfrm>
            <a:off x="10002508" y="5616400"/>
            <a:ext cx="214974" cy="403920"/>
            <a:chOff x="4140" y="429"/>
            <a:chExt cx="1425" cy="2396"/>
          </a:xfrm>
        </p:grpSpPr>
        <p:sp>
          <p:nvSpPr>
            <p:cNvPr id="662" name="Freeform 951">
              <a:extLst>
                <a:ext uri="{FF2B5EF4-FFF2-40B4-BE49-F238E27FC236}">
                  <a16:creationId xmlns:a16="http://schemas.microsoft.com/office/drawing/2014/main" id="{3F5BE32F-BF2D-5D43-A3F8-8015366B9045}"/>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3" name="Rectangle 952">
              <a:extLst>
                <a:ext uri="{FF2B5EF4-FFF2-40B4-BE49-F238E27FC236}">
                  <a16:creationId xmlns:a16="http://schemas.microsoft.com/office/drawing/2014/main" id="{74DD6C49-0B6B-3445-ABF4-46D45AE697E3}"/>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4" name="Freeform 953">
              <a:extLst>
                <a:ext uri="{FF2B5EF4-FFF2-40B4-BE49-F238E27FC236}">
                  <a16:creationId xmlns:a16="http://schemas.microsoft.com/office/drawing/2014/main" id="{20913D95-E88A-A848-9963-B3BA4505F5C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5" name="Freeform 954">
              <a:extLst>
                <a:ext uri="{FF2B5EF4-FFF2-40B4-BE49-F238E27FC236}">
                  <a16:creationId xmlns:a16="http://schemas.microsoft.com/office/drawing/2014/main" id="{0DE93F6C-FE6F-AA44-96FD-B6D85A46DC79}"/>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6" name="Rectangle 955">
              <a:extLst>
                <a:ext uri="{FF2B5EF4-FFF2-40B4-BE49-F238E27FC236}">
                  <a16:creationId xmlns:a16="http://schemas.microsoft.com/office/drawing/2014/main" id="{529745F5-82EA-8148-9AA1-BA608BD7BE3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67" name="Group 956">
              <a:extLst>
                <a:ext uri="{FF2B5EF4-FFF2-40B4-BE49-F238E27FC236}">
                  <a16:creationId xmlns:a16="http://schemas.microsoft.com/office/drawing/2014/main" id="{B8FB9448-22B7-FE4A-8748-ABEF4BEADF59}"/>
                </a:ext>
              </a:extLst>
            </p:cNvPr>
            <p:cNvGrpSpPr>
              <a:grpSpLocks/>
            </p:cNvGrpSpPr>
            <p:nvPr/>
          </p:nvGrpSpPr>
          <p:grpSpPr bwMode="auto">
            <a:xfrm>
              <a:off x="4749" y="668"/>
              <a:ext cx="581" cy="145"/>
              <a:chOff x="614" y="2568"/>
              <a:chExt cx="725" cy="139"/>
            </a:xfrm>
          </p:grpSpPr>
          <p:sp>
            <p:nvSpPr>
              <p:cNvPr id="692" name="AutoShape 957">
                <a:extLst>
                  <a:ext uri="{FF2B5EF4-FFF2-40B4-BE49-F238E27FC236}">
                    <a16:creationId xmlns:a16="http://schemas.microsoft.com/office/drawing/2014/main" id="{EADB5D3D-04E2-EF48-B58E-48F7BABA0BF3}"/>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93" name="AutoShape 958">
                <a:extLst>
                  <a:ext uri="{FF2B5EF4-FFF2-40B4-BE49-F238E27FC236}">
                    <a16:creationId xmlns:a16="http://schemas.microsoft.com/office/drawing/2014/main" id="{F98E41BE-EA39-754F-82C7-36D93FBD74F0}"/>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68" name="Rectangle 959">
              <a:extLst>
                <a:ext uri="{FF2B5EF4-FFF2-40B4-BE49-F238E27FC236}">
                  <a16:creationId xmlns:a16="http://schemas.microsoft.com/office/drawing/2014/main" id="{327755D1-B209-404D-9363-9EDC28F7F32F}"/>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69" name="Group 960">
              <a:extLst>
                <a:ext uri="{FF2B5EF4-FFF2-40B4-BE49-F238E27FC236}">
                  <a16:creationId xmlns:a16="http://schemas.microsoft.com/office/drawing/2014/main" id="{26E2E8A6-CFB6-044F-85B5-1DAAEA7FA1C5}"/>
                </a:ext>
              </a:extLst>
            </p:cNvPr>
            <p:cNvGrpSpPr>
              <a:grpSpLocks/>
            </p:cNvGrpSpPr>
            <p:nvPr/>
          </p:nvGrpSpPr>
          <p:grpSpPr bwMode="auto">
            <a:xfrm>
              <a:off x="4747" y="994"/>
              <a:ext cx="581" cy="134"/>
              <a:chOff x="614" y="2568"/>
              <a:chExt cx="725" cy="139"/>
            </a:xfrm>
          </p:grpSpPr>
          <p:sp>
            <p:nvSpPr>
              <p:cNvPr id="690" name="AutoShape 961">
                <a:extLst>
                  <a:ext uri="{FF2B5EF4-FFF2-40B4-BE49-F238E27FC236}">
                    <a16:creationId xmlns:a16="http://schemas.microsoft.com/office/drawing/2014/main" id="{17D69473-78FB-C74F-B4D2-8D565D3F9D8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91" name="AutoShape 962">
                <a:extLst>
                  <a:ext uri="{FF2B5EF4-FFF2-40B4-BE49-F238E27FC236}">
                    <a16:creationId xmlns:a16="http://schemas.microsoft.com/office/drawing/2014/main" id="{17A1D2AB-658B-704B-AE35-B18C119E5AC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70" name="Rectangle 963">
              <a:extLst>
                <a:ext uri="{FF2B5EF4-FFF2-40B4-BE49-F238E27FC236}">
                  <a16:creationId xmlns:a16="http://schemas.microsoft.com/office/drawing/2014/main" id="{F2475D91-5410-684E-A143-AE723E908129}"/>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1" name="Rectangle 964">
              <a:extLst>
                <a:ext uri="{FF2B5EF4-FFF2-40B4-BE49-F238E27FC236}">
                  <a16:creationId xmlns:a16="http://schemas.microsoft.com/office/drawing/2014/main" id="{88C09684-E90D-B34B-AA01-5F070FE819B6}"/>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72" name="Group 965">
              <a:extLst>
                <a:ext uri="{FF2B5EF4-FFF2-40B4-BE49-F238E27FC236}">
                  <a16:creationId xmlns:a16="http://schemas.microsoft.com/office/drawing/2014/main" id="{8ACC4595-9F78-AF46-887A-914807075EBB}"/>
                </a:ext>
              </a:extLst>
            </p:cNvPr>
            <p:cNvGrpSpPr>
              <a:grpSpLocks/>
            </p:cNvGrpSpPr>
            <p:nvPr/>
          </p:nvGrpSpPr>
          <p:grpSpPr bwMode="auto">
            <a:xfrm>
              <a:off x="4735" y="1627"/>
              <a:ext cx="582" cy="151"/>
              <a:chOff x="614" y="2568"/>
              <a:chExt cx="725" cy="139"/>
            </a:xfrm>
          </p:grpSpPr>
          <p:sp>
            <p:nvSpPr>
              <p:cNvPr id="688" name="AutoShape 966">
                <a:extLst>
                  <a:ext uri="{FF2B5EF4-FFF2-40B4-BE49-F238E27FC236}">
                    <a16:creationId xmlns:a16="http://schemas.microsoft.com/office/drawing/2014/main" id="{0A202C7C-1909-AC47-A2CA-695CE34F55E5}"/>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9" name="AutoShape 967">
                <a:extLst>
                  <a:ext uri="{FF2B5EF4-FFF2-40B4-BE49-F238E27FC236}">
                    <a16:creationId xmlns:a16="http://schemas.microsoft.com/office/drawing/2014/main" id="{E346AA42-C439-DA48-84D9-5D4DD0ABF0F3}"/>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73" name="Freeform 968">
              <a:extLst>
                <a:ext uri="{FF2B5EF4-FFF2-40B4-BE49-F238E27FC236}">
                  <a16:creationId xmlns:a16="http://schemas.microsoft.com/office/drawing/2014/main" id="{5FD4884A-2CB1-894E-8CB9-2067C75F07CD}"/>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74" name="Group 969">
              <a:extLst>
                <a:ext uri="{FF2B5EF4-FFF2-40B4-BE49-F238E27FC236}">
                  <a16:creationId xmlns:a16="http://schemas.microsoft.com/office/drawing/2014/main" id="{B2CB40CE-804C-0948-841C-9A509EE86B26}"/>
                </a:ext>
              </a:extLst>
            </p:cNvPr>
            <p:cNvGrpSpPr>
              <a:grpSpLocks/>
            </p:cNvGrpSpPr>
            <p:nvPr/>
          </p:nvGrpSpPr>
          <p:grpSpPr bwMode="auto">
            <a:xfrm>
              <a:off x="4739" y="1327"/>
              <a:ext cx="582" cy="139"/>
              <a:chOff x="614" y="2568"/>
              <a:chExt cx="725" cy="139"/>
            </a:xfrm>
          </p:grpSpPr>
          <p:sp>
            <p:nvSpPr>
              <p:cNvPr id="686" name="AutoShape 970">
                <a:extLst>
                  <a:ext uri="{FF2B5EF4-FFF2-40B4-BE49-F238E27FC236}">
                    <a16:creationId xmlns:a16="http://schemas.microsoft.com/office/drawing/2014/main" id="{58614F2D-DA1A-F842-A886-A2F0D8C2BAFD}"/>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7" name="AutoShape 971">
                <a:extLst>
                  <a:ext uri="{FF2B5EF4-FFF2-40B4-BE49-F238E27FC236}">
                    <a16:creationId xmlns:a16="http://schemas.microsoft.com/office/drawing/2014/main" id="{8B641E3D-5D3B-2B4B-B634-292AB1DA657B}"/>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75" name="Rectangle 972">
              <a:extLst>
                <a:ext uri="{FF2B5EF4-FFF2-40B4-BE49-F238E27FC236}">
                  <a16:creationId xmlns:a16="http://schemas.microsoft.com/office/drawing/2014/main" id="{34776F72-1048-254B-9F43-F004B26E0CB6}"/>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6" name="Freeform 973">
              <a:extLst>
                <a:ext uri="{FF2B5EF4-FFF2-40B4-BE49-F238E27FC236}">
                  <a16:creationId xmlns:a16="http://schemas.microsoft.com/office/drawing/2014/main" id="{A2E37FDF-DD02-AA46-A996-DF9614588BC1}"/>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7" name="Freeform 974">
              <a:extLst>
                <a:ext uri="{FF2B5EF4-FFF2-40B4-BE49-F238E27FC236}">
                  <a16:creationId xmlns:a16="http://schemas.microsoft.com/office/drawing/2014/main" id="{5E599968-E309-0C41-A6E5-1A2E8D0D7A5B}"/>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8" name="Oval 975">
              <a:extLst>
                <a:ext uri="{FF2B5EF4-FFF2-40B4-BE49-F238E27FC236}">
                  <a16:creationId xmlns:a16="http://schemas.microsoft.com/office/drawing/2014/main" id="{8B76954B-B2F9-7644-B168-314EF4AAF24B}"/>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9" name="Freeform 976">
              <a:extLst>
                <a:ext uri="{FF2B5EF4-FFF2-40B4-BE49-F238E27FC236}">
                  <a16:creationId xmlns:a16="http://schemas.microsoft.com/office/drawing/2014/main" id="{D9EAE5CF-636D-F54A-8351-01EA3167DF7D}"/>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0" name="AutoShape 977">
              <a:extLst>
                <a:ext uri="{FF2B5EF4-FFF2-40B4-BE49-F238E27FC236}">
                  <a16:creationId xmlns:a16="http://schemas.microsoft.com/office/drawing/2014/main" id="{BA3B7F84-E639-E547-B5C6-A02DC558294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1" name="AutoShape 978">
              <a:extLst>
                <a:ext uri="{FF2B5EF4-FFF2-40B4-BE49-F238E27FC236}">
                  <a16:creationId xmlns:a16="http://schemas.microsoft.com/office/drawing/2014/main" id="{0442B1DD-1D97-9F4D-B5C4-F5A4F4BB488D}"/>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2" name="Oval 979">
              <a:extLst>
                <a:ext uri="{FF2B5EF4-FFF2-40B4-BE49-F238E27FC236}">
                  <a16:creationId xmlns:a16="http://schemas.microsoft.com/office/drawing/2014/main" id="{EA6FE86C-D41E-1949-A3C7-77647ACF0CFF}"/>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3" name="Oval 980">
              <a:extLst>
                <a:ext uri="{FF2B5EF4-FFF2-40B4-BE49-F238E27FC236}">
                  <a16:creationId xmlns:a16="http://schemas.microsoft.com/office/drawing/2014/main" id="{38AA7182-25E5-E442-9745-7BAF64CEAA1F}"/>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4" name="Oval 981">
              <a:extLst>
                <a:ext uri="{FF2B5EF4-FFF2-40B4-BE49-F238E27FC236}">
                  <a16:creationId xmlns:a16="http://schemas.microsoft.com/office/drawing/2014/main" id="{16842D0E-A2D6-0745-B8FB-E328BE5B32A9}"/>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5" name="Rectangle 982">
              <a:extLst>
                <a:ext uri="{FF2B5EF4-FFF2-40B4-BE49-F238E27FC236}">
                  <a16:creationId xmlns:a16="http://schemas.microsoft.com/office/drawing/2014/main" id="{8F08011A-E991-A946-A958-0A487EA356EF}"/>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71" name="Slide Number Placeholder 2">
            <a:extLst>
              <a:ext uri="{FF2B5EF4-FFF2-40B4-BE49-F238E27FC236}">
                <a16:creationId xmlns:a16="http://schemas.microsoft.com/office/drawing/2014/main" id="{96ECE80E-E07E-F54F-B7D9-AC2C33DC5BD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a:t>
            </a:fld>
            <a:endParaRPr lang="en-US" dirty="0"/>
          </a:p>
        </p:txBody>
      </p:sp>
    </p:spTree>
    <p:extLst>
      <p:ext uri="{BB962C8B-B14F-4D97-AF65-F5344CB8AC3E}">
        <p14:creationId xmlns:p14="http://schemas.microsoft.com/office/powerpoint/2010/main" val="1821891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56">
                                            <p:txEl>
                                              <p:pRg st="1" end="1"/>
                                            </p:txEl>
                                          </p:spTgt>
                                        </p:tgtEl>
                                        <p:attrNameLst>
                                          <p:attrName>style.visibility</p:attrName>
                                        </p:attrNameLst>
                                      </p:cBhvr>
                                      <p:to>
                                        <p:strVal val="visible"/>
                                      </p:to>
                                    </p:set>
                                    <p:animEffect transition="in" filter="dissolve">
                                      <p:cBhvr>
                                        <p:cTn id="7" dur="500"/>
                                        <p:tgtEl>
                                          <p:spTgt spid="656">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656">
                                            <p:txEl>
                                              <p:pRg st="2" end="2"/>
                                            </p:txEl>
                                          </p:spTgt>
                                        </p:tgtEl>
                                        <p:attrNameLst>
                                          <p:attrName>style.visibility</p:attrName>
                                        </p:attrNameLst>
                                      </p:cBhvr>
                                      <p:to>
                                        <p:strVal val="visible"/>
                                      </p:to>
                                    </p:set>
                                    <p:animEffect transition="in" filter="dissolve">
                                      <p:cBhvr>
                                        <p:cTn id="10" dur="500"/>
                                        <p:tgtEl>
                                          <p:spTgt spid="656">
                                            <p:txEl>
                                              <p:pRg st="2" end="2"/>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656">
                                            <p:txEl>
                                              <p:pRg st="3" end="3"/>
                                            </p:txEl>
                                          </p:spTgt>
                                        </p:tgtEl>
                                        <p:attrNameLst>
                                          <p:attrName>style.visibility</p:attrName>
                                        </p:attrNameLst>
                                      </p:cBhvr>
                                      <p:to>
                                        <p:strVal val="visible"/>
                                      </p:to>
                                    </p:set>
                                    <p:animEffect transition="in" filter="dissolve">
                                      <p:cBhvr>
                                        <p:cTn id="13" dur="500"/>
                                        <p:tgtEl>
                                          <p:spTgt spid="656">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656">
                                            <p:txEl>
                                              <p:pRg st="5" end="5"/>
                                            </p:txEl>
                                          </p:spTgt>
                                        </p:tgtEl>
                                        <p:attrNameLst>
                                          <p:attrName>style.visibility</p:attrName>
                                        </p:attrNameLst>
                                      </p:cBhvr>
                                      <p:to>
                                        <p:strVal val="visible"/>
                                      </p:to>
                                    </p:set>
                                    <p:animEffect transition="in" filter="dissolve">
                                      <p:cBhvr>
                                        <p:cTn id="18" dur="500"/>
                                        <p:tgtEl>
                                          <p:spTgt spid="656">
                                            <p:txEl>
                                              <p:pRg st="5" end="5"/>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656">
                                            <p:txEl>
                                              <p:pRg st="6" end="6"/>
                                            </p:txEl>
                                          </p:spTgt>
                                        </p:tgtEl>
                                        <p:attrNameLst>
                                          <p:attrName>style.visibility</p:attrName>
                                        </p:attrNameLst>
                                      </p:cBhvr>
                                      <p:to>
                                        <p:strVal val="visible"/>
                                      </p:to>
                                    </p:set>
                                    <p:animEffect transition="in" filter="dissolve">
                                      <p:cBhvr>
                                        <p:cTn id="21" dur="500"/>
                                        <p:tgtEl>
                                          <p:spTgt spid="656">
                                            <p:txEl>
                                              <p:pRg st="6" end="6"/>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656">
                                            <p:txEl>
                                              <p:pRg st="7" end="7"/>
                                            </p:txEl>
                                          </p:spTgt>
                                        </p:tgtEl>
                                        <p:attrNameLst>
                                          <p:attrName>style.visibility</p:attrName>
                                        </p:attrNameLst>
                                      </p:cBhvr>
                                      <p:to>
                                        <p:strVal val="visible"/>
                                      </p:to>
                                    </p:set>
                                    <p:animEffect transition="in" filter="dissolve">
                                      <p:cBhvr>
                                        <p:cTn id="24" dur="500"/>
                                        <p:tgtEl>
                                          <p:spTgt spid="656">
                                            <p:txEl>
                                              <p:pRg st="7" end="7"/>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656">
                                            <p:txEl>
                                              <p:pRg st="8" end="8"/>
                                            </p:txEl>
                                          </p:spTgt>
                                        </p:tgtEl>
                                        <p:attrNameLst>
                                          <p:attrName>style.visibility</p:attrName>
                                        </p:attrNameLst>
                                      </p:cBhvr>
                                      <p:to>
                                        <p:strVal val="visible"/>
                                      </p:to>
                                    </p:set>
                                    <p:animEffect transition="in" filter="dissolve">
                                      <p:cBhvr>
                                        <p:cTn id="27" dur="500"/>
                                        <p:tgtEl>
                                          <p:spTgt spid="656">
                                            <p:txEl>
                                              <p:pRg st="8" end="8"/>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656">
                                            <p:txEl>
                                              <p:pRg st="9" end="9"/>
                                            </p:txEl>
                                          </p:spTgt>
                                        </p:tgtEl>
                                        <p:attrNameLst>
                                          <p:attrName>style.visibility</p:attrName>
                                        </p:attrNameLst>
                                      </p:cBhvr>
                                      <p:to>
                                        <p:strVal val="visible"/>
                                      </p:to>
                                    </p:set>
                                    <p:animEffect transition="in" filter="dissolve">
                                      <p:cBhvr>
                                        <p:cTn id="30" dur="500"/>
                                        <p:tgtEl>
                                          <p:spTgt spid="65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Scenario: Alice sends e-mail to Bob</a:t>
            </a:r>
            <a:endParaRPr lang="en-US" sz="4400" dirty="0"/>
          </a:p>
        </p:txBody>
      </p:sp>
      <p:sp>
        <p:nvSpPr>
          <p:cNvPr id="78" name="Rectangle 3">
            <a:extLst>
              <a:ext uri="{FF2B5EF4-FFF2-40B4-BE49-F238E27FC236}">
                <a16:creationId xmlns:a16="http://schemas.microsoft.com/office/drawing/2014/main" id="{2933C95F-5827-EE44-BCBB-0C3F4EACA630}"/>
              </a:ext>
            </a:extLst>
          </p:cNvPr>
          <p:cNvSpPr txBox="1">
            <a:spLocks noChangeArrowheads="1"/>
          </p:cNvSpPr>
          <p:nvPr/>
        </p:nvSpPr>
        <p:spPr>
          <a:xfrm>
            <a:off x="707567" y="1371600"/>
            <a:ext cx="5071156" cy="1153886"/>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1) Alice uses UA to compose e-mail message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to” </a:t>
            </a:r>
            <a:r>
              <a:rPr kumimoji="0" lang="en-US" altLang="ja-JP"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bob@someschool.edu</a:t>
            </a: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79" name="Rectangle 4">
            <a:extLst>
              <a:ext uri="{FF2B5EF4-FFF2-40B4-BE49-F238E27FC236}">
                <a16:creationId xmlns:a16="http://schemas.microsoft.com/office/drawing/2014/main" id="{00C4C8B9-B23B-0F45-80BC-6C453604E658}"/>
              </a:ext>
            </a:extLst>
          </p:cNvPr>
          <p:cNvSpPr txBox="1">
            <a:spLocks noChangeArrowheads="1"/>
          </p:cNvSpPr>
          <p:nvPr/>
        </p:nvSpPr>
        <p:spPr>
          <a:xfrm>
            <a:off x="6638017" y="1329168"/>
            <a:ext cx="5071155" cy="94639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4) SMTP client sends Alice’</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message over the TCP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Calibri" panose="020F0502020204030204" pitchFamily="34" charset="0"/>
              </a:rPr>
              <a:t>connection</a:t>
            </a:r>
            <a:endPar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grpSp>
        <p:nvGrpSpPr>
          <p:cNvPr id="255" name="Group 163">
            <a:extLst>
              <a:ext uri="{FF2B5EF4-FFF2-40B4-BE49-F238E27FC236}">
                <a16:creationId xmlns:a16="http://schemas.microsoft.com/office/drawing/2014/main" id="{08B09F9F-6FE5-BF42-B610-1A1E41F8BEC8}"/>
              </a:ext>
            </a:extLst>
          </p:cNvPr>
          <p:cNvGrpSpPr>
            <a:grpSpLocks/>
          </p:cNvGrpSpPr>
          <p:nvPr/>
        </p:nvGrpSpPr>
        <p:grpSpPr bwMode="auto">
          <a:xfrm>
            <a:off x="2304142" y="4981175"/>
            <a:ext cx="912813" cy="1054100"/>
            <a:chOff x="3574" y="550"/>
            <a:chExt cx="575" cy="664"/>
          </a:xfrm>
        </p:grpSpPr>
        <p:grpSp>
          <p:nvGrpSpPr>
            <p:cNvPr id="256" name="Group 164">
              <a:extLst>
                <a:ext uri="{FF2B5EF4-FFF2-40B4-BE49-F238E27FC236}">
                  <a16:creationId xmlns:a16="http://schemas.microsoft.com/office/drawing/2014/main" id="{CD93400A-6D0D-684A-BBBD-FEAE608B92E1}"/>
                </a:ext>
              </a:extLst>
            </p:cNvPr>
            <p:cNvGrpSpPr>
              <a:grpSpLocks/>
            </p:cNvGrpSpPr>
            <p:nvPr/>
          </p:nvGrpSpPr>
          <p:grpSpPr bwMode="auto">
            <a:xfrm>
              <a:off x="3588" y="692"/>
              <a:ext cx="561" cy="522"/>
              <a:chOff x="-44" y="1473"/>
              <a:chExt cx="981" cy="1105"/>
            </a:xfrm>
          </p:grpSpPr>
          <p:pic>
            <p:nvPicPr>
              <p:cNvPr id="259" name="Picture 165" descr="desktop_computer_stylized_medium">
                <a:extLst>
                  <a:ext uri="{FF2B5EF4-FFF2-40B4-BE49-F238E27FC236}">
                    <a16:creationId xmlns:a16="http://schemas.microsoft.com/office/drawing/2014/main" id="{1D1523A8-A1B8-B44C-A152-2078AE01C6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0" name="Freeform 166">
                <a:extLst>
                  <a:ext uri="{FF2B5EF4-FFF2-40B4-BE49-F238E27FC236}">
                    <a16:creationId xmlns:a16="http://schemas.microsoft.com/office/drawing/2014/main" id="{A1C82B36-BF01-F24C-877C-0E2759BF1A57}"/>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57" name="Rectangle 115">
              <a:extLst>
                <a:ext uri="{FF2B5EF4-FFF2-40B4-BE49-F238E27FC236}">
                  <a16:creationId xmlns:a16="http://schemas.microsoft.com/office/drawing/2014/main" id="{D073CDC3-856E-F34F-AD4D-EDC68C2D2897}"/>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8" name="Text Box 116">
              <a:extLst>
                <a:ext uri="{FF2B5EF4-FFF2-40B4-BE49-F238E27FC236}">
                  <a16:creationId xmlns:a16="http://schemas.microsoft.com/office/drawing/2014/main" id="{4645B38D-9175-AD49-B83F-C3999FDDBD63}"/>
                </a:ext>
              </a:extLst>
            </p:cNvPr>
            <p:cNvSpPr txBox="1">
              <a:spLocks noChangeArrowheads="1"/>
            </p:cNvSpPr>
            <p:nvPr/>
          </p:nvSpPr>
          <p:spPr bwMode="auto">
            <a:xfrm>
              <a:off x="3574" y="550"/>
              <a:ext cx="4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agent</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61" name="Group 130">
            <a:extLst>
              <a:ext uri="{FF2B5EF4-FFF2-40B4-BE49-F238E27FC236}">
                <a16:creationId xmlns:a16="http://schemas.microsoft.com/office/drawing/2014/main" id="{13EDFF6E-21A5-9348-B003-C5417A1E00C5}"/>
              </a:ext>
            </a:extLst>
          </p:cNvPr>
          <p:cNvGrpSpPr>
            <a:grpSpLocks/>
          </p:cNvGrpSpPr>
          <p:nvPr/>
        </p:nvGrpSpPr>
        <p:grpSpPr bwMode="auto">
          <a:xfrm>
            <a:off x="6014130" y="4712887"/>
            <a:ext cx="511175" cy="693738"/>
            <a:chOff x="4140" y="429"/>
            <a:chExt cx="1425" cy="2396"/>
          </a:xfrm>
        </p:grpSpPr>
        <p:sp>
          <p:nvSpPr>
            <p:cNvPr id="262" name="Freeform 131">
              <a:extLst>
                <a:ext uri="{FF2B5EF4-FFF2-40B4-BE49-F238E27FC236}">
                  <a16:creationId xmlns:a16="http://schemas.microsoft.com/office/drawing/2014/main" id="{61FD7F4A-FEC8-9A47-901F-32CC32BCA278}"/>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3" name="Rectangle 132">
              <a:extLst>
                <a:ext uri="{FF2B5EF4-FFF2-40B4-BE49-F238E27FC236}">
                  <a16:creationId xmlns:a16="http://schemas.microsoft.com/office/drawing/2014/main" id="{EB17B35A-AE03-6345-8385-2A3ECEF18FFD}"/>
                </a:ext>
              </a:extLst>
            </p:cNvPr>
            <p:cNvSpPr>
              <a:spLocks noChangeArrowheads="1"/>
            </p:cNvSpPr>
            <p:nvPr/>
          </p:nvSpPr>
          <p:spPr bwMode="auto">
            <a:xfrm>
              <a:off x="4206" y="429"/>
              <a:ext cx="1044" cy="2286"/>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4" name="Freeform 133">
              <a:extLst>
                <a:ext uri="{FF2B5EF4-FFF2-40B4-BE49-F238E27FC236}">
                  <a16:creationId xmlns:a16="http://schemas.microsoft.com/office/drawing/2014/main" id="{C8ABAA8F-E55F-F847-A050-27D27A3D3545}"/>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5" name="Freeform 134">
              <a:extLst>
                <a:ext uri="{FF2B5EF4-FFF2-40B4-BE49-F238E27FC236}">
                  <a16:creationId xmlns:a16="http://schemas.microsoft.com/office/drawing/2014/main" id="{CB3506B1-1B76-2B4F-92ED-0581496CD79F}"/>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6" name="Rectangle 135">
              <a:extLst>
                <a:ext uri="{FF2B5EF4-FFF2-40B4-BE49-F238E27FC236}">
                  <a16:creationId xmlns:a16="http://schemas.microsoft.com/office/drawing/2014/main" id="{C29141DC-E1CD-CA47-AA6E-3F36A18F879C}"/>
                </a:ext>
              </a:extLst>
            </p:cNvPr>
            <p:cNvSpPr>
              <a:spLocks noChangeArrowheads="1"/>
            </p:cNvSpPr>
            <p:nvPr/>
          </p:nvSpPr>
          <p:spPr bwMode="auto">
            <a:xfrm>
              <a:off x="4211" y="692"/>
              <a:ext cx="597" cy="49"/>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67" name="Group 136">
              <a:extLst>
                <a:ext uri="{FF2B5EF4-FFF2-40B4-BE49-F238E27FC236}">
                  <a16:creationId xmlns:a16="http://schemas.microsoft.com/office/drawing/2014/main" id="{EAB3ACB3-470F-C840-AA24-17BBD7FD58A3}"/>
                </a:ext>
              </a:extLst>
            </p:cNvPr>
            <p:cNvGrpSpPr>
              <a:grpSpLocks/>
            </p:cNvGrpSpPr>
            <p:nvPr/>
          </p:nvGrpSpPr>
          <p:grpSpPr bwMode="auto">
            <a:xfrm>
              <a:off x="4749" y="668"/>
              <a:ext cx="581" cy="145"/>
              <a:chOff x="614" y="2568"/>
              <a:chExt cx="725" cy="139"/>
            </a:xfrm>
          </p:grpSpPr>
          <p:sp>
            <p:nvSpPr>
              <p:cNvPr id="292" name="AutoShape 137">
                <a:extLst>
                  <a:ext uri="{FF2B5EF4-FFF2-40B4-BE49-F238E27FC236}">
                    <a16:creationId xmlns:a16="http://schemas.microsoft.com/office/drawing/2014/main" id="{C020859C-D00D-7B45-962D-E8E3647B9B6D}"/>
                  </a:ext>
                </a:extLst>
              </p:cNvPr>
              <p:cNvSpPr>
                <a:spLocks noChangeArrowheads="1"/>
              </p:cNvSpPr>
              <p:nvPr/>
            </p:nvSpPr>
            <p:spPr bwMode="auto">
              <a:xfrm>
                <a:off x="616" y="2570"/>
                <a:ext cx="723"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3" name="AutoShape 138">
                <a:extLst>
                  <a:ext uri="{FF2B5EF4-FFF2-40B4-BE49-F238E27FC236}">
                    <a16:creationId xmlns:a16="http://schemas.microsoft.com/office/drawing/2014/main" id="{60E64D16-745C-7C42-81A9-0C7B93AE076D}"/>
                  </a:ext>
                </a:extLst>
              </p:cNvPr>
              <p:cNvSpPr>
                <a:spLocks noChangeArrowheads="1"/>
              </p:cNvSpPr>
              <p:nvPr/>
            </p:nvSpPr>
            <p:spPr bwMode="auto">
              <a:xfrm>
                <a:off x="633" y="2586"/>
                <a:ext cx="690"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68" name="Rectangle 139">
              <a:extLst>
                <a:ext uri="{FF2B5EF4-FFF2-40B4-BE49-F238E27FC236}">
                  <a16:creationId xmlns:a16="http://schemas.microsoft.com/office/drawing/2014/main" id="{F1D855D2-71AC-984F-9A72-50E8ABC1B688}"/>
                </a:ext>
              </a:extLst>
            </p:cNvPr>
            <p:cNvSpPr>
              <a:spLocks noChangeArrowheads="1"/>
            </p:cNvSpPr>
            <p:nvPr/>
          </p:nvSpPr>
          <p:spPr bwMode="auto">
            <a:xfrm>
              <a:off x="4224" y="1021"/>
              <a:ext cx="597"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69" name="Group 140">
              <a:extLst>
                <a:ext uri="{FF2B5EF4-FFF2-40B4-BE49-F238E27FC236}">
                  <a16:creationId xmlns:a16="http://schemas.microsoft.com/office/drawing/2014/main" id="{20BB9E40-6067-8049-AD58-FBE8FE00A726}"/>
                </a:ext>
              </a:extLst>
            </p:cNvPr>
            <p:cNvGrpSpPr>
              <a:grpSpLocks/>
            </p:cNvGrpSpPr>
            <p:nvPr/>
          </p:nvGrpSpPr>
          <p:grpSpPr bwMode="auto">
            <a:xfrm>
              <a:off x="4747" y="994"/>
              <a:ext cx="581" cy="134"/>
              <a:chOff x="614" y="2568"/>
              <a:chExt cx="725" cy="139"/>
            </a:xfrm>
          </p:grpSpPr>
          <p:sp>
            <p:nvSpPr>
              <p:cNvPr id="290" name="AutoShape 141">
                <a:extLst>
                  <a:ext uri="{FF2B5EF4-FFF2-40B4-BE49-F238E27FC236}">
                    <a16:creationId xmlns:a16="http://schemas.microsoft.com/office/drawing/2014/main" id="{2B68BE35-A43A-9149-A03B-07B187ED188F}"/>
                  </a:ext>
                </a:extLst>
              </p:cNvPr>
              <p:cNvSpPr>
                <a:spLocks noChangeArrowheads="1"/>
              </p:cNvSpPr>
              <p:nvPr/>
            </p:nvSpPr>
            <p:spPr bwMode="auto">
              <a:xfrm>
                <a:off x="613" y="2568"/>
                <a:ext cx="718"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1" name="AutoShape 142">
                <a:extLst>
                  <a:ext uri="{FF2B5EF4-FFF2-40B4-BE49-F238E27FC236}">
                    <a16:creationId xmlns:a16="http://schemas.microsoft.com/office/drawing/2014/main" id="{43D29C0B-DA7B-C74E-A16B-88D6DA5FC343}"/>
                  </a:ext>
                </a:extLst>
              </p:cNvPr>
              <p:cNvSpPr>
                <a:spLocks noChangeArrowheads="1"/>
              </p:cNvSpPr>
              <p:nvPr/>
            </p:nvSpPr>
            <p:spPr bwMode="auto">
              <a:xfrm>
                <a:off x="630" y="2585"/>
                <a:ext cx="690" cy="102"/>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70" name="Rectangle 143">
              <a:extLst>
                <a:ext uri="{FF2B5EF4-FFF2-40B4-BE49-F238E27FC236}">
                  <a16:creationId xmlns:a16="http://schemas.microsoft.com/office/drawing/2014/main" id="{0F5C4F7B-5FAA-1840-9009-D9D57F79D692}"/>
                </a:ext>
              </a:extLst>
            </p:cNvPr>
            <p:cNvSpPr>
              <a:spLocks noChangeArrowheads="1"/>
            </p:cNvSpPr>
            <p:nvPr/>
          </p:nvSpPr>
          <p:spPr bwMode="auto">
            <a:xfrm>
              <a:off x="4215" y="1356"/>
              <a:ext cx="597" cy="49"/>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1" name="Rectangle 144">
              <a:extLst>
                <a:ext uri="{FF2B5EF4-FFF2-40B4-BE49-F238E27FC236}">
                  <a16:creationId xmlns:a16="http://schemas.microsoft.com/office/drawing/2014/main" id="{BF7A105A-0D0F-D945-913B-9DE9C972C242}"/>
                </a:ext>
              </a:extLst>
            </p:cNvPr>
            <p:cNvSpPr>
              <a:spLocks noChangeArrowheads="1"/>
            </p:cNvSpPr>
            <p:nvPr/>
          </p:nvSpPr>
          <p:spPr bwMode="auto">
            <a:xfrm>
              <a:off x="4229" y="1657"/>
              <a:ext cx="597"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72" name="Group 145">
              <a:extLst>
                <a:ext uri="{FF2B5EF4-FFF2-40B4-BE49-F238E27FC236}">
                  <a16:creationId xmlns:a16="http://schemas.microsoft.com/office/drawing/2014/main" id="{10CBB227-95A4-914B-BF9A-A9635D613B84}"/>
                </a:ext>
              </a:extLst>
            </p:cNvPr>
            <p:cNvGrpSpPr>
              <a:grpSpLocks/>
            </p:cNvGrpSpPr>
            <p:nvPr/>
          </p:nvGrpSpPr>
          <p:grpSpPr bwMode="auto">
            <a:xfrm>
              <a:off x="4735" y="1627"/>
              <a:ext cx="582" cy="151"/>
              <a:chOff x="614" y="2568"/>
              <a:chExt cx="725" cy="139"/>
            </a:xfrm>
          </p:grpSpPr>
          <p:sp>
            <p:nvSpPr>
              <p:cNvPr id="288" name="AutoShape 146">
                <a:extLst>
                  <a:ext uri="{FF2B5EF4-FFF2-40B4-BE49-F238E27FC236}">
                    <a16:creationId xmlns:a16="http://schemas.microsoft.com/office/drawing/2014/main" id="{DB5D7EB6-D073-2D4B-B3BB-04D89CC597F1}"/>
                  </a:ext>
                </a:extLst>
              </p:cNvPr>
              <p:cNvSpPr>
                <a:spLocks noChangeArrowheads="1"/>
              </p:cNvSpPr>
              <p:nvPr/>
            </p:nvSpPr>
            <p:spPr bwMode="auto">
              <a:xfrm>
                <a:off x="612" y="2581"/>
                <a:ext cx="728" cy="126"/>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9" name="AutoShape 147">
                <a:extLst>
                  <a:ext uri="{FF2B5EF4-FFF2-40B4-BE49-F238E27FC236}">
                    <a16:creationId xmlns:a16="http://schemas.microsoft.com/office/drawing/2014/main" id="{A0CFD582-078B-8445-A2D9-CF20F92CDD18}"/>
                  </a:ext>
                </a:extLst>
              </p:cNvPr>
              <p:cNvSpPr>
                <a:spLocks noChangeArrowheads="1"/>
              </p:cNvSpPr>
              <p:nvPr/>
            </p:nvSpPr>
            <p:spPr bwMode="auto">
              <a:xfrm>
                <a:off x="628" y="2586"/>
                <a:ext cx="695"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73" name="Freeform 148">
              <a:extLst>
                <a:ext uri="{FF2B5EF4-FFF2-40B4-BE49-F238E27FC236}">
                  <a16:creationId xmlns:a16="http://schemas.microsoft.com/office/drawing/2014/main" id="{947FD5AC-F03D-0B44-BCDE-4549BC612509}"/>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74" name="Group 149">
              <a:extLst>
                <a:ext uri="{FF2B5EF4-FFF2-40B4-BE49-F238E27FC236}">
                  <a16:creationId xmlns:a16="http://schemas.microsoft.com/office/drawing/2014/main" id="{9B44B04A-F8ED-0347-ADCB-1B8E61433E6D}"/>
                </a:ext>
              </a:extLst>
            </p:cNvPr>
            <p:cNvGrpSpPr>
              <a:grpSpLocks/>
            </p:cNvGrpSpPr>
            <p:nvPr/>
          </p:nvGrpSpPr>
          <p:grpSpPr bwMode="auto">
            <a:xfrm>
              <a:off x="4739" y="1327"/>
              <a:ext cx="582" cy="139"/>
              <a:chOff x="614" y="2568"/>
              <a:chExt cx="725" cy="139"/>
            </a:xfrm>
          </p:grpSpPr>
          <p:sp>
            <p:nvSpPr>
              <p:cNvPr id="286" name="AutoShape 150">
                <a:extLst>
                  <a:ext uri="{FF2B5EF4-FFF2-40B4-BE49-F238E27FC236}">
                    <a16:creationId xmlns:a16="http://schemas.microsoft.com/office/drawing/2014/main" id="{636BD840-6281-2248-803C-E55A27601CE0}"/>
                  </a:ext>
                </a:extLst>
              </p:cNvPr>
              <p:cNvSpPr>
                <a:spLocks noChangeArrowheads="1"/>
              </p:cNvSpPr>
              <p:nvPr/>
            </p:nvSpPr>
            <p:spPr bwMode="auto">
              <a:xfrm>
                <a:off x="612" y="2569"/>
                <a:ext cx="728"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7" name="AutoShape 151">
                <a:extLst>
                  <a:ext uri="{FF2B5EF4-FFF2-40B4-BE49-F238E27FC236}">
                    <a16:creationId xmlns:a16="http://schemas.microsoft.com/office/drawing/2014/main" id="{03A123BA-E3B3-1D47-9672-817DDBA916F1}"/>
                  </a:ext>
                </a:extLst>
              </p:cNvPr>
              <p:cNvSpPr>
                <a:spLocks noChangeArrowheads="1"/>
              </p:cNvSpPr>
              <p:nvPr/>
            </p:nvSpPr>
            <p:spPr bwMode="auto">
              <a:xfrm>
                <a:off x="629" y="2586"/>
                <a:ext cx="695"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75" name="Rectangle 152">
              <a:extLst>
                <a:ext uri="{FF2B5EF4-FFF2-40B4-BE49-F238E27FC236}">
                  <a16:creationId xmlns:a16="http://schemas.microsoft.com/office/drawing/2014/main" id="{4D20038F-2D96-1F44-8783-5BAADC6A31AB}"/>
                </a:ext>
              </a:extLst>
            </p:cNvPr>
            <p:cNvSpPr>
              <a:spLocks noChangeArrowheads="1"/>
            </p:cNvSpPr>
            <p:nvPr/>
          </p:nvSpPr>
          <p:spPr bwMode="auto">
            <a:xfrm>
              <a:off x="5251" y="429"/>
              <a:ext cx="66" cy="2286"/>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6" name="Freeform 153">
              <a:extLst>
                <a:ext uri="{FF2B5EF4-FFF2-40B4-BE49-F238E27FC236}">
                  <a16:creationId xmlns:a16="http://schemas.microsoft.com/office/drawing/2014/main" id="{ACF47485-E420-FE49-A587-FD7E913695A1}"/>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7" name="Freeform 154">
              <a:extLst>
                <a:ext uri="{FF2B5EF4-FFF2-40B4-BE49-F238E27FC236}">
                  <a16:creationId xmlns:a16="http://schemas.microsoft.com/office/drawing/2014/main" id="{28316736-14D9-7F43-A8EA-196B798633AF}"/>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8" name="Oval 155">
              <a:extLst>
                <a:ext uri="{FF2B5EF4-FFF2-40B4-BE49-F238E27FC236}">
                  <a16:creationId xmlns:a16="http://schemas.microsoft.com/office/drawing/2014/main" id="{2722AD07-821C-CB4C-9B0B-DAF52F98109B}"/>
                </a:ext>
              </a:extLst>
            </p:cNvPr>
            <p:cNvSpPr>
              <a:spLocks noChangeArrowheads="1"/>
            </p:cNvSpPr>
            <p:nvPr/>
          </p:nvSpPr>
          <p:spPr bwMode="auto">
            <a:xfrm>
              <a:off x="5516" y="2611"/>
              <a:ext cx="49" cy="9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9" name="Freeform 156">
              <a:extLst>
                <a:ext uri="{FF2B5EF4-FFF2-40B4-BE49-F238E27FC236}">
                  <a16:creationId xmlns:a16="http://schemas.microsoft.com/office/drawing/2014/main" id="{AB77166F-9EFA-304A-B417-50C6912B7A0D}"/>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0" name="AutoShape 157">
              <a:extLst>
                <a:ext uri="{FF2B5EF4-FFF2-40B4-BE49-F238E27FC236}">
                  <a16:creationId xmlns:a16="http://schemas.microsoft.com/office/drawing/2014/main" id="{D3E26CDB-2B77-8541-94DF-35B22CFF7E05}"/>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1" name="AutoShape 158">
              <a:extLst>
                <a:ext uri="{FF2B5EF4-FFF2-40B4-BE49-F238E27FC236}">
                  <a16:creationId xmlns:a16="http://schemas.microsoft.com/office/drawing/2014/main" id="{FF893C65-60BF-8948-93D4-F47C74AABF12}"/>
                </a:ext>
              </a:extLst>
            </p:cNvPr>
            <p:cNvSpPr>
              <a:spLocks noChangeArrowheads="1"/>
            </p:cNvSpPr>
            <p:nvPr/>
          </p:nvSpPr>
          <p:spPr bwMode="auto">
            <a:xfrm>
              <a:off x="4206" y="2710"/>
              <a:ext cx="1071"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2" name="Oval 159">
              <a:extLst>
                <a:ext uri="{FF2B5EF4-FFF2-40B4-BE49-F238E27FC236}">
                  <a16:creationId xmlns:a16="http://schemas.microsoft.com/office/drawing/2014/main" id="{DD307CA4-5E6F-9742-9FA0-4ABF90FAE297}"/>
                </a:ext>
              </a:extLst>
            </p:cNvPr>
            <p:cNvSpPr>
              <a:spLocks noChangeArrowheads="1"/>
            </p:cNvSpPr>
            <p:nvPr/>
          </p:nvSpPr>
          <p:spPr bwMode="auto">
            <a:xfrm>
              <a:off x="4308" y="2381"/>
              <a:ext cx="159"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3" name="Oval 160">
              <a:extLst>
                <a:ext uri="{FF2B5EF4-FFF2-40B4-BE49-F238E27FC236}">
                  <a16:creationId xmlns:a16="http://schemas.microsoft.com/office/drawing/2014/main" id="{3A77FE5B-B51A-4746-8BEB-840D217B5992}"/>
                </a:ext>
              </a:extLst>
            </p:cNvPr>
            <p:cNvSpPr>
              <a:spLocks noChangeArrowheads="1"/>
            </p:cNvSpPr>
            <p:nvPr/>
          </p:nvSpPr>
          <p:spPr bwMode="auto">
            <a:xfrm>
              <a:off x="4485" y="2386"/>
              <a:ext cx="159"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84" name="Oval 161">
              <a:extLst>
                <a:ext uri="{FF2B5EF4-FFF2-40B4-BE49-F238E27FC236}">
                  <a16:creationId xmlns:a16="http://schemas.microsoft.com/office/drawing/2014/main" id="{B7459A07-79C7-4A4E-8631-AD543B8123CD}"/>
                </a:ext>
              </a:extLst>
            </p:cNvPr>
            <p:cNvSpPr>
              <a:spLocks noChangeArrowheads="1"/>
            </p:cNvSpPr>
            <p:nvPr/>
          </p:nvSpPr>
          <p:spPr bwMode="auto">
            <a:xfrm>
              <a:off x="4662" y="2381"/>
              <a:ext cx="159"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5" name="Rectangle 162">
              <a:extLst>
                <a:ext uri="{FF2B5EF4-FFF2-40B4-BE49-F238E27FC236}">
                  <a16:creationId xmlns:a16="http://schemas.microsoft.com/office/drawing/2014/main" id="{D905B9A3-8633-4345-B7CC-84D2E540FA92}"/>
                </a:ext>
              </a:extLst>
            </p:cNvPr>
            <p:cNvSpPr>
              <a:spLocks noChangeArrowheads="1"/>
            </p:cNvSpPr>
            <p:nvPr/>
          </p:nvSpPr>
          <p:spPr bwMode="auto">
            <a:xfrm>
              <a:off x="5060" y="1833"/>
              <a:ext cx="89" cy="762"/>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94" name="Group 97">
            <a:extLst>
              <a:ext uri="{FF2B5EF4-FFF2-40B4-BE49-F238E27FC236}">
                <a16:creationId xmlns:a16="http://schemas.microsoft.com/office/drawing/2014/main" id="{ADB3DE3D-4165-3B46-BB9B-5858B8FFA369}"/>
              </a:ext>
            </a:extLst>
          </p:cNvPr>
          <p:cNvGrpSpPr>
            <a:grpSpLocks/>
          </p:cNvGrpSpPr>
          <p:nvPr/>
        </p:nvGrpSpPr>
        <p:grpSpPr bwMode="auto">
          <a:xfrm>
            <a:off x="3836080" y="4768450"/>
            <a:ext cx="511175" cy="693737"/>
            <a:chOff x="4140" y="429"/>
            <a:chExt cx="1425" cy="2396"/>
          </a:xfrm>
        </p:grpSpPr>
        <p:sp>
          <p:nvSpPr>
            <p:cNvPr id="295" name="Freeform 98">
              <a:extLst>
                <a:ext uri="{FF2B5EF4-FFF2-40B4-BE49-F238E27FC236}">
                  <a16:creationId xmlns:a16="http://schemas.microsoft.com/office/drawing/2014/main" id="{03202765-8544-C841-9C63-3A1DA333ED9E}"/>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6" name="Rectangle 99">
              <a:extLst>
                <a:ext uri="{FF2B5EF4-FFF2-40B4-BE49-F238E27FC236}">
                  <a16:creationId xmlns:a16="http://schemas.microsoft.com/office/drawing/2014/main" id="{CAE8C355-09FA-4C47-BBAF-D5EDAD32977C}"/>
                </a:ext>
              </a:extLst>
            </p:cNvPr>
            <p:cNvSpPr>
              <a:spLocks noChangeArrowheads="1"/>
            </p:cNvSpPr>
            <p:nvPr/>
          </p:nvSpPr>
          <p:spPr bwMode="auto">
            <a:xfrm>
              <a:off x="4206" y="429"/>
              <a:ext cx="1044" cy="2286"/>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7" name="Freeform 100">
              <a:extLst>
                <a:ext uri="{FF2B5EF4-FFF2-40B4-BE49-F238E27FC236}">
                  <a16:creationId xmlns:a16="http://schemas.microsoft.com/office/drawing/2014/main" id="{1813AF87-1962-CC41-9EA2-E9AAF9C15C56}"/>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8" name="Freeform 101">
              <a:extLst>
                <a:ext uri="{FF2B5EF4-FFF2-40B4-BE49-F238E27FC236}">
                  <a16:creationId xmlns:a16="http://schemas.microsoft.com/office/drawing/2014/main" id="{635DA424-468C-B74D-A71E-8D5238607FDD}"/>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9" name="Rectangle 102">
              <a:extLst>
                <a:ext uri="{FF2B5EF4-FFF2-40B4-BE49-F238E27FC236}">
                  <a16:creationId xmlns:a16="http://schemas.microsoft.com/office/drawing/2014/main" id="{D1116DD3-4725-3F42-9140-A650EBC8887C}"/>
                </a:ext>
              </a:extLst>
            </p:cNvPr>
            <p:cNvSpPr>
              <a:spLocks noChangeArrowheads="1"/>
            </p:cNvSpPr>
            <p:nvPr/>
          </p:nvSpPr>
          <p:spPr bwMode="auto">
            <a:xfrm>
              <a:off x="4211" y="692"/>
              <a:ext cx="597" cy="49"/>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0" name="Group 103">
              <a:extLst>
                <a:ext uri="{FF2B5EF4-FFF2-40B4-BE49-F238E27FC236}">
                  <a16:creationId xmlns:a16="http://schemas.microsoft.com/office/drawing/2014/main" id="{96E3F381-15B8-1B49-A258-044D4112E792}"/>
                </a:ext>
              </a:extLst>
            </p:cNvPr>
            <p:cNvGrpSpPr>
              <a:grpSpLocks/>
            </p:cNvGrpSpPr>
            <p:nvPr/>
          </p:nvGrpSpPr>
          <p:grpSpPr bwMode="auto">
            <a:xfrm>
              <a:off x="4749" y="668"/>
              <a:ext cx="581" cy="145"/>
              <a:chOff x="614" y="2568"/>
              <a:chExt cx="725" cy="139"/>
            </a:xfrm>
          </p:grpSpPr>
          <p:sp>
            <p:nvSpPr>
              <p:cNvPr id="325" name="AutoShape 104">
                <a:extLst>
                  <a:ext uri="{FF2B5EF4-FFF2-40B4-BE49-F238E27FC236}">
                    <a16:creationId xmlns:a16="http://schemas.microsoft.com/office/drawing/2014/main" id="{D6B0BF9E-9CBE-1549-B2D8-839D9B2C5BAD}"/>
                  </a:ext>
                </a:extLst>
              </p:cNvPr>
              <p:cNvSpPr>
                <a:spLocks noChangeArrowheads="1"/>
              </p:cNvSpPr>
              <p:nvPr/>
            </p:nvSpPr>
            <p:spPr bwMode="auto">
              <a:xfrm>
                <a:off x="616" y="2570"/>
                <a:ext cx="723"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6" name="AutoShape 105">
                <a:extLst>
                  <a:ext uri="{FF2B5EF4-FFF2-40B4-BE49-F238E27FC236}">
                    <a16:creationId xmlns:a16="http://schemas.microsoft.com/office/drawing/2014/main" id="{A0661E37-0B6D-1049-81DE-EB828721F1B3}"/>
                  </a:ext>
                </a:extLst>
              </p:cNvPr>
              <p:cNvSpPr>
                <a:spLocks noChangeArrowheads="1"/>
              </p:cNvSpPr>
              <p:nvPr/>
            </p:nvSpPr>
            <p:spPr bwMode="auto">
              <a:xfrm>
                <a:off x="633" y="2586"/>
                <a:ext cx="690"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1" name="Rectangle 106">
              <a:extLst>
                <a:ext uri="{FF2B5EF4-FFF2-40B4-BE49-F238E27FC236}">
                  <a16:creationId xmlns:a16="http://schemas.microsoft.com/office/drawing/2014/main" id="{BAB9B843-66F5-2248-A3E2-DF01D33259AC}"/>
                </a:ext>
              </a:extLst>
            </p:cNvPr>
            <p:cNvSpPr>
              <a:spLocks noChangeArrowheads="1"/>
            </p:cNvSpPr>
            <p:nvPr/>
          </p:nvSpPr>
          <p:spPr bwMode="auto">
            <a:xfrm>
              <a:off x="4224" y="1021"/>
              <a:ext cx="597"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2" name="Group 107">
              <a:extLst>
                <a:ext uri="{FF2B5EF4-FFF2-40B4-BE49-F238E27FC236}">
                  <a16:creationId xmlns:a16="http://schemas.microsoft.com/office/drawing/2014/main" id="{6518B94D-305C-3E4D-8DCB-3FC99FAF969F}"/>
                </a:ext>
              </a:extLst>
            </p:cNvPr>
            <p:cNvGrpSpPr>
              <a:grpSpLocks/>
            </p:cNvGrpSpPr>
            <p:nvPr/>
          </p:nvGrpSpPr>
          <p:grpSpPr bwMode="auto">
            <a:xfrm>
              <a:off x="4747" y="994"/>
              <a:ext cx="581" cy="134"/>
              <a:chOff x="614" y="2568"/>
              <a:chExt cx="725" cy="139"/>
            </a:xfrm>
          </p:grpSpPr>
          <p:sp>
            <p:nvSpPr>
              <p:cNvPr id="323" name="AutoShape 108">
                <a:extLst>
                  <a:ext uri="{FF2B5EF4-FFF2-40B4-BE49-F238E27FC236}">
                    <a16:creationId xmlns:a16="http://schemas.microsoft.com/office/drawing/2014/main" id="{515F809F-C8CD-E74B-A09F-05D4DAD5CA32}"/>
                  </a:ext>
                </a:extLst>
              </p:cNvPr>
              <p:cNvSpPr>
                <a:spLocks noChangeArrowheads="1"/>
              </p:cNvSpPr>
              <p:nvPr/>
            </p:nvSpPr>
            <p:spPr bwMode="auto">
              <a:xfrm>
                <a:off x="613" y="2568"/>
                <a:ext cx="718"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4" name="AutoShape 109">
                <a:extLst>
                  <a:ext uri="{FF2B5EF4-FFF2-40B4-BE49-F238E27FC236}">
                    <a16:creationId xmlns:a16="http://schemas.microsoft.com/office/drawing/2014/main" id="{1541720E-86CE-9D4E-B90E-2C12EBF7C8CD}"/>
                  </a:ext>
                </a:extLst>
              </p:cNvPr>
              <p:cNvSpPr>
                <a:spLocks noChangeArrowheads="1"/>
              </p:cNvSpPr>
              <p:nvPr/>
            </p:nvSpPr>
            <p:spPr bwMode="auto">
              <a:xfrm>
                <a:off x="630" y="2585"/>
                <a:ext cx="690" cy="102"/>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3" name="Rectangle 110">
              <a:extLst>
                <a:ext uri="{FF2B5EF4-FFF2-40B4-BE49-F238E27FC236}">
                  <a16:creationId xmlns:a16="http://schemas.microsoft.com/office/drawing/2014/main" id="{F81C1D2B-CFBB-FE4E-BEAF-3C01C171CA48}"/>
                </a:ext>
              </a:extLst>
            </p:cNvPr>
            <p:cNvSpPr>
              <a:spLocks noChangeArrowheads="1"/>
            </p:cNvSpPr>
            <p:nvPr/>
          </p:nvSpPr>
          <p:spPr bwMode="auto">
            <a:xfrm>
              <a:off x="4215" y="1356"/>
              <a:ext cx="597" cy="49"/>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4" name="Rectangle 111">
              <a:extLst>
                <a:ext uri="{FF2B5EF4-FFF2-40B4-BE49-F238E27FC236}">
                  <a16:creationId xmlns:a16="http://schemas.microsoft.com/office/drawing/2014/main" id="{7BD2FBC8-D08A-B246-BE8D-016678697A5A}"/>
                </a:ext>
              </a:extLst>
            </p:cNvPr>
            <p:cNvSpPr>
              <a:spLocks noChangeArrowheads="1"/>
            </p:cNvSpPr>
            <p:nvPr/>
          </p:nvSpPr>
          <p:spPr bwMode="auto">
            <a:xfrm>
              <a:off x="4229" y="1657"/>
              <a:ext cx="597"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5" name="Group 112">
              <a:extLst>
                <a:ext uri="{FF2B5EF4-FFF2-40B4-BE49-F238E27FC236}">
                  <a16:creationId xmlns:a16="http://schemas.microsoft.com/office/drawing/2014/main" id="{D3D80363-2E2A-2849-972A-EE8ED7BFA46E}"/>
                </a:ext>
              </a:extLst>
            </p:cNvPr>
            <p:cNvGrpSpPr>
              <a:grpSpLocks/>
            </p:cNvGrpSpPr>
            <p:nvPr/>
          </p:nvGrpSpPr>
          <p:grpSpPr bwMode="auto">
            <a:xfrm>
              <a:off x="4735" y="1627"/>
              <a:ext cx="582" cy="151"/>
              <a:chOff x="614" y="2568"/>
              <a:chExt cx="725" cy="139"/>
            </a:xfrm>
          </p:grpSpPr>
          <p:sp>
            <p:nvSpPr>
              <p:cNvPr id="321" name="AutoShape 113">
                <a:extLst>
                  <a:ext uri="{FF2B5EF4-FFF2-40B4-BE49-F238E27FC236}">
                    <a16:creationId xmlns:a16="http://schemas.microsoft.com/office/drawing/2014/main" id="{0BD3B318-134A-A84C-96F2-1BDB9863DC41}"/>
                  </a:ext>
                </a:extLst>
              </p:cNvPr>
              <p:cNvSpPr>
                <a:spLocks noChangeArrowheads="1"/>
              </p:cNvSpPr>
              <p:nvPr/>
            </p:nvSpPr>
            <p:spPr bwMode="auto">
              <a:xfrm>
                <a:off x="612" y="2581"/>
                <a:ext cx="728" cy="126"/>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2" name="AutoShape 114">
                <a:extLst>
                  <a:ext uri="{FF2B5EF4-FFF2-40B4-BE49-F238E27FC236}">
                    <a16:creationId xmlns:a16="http://schemas.microsoft.com/office/drawing/2014/main" id="{27120C70-DCE9-2E4D-B0C9-DD055D0981F5}"/>
                  </a:ext>
                </a:extLst>
              </p:cNvPr>
              <p:cNvSpPr>
                <a:spLocks noChangeArrowheads="1"/>
              </p:cNvSpPr>
              <p:nvPr/>
            </p:nvSpPr>
            <p:spPr bwMode="auto">
              <a:xfrm>
                <a:off x="628" y="2586"/>
                <a:ext cx="695"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6" name="Freeform 115">
              <a:extLst>
                <a:ext uri="{FF2B5EF4-FFF2-40B4-BE49-F238E27FC236}">
                  <a16:creationId xmlns:a16="http://schemas.microsoft.com/office/drawing/2014/main" id="{32116D06-1E4E-6E40-B6AE-33AC57583661}"/>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7" name="Group 116">
              <a:extLst>
                <a:ext uri="{FF2B5EF4-FFF2-40B4-BE49-F238E27FC236}">
                  <a16:creationId xmlns:a16="http://schemas.microsoft.com/office/drawing/2014/main" id="{5BCFC18E-7FE4-8B45-A160-7D7B86F88D6D}"/>
                </a:ext>
              </a:extLst>
            </p:cNvPr>
            <p:cNvGrpSpPr>
              <a:grpSpLocks/>
            </p:cNvGrpSpPr>
            <p:nvPr/>
          </p:nvGrpSpPr>
          <p:grpSpPr bwMode="auto">
            <a:xfrm>
              <a:off x="4739" y="1327"/>
              <a:ext cx="582" cy="139"/>
              <a:chOff x="614" y="2568"/>
              <a:chExt cx="725" cy="139"/>
            </a:xfrm>
          </p:grpSpPr>
          <p:sp>
            <p:nvSpPr>
              <p:cNvPr id="319" name="AutoShape 117">
                <a:extLst>
                  <a:ext uri="{FF2B5EF4-FFF2-40B4-BE49-F238E27FC236}">
                    <a16:creationId xmlns:a16="http://schemas.microsoft.com/office/drawing/2014/main" id="{A5FD1A90-49C4-2948-9007-9990A218BEE7}"/>
                  </a:ext>
                </a:extLst>
              </p:cNvPr>
              <p:cNvSpPr>
                <a:spLocks noChangeArrowheads="1"/>
              </p:cNvSpPr>
              <p:nvPr/>
            </p:nvSpPr>
            <p:spPr bwMode="auto">
              <a:xfrm>
                <a:off x="612" y="2569"/>
                <a:ext cx="728"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0" name="AutoShape 118">
                <a:extLst>
                  <a:ext uri="{FF2B5EF4-FFF2-40B4-BE49-F238E27FC236}">
                    <a16:creationId xmlns:a16="http://schemas.microsoft.com/office/drawing/2014/main" id="{AD5A551B-E827-BE40-871C-2FE9EA42BC52}"/>
                  </a:ext>
                </a:extLst>
              </p:cNvPr>
              <p:cNvSpPr>
                <a:spLocks noChangeArrowheads="1"/>
              </p:cNvSpPr>
              <p:nvPr/>
            </p:nvSpPr>
            <p:spPr bwMode="auto">
              <a:xfrm>
                <a:off x="629" y="2586"/>
                <a:ext cx="695"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8" name="Rectangle 119">
              <a:extLst>
                <a:ext uri="{FF2B5EF4-FFF2-40B4-BE49-F238E27FC236}">
                  <a16:creationId xmlns:a16="http://schemas.microsoft.com/office/drawing/2014/main" id="{9E89F03E-4741-2E45-BBF4-F9CEAC095B32}"/>
                </a:ext>
              </a:extLst>
            </p:cNvPr>
            <p:cNvSpPr>
              <a:spLocks noChangeArrowheads="1"/>
            </p:cNvSpPr>
            <p:nvPr/>
          </p:nvSpPr>
          <p:spPr bwMode="auto">
            <a:xfrm>
              <a:off x="5251" y="429"/>
              <a:ext cx="66" cy="2286"/>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9" name="Freeform 120">
              <a:extLst>
                <a:ext uri="{FF2B5EF4-FFF2-40B4-BE49-F238E27FC236}">
                  <a16:creationId xmlns:a16="http://schemas.microsoft.com/office/drawing/2014/main" id="{5B36F789-D673-924A-B6E2-89FF2E71B9E7}"/>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0" name="Freeform 121">
              <a:extLst>
                <a:ext uri="{FF2B5EF4-FFF2-40B4-BE49-F238E27FC236}">
                  <a16:creationId xmlns:a16="http://schemas.microsoft.com/office/drawing/2014/main" id="{575FFFE5-59E8-454D-8E1B-8661926F3F4F}"/>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1" name="Oval 122">
              <a:extLst>
                <a:ext uri="{FF2B5EF4-FFF2-40B4-BE49-F238E27FC236}">
                  <a16:creationId xmlns:a16="http://schemas.microsoft.com/office/drawing/2014/main" id="{01273880-520A-0D47-94ED-5792308AEEBD}"/>
                </a:ext>
              </a:extLst>
            </p:cNvPr>
            <p:cNvSpPr>
              <a:spLocks noChangeArrowheads="1"/>
            </p:cNvSpPr>
            <p:nvPr/>
          </p:nvSpPr>
          <p:spPr bwMode="auto">
            <a:xfrm>
              <a:off x="5516" y="2611"/>
              <a:ext cx="49" cy="9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2" name="Freeform 123">
              <a:extLst>
                <a:ext uri="{FF2B5EF4-FFF2-40B4-BE49-F238E27FC236}">
                  <a16:creationId xmlns:a16="http://schemas.microsoft.com/office/drawing/2014/main" id="{20B4A8A9-719B-B94A-84E0-FEDC33E21EFB}"/>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3" name="AutoShape 124">
              <a:extLst>
                <a:ext uri="{FF2B5EF4-FFF2-40B4-BE49-F238E27FC236}">
                  <a16:creationId xmlns:a16="http://schemas.microsoft.com/office/drawing/2014/main" id="{E2C42425-B3EE-8146-91D1-2DD406A09511}"/>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4" name="AutoShape 125">
              <a:extLst>
                <a:ext uri="{FF2B5EF4-FFF2-40B4-BE49-F238E27FC236}">
                  <a16:creationId xmlns:a16="http://schemas.microsoft.com/office/drawing/2014/main" id="{4F76F24A-FC5D-6A4F-9463-E77748FD58B4}"/>
                </a:ext>
              </a:extLst>
            </p:cNvPr>
            <p:cNvSpPr>
              <a:spLocks noChangeArrowheads="1"/>
            </p:cNvSpPr>
            <p:nvPr/>
          </p:nvSpPr>
          <p:spPr bwMode="auto">
            <a:xfrm>
              <a:off x="4206" y="2710"/>
              <a:ext cx="1071"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5" name="Oval 126">
              <a:extLst>
                <a:ext uri="{FF2B5EF4-FFF2-40B4-BE49-F238E27FC236}">
                  <a16:creationId xmlns:a16="http://schemas.microsoft.com/office/drawing/2014/main" id="{1D9B7E36-CAB9-0E4B-B681-F767080585D7}"/>
                </a:ext>
              </a:extLst>
            </p:cNvPr>
            <p:cNvSpPr>
              <a:spLocks noChangeArrowheads="1"/>
            </p:cNvSpPr>
            <p:nvPr/>
          </p:nvSpPr>
          <p:spPr bwMode="auto">
            <a:xfrm>
              <a:off x="4308" y="2381"/>
              <a:ext cx="159"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6" name="Oval 127">
              <a:extLst>
                <a:ext uri="{FF2B5EF4-FFF2-40B4-BE49-F238E27FC236}">
                  <a16:creationId xmlns:a16="http://schemas.microsoft.com/office/drawing/2014/main" id="{E3545956-0C42-C345-87E7-B325418EDA02}"/>
                </a:ext>
              </a:extLst>
            </p:cNvPr>
            <p:cNvSpPr>
              <a:spLocks noChangeArrowheads="1"/>
            </p:cNvSpPr>
            <p:nvPr/>
          </p:nvSpPr>
          <p:spPr bwMode="auto">
            <a:xfrm>
              <a:off x="4485" y="2386"/>
              <a:ext cx="159"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17" name="Oval 128">
              <a:extLst>
                <a:ext uri="{FF2B5EF4-FFF2-40B4-BE49-F238E27FC236}">
                  <a16:creationId xmlns:a16="http://schemas.microsoft.com/office/drawing/2014/main" id="{E67EEB31-8E9F-7949-9AEE-953592735608}"/>
                </a:ext>
              </a:extLst>
            </p:cNvPr>
            <p:cNvSpPr>
              <a:spLocks noChangeArrowheads="1"/>
            </p:cNvSpPr>
            <p:nvPr/>
          </p:nvSpPr>
          <p:spPr bwMode="auto">
            <a:xfrm>
              <a:off x="4662" y="2381"/>
              <a:ext cx="159"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8" name="Rectangle 129">
              <a:extLst>
                <a:ext uri="{FF2B5EF4-FFF2-40B4-BE49-F238E27FC236}">
                  <a16:creationId xmlns:a16="http://schemas.microsoft.com/office/drawing/2014/main" id="{5E38596A-D6EE-8A43-B103-6CC1A20DBB67}"/>
                </a:ext>
              </a:extLst>
            </p:cNvPr>
            <p:cNvSpPr>
              <a:spLocks noChangeArrowheads="1"/>
            </p:cNvSpPr>
            <p:nvPr/>
          </p:nvSpPr>
          <p:spPr bwMode="auto">
            <a:xfrm>
              <a:off x="5060" y="1833"/>
              <a:ext cx="89" cy="762"/>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27" name="Group 20">
            <a:extLst>
              <a:ext uri="{FF2B5EF4-FFF2-40B4-BE49-F238E27FC236}">
                <a16:creationId xmlns:a16="http://schemas.microsoft.com/office/drawing/2014/main" id="{6B376882-67D1-6642-B577-EE5384FDD0DA}"/>
              </a:ext>
            </a:extLst>
          </p:cNvPr>
          <p:cNvGrpSpPr>
            <a:grpSpLocks/>
          </p:cNvGrpSpPr>
          <p:nvPr/>
        </p:nvGrpSpPr>
        <p:grpSpPr bwMode="auto">
          <a:xfrm>
            <a:off x="3969430" y="5055787"/>
            <a:ext cx="809625" cy="1049338"/>
            <a:chOff x="4296" y="2627"/>
            <a:chExt cx="510" cy="661"/>
          </a:xfrm>
        </p:grpSpPr>
        <p:sp>
          <p:nvSpPr>
            <p:cNvPr id="328" name="Rectangle 21">
              <a:extLst>
                <a:ext uri="{FF2B5EF4-FFF2-40B4-BE49-F238E27FC236}">
                  <a16:creationId xmlns:a16="http://schemas.microsoft.com/office/drawing/2014/main" id="{CC5D394C-77F3-944C-B991-14BF75531143}"/>
                </a:ext>
              </a:extLst>
            </p:cNvPr>
            <p:cNvSpPr>
              <a:spLocks noChangeArrowheads="1"/>
            </p:cNvSpPr>
            <p:nvPr/>
          </p:nvSpPr>
          <p:spPr bwMode="auto">
            <a:xfrm>
              <a:off x="4296" y="2652"/>
              <a:ext cx="510" cy="636"/>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9" name="Text Box 22">
              <a:extLst>
                <a:ext uri="{FF2B5EF4-FFF2-40B4-BE49-F238E27FC236}">
                  <a16:creationId xmlns:a16="http://schemas.microsoft.com/office/drawing/2014/main" id="{EE677E13-F5D8-F64B-8BF4-7DF73BB03D8D}"/>
                </a:ext>
              </a:extLst>
            </p:cNvPr>
            <p:cNvSpPr txBox="1">
              <a:spLocks noChangeArrowheads="1"/>
            </p:cNvSpPr>
            <p:nvPr/>
          </p:nvSpPr>
          <p:spPr bwMode="auto">
            <a:xfrm>
              <a:off x="4304" y="2627"/>
              <a:ext cx="472"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mail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server</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0" name="Rectangle 23">
              <a:extLst>
                <a:ext uri="{FF2B5EF4-FFF2-40B4-BE49-F238E27FC236}">
                  <a16:creationId xmlns:a16="http://schemas.microsoft.com/office/drawing/2014/main" id="{7D15F646-E03A-774B-A508-1EF0B3C4C544}"/>
                </a:ext>
              </a:extLst>
            </p:cNvPr>
            <p:cNvSpPr>
              <a:spLocks noChangeArrowheads="1"/>
            </p:cNvSpPr>
            <p:nvPr/>
          </p:nvSpPr>
          <p:spPr bwMode="auto">
            <a:xfrm>
              <a:off x="4320" y="300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1" name="Line 24">
              <a:extLst>
                <a:ext uri="{FF2B5EF4-FFF2-40B4-BE49-F238E27FC236}">
                  <a16:creationId xmlns:a16="http://schemas.microsoft.com/office/drawing/2014/main" id="{AE3EF45E-8540-9B48-AAEF-B5B93F92C2DA}"/>
                </a:ext>
              </a:extLst>
            </p:cNvPr>
            <p:cNvSpPr>
              <a:spLocks noChangeShapeType="1"/>
            </p:cNvSpPr>
            <p:nvPr/>
          </p:nvSpPr>
          <p:spPr bwMode="auto">
            <a:xfrm>
              <a:off x="4369"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2" name="Line 25">
              <a:extLst>
                <a:ext uri="{FF2B5EF4-FFF2-40B4-BE49-F238E27FC236}">
                  <a16:creationId xmlns:a16="http://schemas.microsoft.com/office/drawing/2014/main" id="{9A3B4EF6-63F2-0947-B7B6-7FADC44E6420}"/>
                </a:ext>
              </a:extLst>
            </p:cNvPr>
            <p:cNvSpPr>
              <a:spLocks noChangeShapeType="1"/>
            </p:cNvSpPr>
            <p:nvPr/>
          </p:nvSpPr>
          <p:spPr bwMode="auto">
            <a:xfrm>
              <a:off x="4478"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3" name="Line 26">
              <a:extLst>
                <a:ext uri="{FF2B5EF4-FFF2-40B4-BE49-F238E27FC236}">
                  <a16:creationId xmlns:a16="http://schemas.microsoft.com/office/drawing/2014/main" id="{28713178-2168-3342-8EA0-1EFAEB77CFBC}"/>
                </a:ext>
              </a:extLst>
            </p:cNvPr>
            <p:cNvSpPr>
              <a:spLocks noChangeShapeType="1"/>
            </p:cNvSpPr>
            <p:nvPr/>
          </p:nvSpPr>
          <p:spPr bwMode="auto">
            <a:xfrm>
              <a:off x="4533" y="303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4" name="Line 27">
              <a:extLst>
                <a:ext uri="{FF2B5EF4-FFF2-40B4-BE49-F238E27FC236}">
                  <a16:creationId xmlns:a16="http://schemas.microsoft.com/office/drawing/2014/main" id="{7F512291-0783-2C4D-A8BC-E711760A298F}"/>
                </a:ext>
              </a:extLst>
            </p:cNvPr>
            <p:cNvSpPr>
              <a:spLocks noChangeShapeType="1"/>
            </p:cNvSpPr>
            <p:nvPr/>
          </p:nvSpPr>
          <p:spPr bwMode="auto">
            <a:xfrm>
              <a:off x="4590"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5" name="Line 28">
              <a:extLst>
                <a:ext uri="{FF2B5EF4-FFF2-40B4-BE49-F238E27FC236}">
                  <a16:creationId xmlns:a16="http://schemas.microsoft.com/office/drawing/2014/main" id="{C7F7AFBC-09B9-1A4A-B167-5E31466A0B81}"/>
                </a:ext>
              </a:extLst>
            </p:cNvPr>
            <p:cNvSpPr>
              <a:spLocks noChangeShapeType="1"/>
            </p:cNvSpPr>
            <p:nvPr/>
          </p:nvSpPr>
          <p:spPr bwMode="auto">
            <a:xfrm>
              <a:off x="4651"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6" name="Line 29">
              <a:extLst>
                <a:ext uri="{FF2B5EF4-FFF2-40B4-BE49-F238E27FC236}">
                  <a16:creationId xmlns:a16="http://schemas.microsoft.com/office/drawing/2014/main" id="{36AD3A7A-6001-B248-909D-97FF4FEC8889}"/>
                </a:ext>
              </a:extLst>
            </p:cNvPr>
            <p:cNvSpPr>
              <a:spLocks noChangeShapeType="1"/>
            </p:cNvSpPr>
            <p:nvPr/>
          </p:nvSpPr>
          <p:spPr bwMode="auto">
            <a:xfrm>
              <a:off x="4707"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7" name="Line 30">
              <a:extLst>
                <a:ext uri="{FF2B5EF4-FFF2-40B4-BE49-F238E27FC236}">
                  <a16:creationId xmlns:a16="http://schemas.microsoft.com/office/drawing/2014/main" id="{AAD9F1B0-F0AE-1E4A-9E8B-7B0411EAF150}"/>
                </a:ext>
              </a:extLst>
            </p:cNvPr>
            <p:cNvSpPr>
              <a:spLocks noChangeShapeType="1"/>
            </p:cNvSpPr>
            <p:nvPr/>
          </p:nvSpPr>
          <p:spPr bwMode="auto">
            <a:xfrm>
              <a:off x="4422"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8" name="Rectangle 31">
              <a:extLst>
                <a:ext uri="{FF2B5EF4-FFF2-40B4-BE49-F238E27FC236}">
                  <a16:creationId xmlns:a16="http://schemas.microsoft.com/office/drawing/2014/main" id="{3F9EB85C-0662-2944-B53C-B5C5F284A0B7}"/>
                </a:ext>
              </a:extLst>
            </p:cNvPr>
            <p:cNvSpPr>
              <a:spLocks noChangeArrowheads="1"/>
            </p:cNvSpPr>
            <p:nvPr/>
          </p:nvSpPr>
          <p:spPr bwMode="auto">
            <a:xfrm>
              <a:off x="4328"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9" name="Rectangle 32">
              <a:extLst>
                <a:ext uri="{FF2B5EF4-FFF2-40B4-BE49-F238E27FC236}">
                  <a16:creationId xmlns:a16="http://schemas.microsoft.com/office/drawing/2014/main" id="{E9D294E7-8C79-5A40-B5A2-9B0D1E8C6440}"/>
                </a:ext>
              </a:extLst>
            </p:cNvPr>
            <p:cNvSpPr>
              <a:spLocks noChangeArrowheads="1"/>
            </p:cNvSpPr>
            <p:nvPr/>
          </p:nvSpPr>
          <p:spPr bwMode="auto">
            <a:xfrm>
              <a:off x="4414"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0" name="Rectangle 33">
              <a:extLst>
                <a:ext uri="{FF2B5EF4-FFF2-40B4-BE49-F238E27FC236}">
                  <a16:creationId xmlns:a16="http://schemas.microsoft.com/office/drawing/2014/main" id="{1ECAEAF4-8B77-874F-AE38-AF22ED2624E7}"/>
                </a:ext>
              </a:extLst>
            </p:cNvPr>
            <p:cNvSpPr>
              <a:spLocks noChangeArrowheads="1"/>
            </p:cNvSpPr>
            <p:nvPr/>
          </p:nvSpPr>
          <p:spPr bwMode="auto">
            <a:xfrm>
              <a:off x="4500" y="317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1" name="Rectangle 34">
              <a:extLst>
                <a:ext uri="{FF2B5EF4-FFF2-40B4-BE49-F238E27FC236}">
                  <a16:creationId xmlns:a16="http://schemas.microsoft.com/office/drawing/2014/main" id="{DA0B2421-1373-8547-9A4B-4EF52BDE0BEB}"/>
                </a:ext>
              </a:extLst>
            </p:cNvPr>
            <p:cNvSpPr>
              <a:spLocks noChangeArrowheads="1"/>
            </p:cNvSpPr>
            <p:nvPr/>
          </p:nvSpPr>
          <p:spPr bwMode="auto">
            <a:xfrm>
              <a:off x="4597"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2" name="Rectangle 35">
              <a:extLst>
                <a:ext uri="{FF2B5EF4-FFF2-40B4-BE49-F238E27FC236}">
                  <a16:creationId xmlns:a16="http://schemas.microsoft.com/office/drawing/2014/main" id="{7C2F1B41-189C-4A43-BEF6-C6BE6D5D3591}"/>
                </a:ext>
              </a:extLst>
            </p:cNvPr>
            <p:cNvSpPr>
              <a:spLocks noChangeArrowheads="1"/>
            </p:cNvSpPr>
            <p:nvPr/>
          </p:nvSpPr>
          <p:spPr bwMode="auto">
            <a:xfrm>
              <a:off x="4693"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pic>
        <p:nvPicPr>
          <p:cNvPr id="343" name="Picture 36" descr="Alice">
            <a:extLst>
              <a:ext uri="{FF2B5EF4-FFF2-40B4-BE49-F238E27FC236}">
                <a16:creationId xmlns:a16="http://schemas.microsoft.com/office/drawing/2014/main" id="{63AFF8CB-097F-3846-84FD-E89880F62F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64367" y="5220887"/>
            <a:ext cx="561975" cy="69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4" name="Picture 37" descr="Bob">
            <a:extLst>
              <a:ext uri="{FF2B5EF4-FFF2-40B4-BE49-F238E27FC236}">
                <a16:creationId xmlns:a16="http://schemas.microsoft.com/office/drawing/2014/main" id="{67A94867-6C86-964D-8B53-832FD291591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54180" y="5125637"/>
            <a:ext cx="676275" cy="690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45" name="Group 48">
            <a:extLst>
              <a:ext uri="{FF2B5EF4-FFF2-40B4-BE49-F238E27FC236}">
                <a16:creationId xmlns:a16="http://schemas.microsoft.com/office/drawing/2014/main" id="{EEADEB4C-0DE5-7A47-B0C1-F7A8830D9591}"/>
              </a:ext>
            </a:extLst>
          </p:cNvPr>
          <p:cNvGrpSpPr>
            <a:grpSpLocks/>
          </p:cNvGrpSpPr>
          <p:nvPr/>
        </p:nvGrpSpPr>
        <p:grpSpPr bwMode="auto">
          <a:xfrm>
            <a:off x="6160180" y="5001812"/>
            <a:ext cx="809625" cy="1049338"/>
            <a:chOff x="4296" y="2627"/>
            <a:chExt cx="510" cy="661"/>
          </a:xfrm>
        </p:grpSpPr>
        <p:sp>
          <p:nvSpPr>
            <p:cNvPr id="346" name="Rectangle 49">
              <a:extLst>
                <a:ext uri="{FF2B5EF4-FFF2-40B4-BE49-F238E27FC236}">
                  <a16:creationId xmlns:a16="http://schemas.microsoft.com/office/drawing/2014/main" id="{4564DF36-9849-6946-BAA4-346D46ED3C10}"/>
                </a:ext>
              </a:extLst>
            </p:cNvPr>
            <p:cNvSpPr>
              <a:spLocks noChangeArrowheads="1"/>
            </p:cNvSpPr>
            <p:nvPr/>
          </p:nvSpPr>
          <p:spPr bwMode="auto">
            <a:xfrm>
              <a:off x="4296" y="2652"/>
              <a:ext cx="510" cy="636"/>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7" name="Text Box 50">
              <a:extLst>
                <a:ext uri="{FF2B5EF4-FFF2-40B4-BE49-F238E27FC236}">
                  <a16:creationId xmlns:a16="http://schemas.microsoft.com/office/drawing/2014/main" id="{95B494F8-B148-1E44-ABE8-6EC09DFF7FA9}"/>
                </a:ext>
              </a:extLst>
            </p:cNvPr>
            <p:cNvSpPr txBox="1">
              <a:spLocks noChangeArrowheads="1"/>
            </p:cNvSpPr>
            <p:nvPr/>
          </p:nvSpPr>
          <p:spPr bwMode="auto">
            <a:xfrm>
              <a:off x="4304" y="2627"/>
              <a:ext cx="472"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mail</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server</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8" name="Rectangle 51">
              <a:extLst>
                <a:ext uri="{FF2B5EF4-FFF2-40B4-BE49-F238E27FC236}">
                  <a16:creationId xmlns:a16="http://schemas.microsoft.com/office/drawing/2014/main" id="{1B9214B0-3A96-5243-BB24-2F3F43E20713}"/>
                </a:ext>
              </a:extLst>
            </p:cNvPr>
            <p:cNvSpPr>
              <a:spLocks noChangeArrowheads="1"/>
            </p:cNvSpPr>
            <p:nvPr/>
          </p:nvSpPr>
          <p:spPr bwMode="auto">
            <a:xfrm>
              <a:off x="4320" y="300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9" name="Line 52">
              <a:extLst>
                <a:ext uri="{FF2B5EF4-FFF2-40B4-BE49-F238E27FC236}">
                  <a16:creationId xmlns:a16="http://schemas.microsoft.com/office/drawing/2014/main" id="{D4C180E7-B105-D24F-9DB1-1A50C299AE0C}"/>
                </a:ext>
              </a:extLst>
            </p:cNvPr>
            <p:cNvSpPr>
              <a:spLocks noChangeShapeType="1"/>
            </p:cNvSpPr>
            <p:nvPr/>
          </p:nvSpPr>
          <p:spPr bwMode="auto">
            <a:xfrm>
              <a:off x="4369"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0" name="Line 53">
              <a:extLst>
                <a:ext uri="{FF2B5EF4-FFF2-40B4-BE49-F238E27FC236}">
                  <a16:creationId xmlns:a16="http://schemas.microsoft.com/office/drawing/2014/main" id="{165FB39B-14E6-9043-A51D-266CB4D4D8E2}"/>
                </a:ext>
              </a:extLst>
            </p:cNvPr>
            <p:cNvSpPr>
              <a:spLocks noChangeShapeType="1"/>
            </p:cNvSpPr>
            <p:nvPr/>
          </p:nvSpPr>
          <p:spPr bwMode="auto">
            <a:xfrm>
              <a:off x="4478"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1" name="Line 54">
              <a:extLst>
                <a:ext uri="{FF2B5EF4-FFF2-40B4-BE49-F238E27FC236}">
                  <a16:creationId xmlns:a16="http://schemas.microsoft.com/office/drawing/2014/main" id="{B0C3A7D7-CF8F-CD41-B9DD-E546D2C03D79}"/>
                </a:ext>
              </a:extLst>
            </p:cNvPr>
            <p:cNvSpPr>
              <a:spLocks noChangeShapeType="1"/>
            </p:cNvSpPr>
            <p:nvPr/>
          </p:nvSpPr>
          <p:spPr bwMode="auto">
            <a:xfrm>
              <a:off x="4533" y="303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2" name="Line 55">
              <a:extLst>
                <a:ext uri="{FF2B5EF4-FFF2-40B4-BE49-F238E27FC236}">
                  <a16:creationId xmlns:a16="http://schemas.microsoft.com/office/drawing/2014/main" id="{079A54A6-69B3-6245-A536-821615DFA168}"/>
                </a:ext>
              </a:extLst>
            </p:cNvPr>
            <p:cNvSpPr>
              <a:spLocks noChangeShapeType="1"/>
            </p:cNvSpPr>
            <p:nvPr/>
          </p:nvSpPr>
          <p:spPr bwMode="auto">
            <a:xfrm>
              <a:off x="4590"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3" name="Line 56">
              <a:extLst>
                <a:ext uri="{FF2B5EF4-FFF2-40B4-BE49-F238E27FC236}">
                  <a16:creationId xmlns:a16="http://schemas.microsoft.com/office/drawing/2014/main" id="{50C02768-BE49-0E48-AB58-3ED05EA97C8F}"/>
                </a:ext>
              </a:extLst>
            </p:cNvPr>
            <p:cNvSpPr>
              <a:spLocks noChangeShapeType="1"/>
            </p:cNvSpPr>
            <p:nvPr/>
          </p:nvSpPr>
          <p:spPr bwMode="auto">
            <a:xfrm>
              <a:off x="4651"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4" name="Line 57">
              <a:extLst>
                <a:ext uri="{FF2B5EF4-FFF2-40B4-BE49-F238E27FC236}">
                  <a16:creationId xmlns:a16="http://schemas.microsoft.com/office/drawing/2014/main" id="{5765AB2A-57FC-9647-A5F1-3A42797BED8E}"/>
                </a:ext>
              </a:extLst>
            </p:cNvPr>
            <p:cNvSpPr>
              <a:spLocks noChangeShapeType="1"/>
            </p:cNvSpPr>
            <p:nvPr/>
          </p:nvSpPr>
          <p:spPr bwMode="auto">
            <a:xfrm>
              <a:off x="4707" y="303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5" name="Line 58">
              <a:extLst>
                <a:ext uri="{FF2B5EF4-FFF2-40B4-BE49-F238E27FC236}">
                  <a16:creationId xmlns:a16="http://schemas.microsoft.com/office/drawing/2014/main" id="{1D662A5A-250B-5C43-A940-153B333F97AE}"/>
                </a:ext>
              </a:extLst>
            </p:cNvPr>
            <p:cNvSpPr>
              <a:spLocks noChangeShapeType="1"/>
            </p:cNvSpPr>
            <p:nvPr/>
          </p:nvSpPr>
          <p:spPr bwMode="auto">
            <a:xfrm>
              <a:off x="4422" y="303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6" name="Rectangle 59">
              <a:extLst>
                <a:ext uri="{FF2B5EF4-FFF2-40B4-BE49-F238E27FC236}">
                  <a16:creationId xmlns:a16="http://schemas.microsoft.com/office/drawing/2014/main" id="{C467817D-72BB-304A-907C-15078ACB986E}"/>
                </a:ext>
              </a:extLst>
            </p:cNvPr>
            <p:cNvSpPr>
              <a:spLocks noChangeArrowheads="1"/>
            </p:cNvSpPr>
            <p:nvPr/>
          </p:nvSpPr>
          <p:spPr bwMode="auto">
            <a:xfrm>
              <a:off x="4328"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7" name="Rectangle 60">
              <a:extLst>
                <a:ext uri="{FF2B5EF4-FFF2-40B4-BE49-F238E27FC236}">
                  <a16:creationId xmlns:a16="http://schemas.microsoft.com/office/drawing/2014/main" id="{C8B9E0B3-EA63-0E42-BAC5-67850547EF64}"/>
                </a:ext>
              </a:extLst>
            </p:cNvPr>
            <p:cNvSpPr>
              <a:spLocks noChangeArrowheads="1"/>
            </p:cNvSpPr>
            <p:nvPr/>
          </p:nvSpPr>
          <p:spPr bwMode="auto">
            <a:xfrm>
              <a:off x="4414" y="317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8" name="Rectangle 61">
              <a:extLst>
                <a:ext uri="{FF2B5EF4-FFF2-40B4-BE49-F238E27FC236}">
                  <a16:creationId xmlns:a16="http://schemas.microsoft.com/office/drawing/2014/main" id="{43E44E4D-C23B-D34F-9AD2-5DFAD5B50820}"/>
                </a:ext>
              </a:extLst>
            </p:cNvPr>
            <p:cNvSpPr>
              <a:spLocks noChangeArrowheads="1"/>
            </p:cNvSpPr>
            <p:nvPr/>
          </p:nvSpPr>
          <p:spPr bwMode="auto">
            <a:xfrm>
              <a:off x="4500" y="317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9" name="Rectangle 62">
              <a:extLst>
                <a:ext uri="{FF2B5EF4-FFF2-40B4-BE49-F238E27FC236}">
                  <a16:creationId xmlns:a16="http://schemas.microsoft.com/office/drawing/2014/main" id="{34AACE8E-FCF4-2846-85E1-B707176DB476}"/>
                </a:ext>
              </a:extLst>
            </p:cNvPr>
            <p:cNvSpPr>
              <a:spLocks noChangeArrowheads="1"/>
            </p:cNvSpPr>
            <p:nvPr/>
          </p:nvSpPr>
          <p:spPr bwMode="auto">
            <a:xfrm>
              <a:off x="4597"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0" name="Rectangle 63">
              <a:extLst>
                <a:ext uri="{FF2B5EF4-FFF2-40B4-BE49-F238E27FC236}">
                  <a16:creationId xmlns:a16="http://schemas.microsoft.com/office/drawing/2014/main" id="{C6EFAB4C-6FC0-5A44-9BD5-6EF789ED3EA2}"/>
                </a:ext>
              </a:extLst>
            </p:cNvPr>
            <p:cNvSpPr>
              <a:spLocks noChangeArrowheads="1"/>
            </p:cNvSpPr>
            <p:nvPr/>
          </p:nvSpPr>
          <p:spPr bwMode="auto">
            <a:xfrm>
              <a:off x="4693" y="317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61" name="Line 69">
            <a:extLst>
              <a:ext uri="{FF2B5EF4-FFF2-40B4-BE49-F238E27FC236}">
                <a16:creationId xmlns:a16="http://schemas.microsoft.com/office/drawing/2014/main" id="{B12BA932-5325-874B-B19A-B088808F43F7}"/>
              </a:ext>
            </a:extLst>
          </p:cNvPr>
          <p:cNvSpPr>
            <a:spLocks noChangeShapeType="1"/>
          </p:cNvSpPr>
          <p:nvPr/>
        </p:nvSpPr>
        <p:spPr bwMode="auto">
          <a:xfrm>
            <a:off x="3089955" y="5593950"/>
            <a:ext cx="892175" cy="146050"/>
          </a:xfrm>
          <a:prstGeom prst="line">
            <a:avLst/>
          </a:prstGeom>
          <a:noFill/>
          <a:ln w="12700">
            <a:solidFill>
              <a:srgbClr val="3333CC"/>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2" name="Line 70">
            <a:extLst>
              <a:ext uri="{FF2B5EF4-FFF2-40B4-BE49-F238E27FC236}">
                <a16:creationId xmlns:a16="http://schemas.microsoft.com/office/drawing/2014/main" id="{9B0EC571-15F5-F54A-9590-2FC0C5F87261}"/>
              </a:ext>
            </a:extLst>
          </p:cNvPr>
          <p:cNvSpPr>
            <a:spLocks noChangeShapeType="1"/>
          </p:cNvSpPr>
          <p:nvPr/>
        </p:nvSpPr>
        <p:spPr bwMode="auto">
          <a:xfrm>
            <a:off x="4775880" y="5728887"/>
            <a:ext cx="1379537" cy="219075"/>
          </a:xfrm>
          <a:prstGeom prst="line">
            <a:avLst/>
          </a:prstGeom>
          <a:noFill/>
          <a:ln w="12700">
            <a:solidFill>
              <a:srgbClr val="3333CC"/>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3" name="Line 71">
            <a:extLst>
              <a:ext uri="{FF2B5EF4-FFF2-40B4-BE49-F238E27FC236}">
                <a16:creationId xmlns:a16="http://schemas.microsoft.com/office/drawing/2014/main" id="{0CC82D8C-ED1C-6E42-9BF1-DA1481F0EEE6}"/>
              </a:ext>
            </a:extLst>
          </p:cNvPr>
          <p:cNvSpPr>
            <a:spLocks noChangeShapeType="1"/>
          </p:cNvSpPr>
          <p:nvPr/>
        </p:nvSpPr>
        <p:spPr bwMode="auto">
          <a:xfrm flipV="1">
            <a:off x="7006317" y="5508225"/>
            <a:ext cx="1027113" cy="427037"/>
          </a:xfrm>
          <a:prstGeom prst="line">
            <a:avLst/>
          </a:prstGeom>
          <a:noFill/>
          <a:ln w="12700">
            <a:solidFill>
              <a:srgbClr val="3333CC"/>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4" name="Oval 72">
            <a:extLst>
              <a:ext uri="{FF2B5EF4-FFF2-40B4-BE49-F238E27FC236}">
                <a16:creationId xmlns:a16="http://schemas.microsoft.com/office/drawing/2014/main" id="{0B743518-B7A3-D649-BBB1-081C12DD5412}"/>
              </a:ext>
            </a:extLst>
          </p:cNvPr>
          <p:cNvSpPr>
            <a:spLocks noChangeArrowheads="1"/>
          </p:cNvSpPr>
          <p:nvPr/>
        </p:nvSpPr>
        <p:spPr bwMode="auto">
          <a:xfrm>
            <a:off x="2220005" y="5043087"/>
            <a:ext cx="292100" cy="244475"/>
          </a:xfrm>
          <a:prstGeom prst="ellipse">
            <a:avLst/>
          </a:prstGeom>
          <a:solidFill>
            <a:srgbClr val="FFFFFF"/>
          </a:solidFill>
          <a:ln w="12700">
            <a:solidFill>
              <a:srgbClr val="3333CC"/>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5" name="Oval 74">
            <a:extLst>
              <a:ext uri="{FF2B5EF4-FFF2-40B4-BE49-F238E27FC236}">
                <a16:creationId xmlns:a16="http://schemas.microsoft.com/office/drawing/2014/main" id="{DC2768BB-DD45-4E4B-BBD1-C179D968FBBA}"/>
              </a:ext>
            </a:extLst>
          </p:cNvPr>
          <p:cNvSpPr>
            <a:spLocks noChangeArrowheads="1"/>
          </p:cNvSpPr>
          <p:nvPr/>
        </p:nvSpPr>
        <p:spPr bwMode="auto">
          <a:xfrm>
            <a:off x="3329667" y="5538387"/>
            <a:ext cx="292100" cy="244475"/>
          </a:xfrm>
          <a:prstGeom prst="ellipse">
            <a:avLst/>
          </a:prstGeom>
          <a:solidFill>
            <a:srgbClr val="FFFFFF"/>
          </a:solidFill>
          <a:ln w="12700">
            <a:solidFill>
              <a:srgbClr val="3333CC"/>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2</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6" name="Oval 75">
            <a:extLst>
              <a:ext uri="{FF2B5EF4-FFF2-40B4-BE49-F238E27FC236}">
                <a16:creationId xmlns:a16="http://schemas.microsoft.com/office/drawing/2014/main" id="{FC69D002-21E2-4843-8E47-2D7A1DFF3E9D}"/>
              </a:ext>
            </a:extLst>
          </p:cNvPr>
          <p:cNvSpPr>
            <a:spLocks noChangeArrowheads="1"/>
          </p:cNvSpPr>
          <p:nvPr/>
        </p:nvSpPr>
        <p:spPr bwMode="auto">
          <a:xfrm>
            <a:off x="4201205" y="5617762"/>
            <a:ext cx="292100" cy="244475"/>
          </a:xfrm>
          <a:prstGeom prst="ellipse">
            <a:avLst/>
          </a:prstGeom>
          <a:solidFill>
            <a:srgbClr val="FFFFFF"/>
          </a:solidFill>
          <a:ln w="12700">
            <a:solidFill>
              <a:srgbClr val="3333CC"/>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3</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7" name="Oval 76">
            <a:extLst>
              <a:ext uri="{FF2B5EF4-FFF2-40B4-BE49-F238E27FC236}">
                <a16:creationId xmlns:a16="http://schemas.microsoft.com/office/drawing/2014/main" id="{81E42442-3779-D54A-9503-408605D98DA8}"/>
              </a:ext>
            </a:extLst>
          </p:cNvPr>
          <p:cNvSpPr>
            <a:spLocks noChangeArrowheads="1"/>
          </p:cNvSpPr>
          <p:nvPr/>
        </p:nvSpPr>
        <p:spPr bwMode="auto">
          <a:xfrm>
            <a:off x="5312455" y="5703487"/>
            <a:ext cx="292100" cy="244475"/>
          </a:xfrm>
          <a:prstGeom prst="ellipse">
            <a:avLst/>
          </a:prstGeom>
          <a:solidFill>
            <a:srgbClr val="FFFFFF"/>
          </a:solidFill>
          <a:ln w="12700">
            <a:solidFill>
              <a:srgbClr val="3333CC"/>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4</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8" name="Oval 77">
            <a:extLst>
              <a:ext uri="{FF2B5EF4-FFF2-40B4-BE49-F238E27FC236}">
                <a16:creationId xmlns:a16="http://schemas.microsoft.com/office/drawing/2014/main" id="{B036CC3D-838C-C54C-AC10-70245E28B484}"/>
              </a:ext>
            </a:extLst>
          </p:cNvPr>
          <p:cNvSpPr>
            <a:spLocks noChangeArrowheads="1"/>
          </p:cNvSpPr>
          <p:nvPr/>
        </p:nvSpPr>
        <p:spPr bwMode="auto">
          <a:xfrm>
            <a:off x="6417355" y="6035275"/>
            <a:ext cx="292100" cy="244475"/>
          </a:xfrm>
          <a:prstGeom prst="ellipse">
            <a:avLst/>
          </a:prstGeom>
          <a:solidFill>
            <a:srgbClr val="FFFFFF"/>
          </a:solidFill>
          <a:ln w="12700">
            <a:solidFill>
              <a:srgbClr val="3333CC"/>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5</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9" name="Oval 78">
            <a:extLst>
              <a:ext uri="{FF2B5EF4-FFF2-40B4-BE49-F238E27FC236}">
                <a16:creationId xmlns:a16="http://schemas.microsoft.com/office/drawing/2014/main" id="{09AB63F1-4A13-9347-B64D-46DAF636F794}"/>
              </a:ext>
            </a:extLst>
          </p:cNvPr>
          <p:cNvSpPr>
            <a:spLocks noChangeArrowheads="1"/>
          </p:cNvSpPr>
          <p:nvPr/>
        </p:nvSpPr>
        <p:spPr bwMode="auto">
          <a:xfrm>
            <a:off x="7339692" y="5605062"/>
            <a:ext cx="292100" cy="244475"/>
          </a:xfrm>
          <a:prstGeom prst="ellipse">
            <a:avLst/>
          </a:prstGeom>
          <a:solidFill>
            <a:srgbClr val="FFFFFF"/>
          </a:solidFill>
          <a:ln w="12700">
            <a:solidFill>
              <a:srgbClr val="3333CC"/>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6</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0" name="Text Box 95">
            <a:extLst>
              <a:ext uri="{FF2B5EF4-FFF2-40B4-BE49-F238E27FC236}">
                <a16:creationId xmlns:a16="http://schemas.microsoft.com/office/drawing/2014/main" id="{9D22DFF5-0D8D-6349-BC46-AB22D2F2BB01}"/>
              </a:ext>
            </a:extLst>
          </p:cNvPr>
          <p:cNvSpPr txBox="1">
            <a:spLocks noChangeArrowheads="1"/>
          </p:cNvSpPr>
          <p:nvPr/>
        </p:nvSpPr>
        <p:spPr bwMode="auto">
          <a:xfrm>
            <a:off x="3485242" y="6168625"/>
            <a:ext cx="18192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Alice</a:t>
            </a:r>
            <a:r>
              <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 mail server</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1" name="Text Box 96">
            <a:extLst>
              <a:ext uri="{FF2B5EF4-FFF2-40B4-BE49-F238E27FC236}">
                <a16:creationId xmlns:a16="http://schemas.microsoft.com/office/drawing/2014/main" id="{3CCDA2E2-AC99-0045-BA7F-F3C92F51CD14}"/>
              </a:ext>
            </a:extLst>
          </p:cNvPr>
          <p:cNvSpPr txBox="1">
            <a:spLocks noChangeArrowheads="1"/>
          </p:cNvSpPr>
          <p:nvPr/>
        </p:nvSpPr>
        <p:spPr bwMode="auto">
          <a:xfrm>
            <a:off x="5760130" y="6232125"/>
            <a:ext cx="17414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Bob</a:t>
            </a:r>
            <a:r>
              <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 mail server</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72" name="Group 169">
            <a:extLst>
              <a:ext uri="{FF2B5EF4-FFF2-40B4-BE49-F238E27FC236}">
                <a16:creationId xmlns:a16="http://schemas.microsoft.com/office/drawing/2014/main" id="{6766002A-66B6-B64B-AAEB-F427F3791233}"/>
              </a:ext>
            </a:extLst>
          </p:cNvPr>
          <p:cNvGrpSpPr>
            <a:grpSpLocks/>
          </p:cNvGrpSpPr>
          <p:nvPr/>
        </p:nvGrpSpPr>
        <p:grpSpPr bwMode="auto">
          <a:xfrm>
            <a:off x="7833405" y="4908150"/>
            <a:ext cx="912812" cy="1054100"/>
            <a:chOff x="3574" y="550"/>
            <a:chExt cx="575" cy="664"/>
          </a:xfrm>
        </p:grpSpPr>
        <p:grpSp>
          <p:nvGrpSpPr>
            <p:cNvPr id="373" name="Group 170">
              <a:extLst>
                <a:ext uri="{FF2B5EF4-FFF2-40B4-BE49-F238E27FC236}">
                  <a16:creationId xmlns:a16="http://schemas.microsoft.com/office/drawing/2014/main" id="{95D43423-E726-764E-8062-2A3551E0959D}"/>
                </a:ext>
              </a:extLst>
            </p:cNvPr>
            <p:cNvGrpSpPr>
              <a:grpSpLocks/>
            </p:cNvGrpSpPr>
            <p:nvPr/>
          </p:nvGrpSpPr>
          <p:grpSpPr bwMode="auto">
            <a:xfrm>
              <a:off x="3588" y="692"/>
              <a:ext cx="561" cy="522"/>
              <a:chOff x="-44" y="1473"/>
              <a:chExt cx="981" cy="1105"/>
            </a:xfrm>
          </p:grpSpPr>
          <p:pic>
            <p:nvPicPr>
              <p:cNvPr id="376" name="Picture 171" descr="desktop_computer_stylized_medium">
                <a:extLst>
                  <a:ext uri="{FF2B5EF4-FFF2-40B4-BE49-F238E27FC236}">
                    <a16:creationId xmlns:a16="http://schemas.microsoft.com/office/drawing/2014/main" id="{5015A0EC-AAF7-5845-870F-AC72079C9D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7" name="Freeform 172">
                <a:extLst>
                  <a:ext uri="{FF2B5EF4-FFF2-40B4-BE49-F238E27FC236}">
                    <a16:creationId xmlns:a16="http://schemas.microsoft.com/office/drawing/2014/main" id="{85F221FD-96E4-6C47-B178-8A95ACD6B79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4" name="Rectangle 115">
              <a:extLst>
                <a:ext uri="{FF2B5EF4-FFF2-40B4-BE49-F238E27FC236}">
                  <a16:creationId xmlns:a16="http://schemas.microsoft.com/office/drawing/2014/main" id="{3D96246A-1605-AF45-A4B0-F085DAAC3C51}"/>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5" name="Text Box 116">
              <a:extLst>
                <a:ext uri="{FF2B5EF4-FFF2-40B4-BE49-F238E27FC236}">
                  <a16:creationId xmlns:a16="http://schemas.microsoft.com/office/drawing/2014/main" id="{5136D042-DF2A-484C-9882-7FBDD9644725}"/>
                </a:ext>
              </a:extLst>
            </p:cNvPr>
            <p:cNvSpPr txBox="1">
              <a:spLocks noChangeArrowheads="1"/>
            </p:cNvSpPr>
            <p:nvPr/>
          </p:nvSpPr>
          <p:spPr bwMode="auto">
            <a:xfrm>
              <a:off x="3574" y="550"/>
              <a:ext cx="4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agent</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78" name="Rectangle 3">
            <a:extLst>
              <a:ext uri="{FF2B5EF4-FFF2-40B4-BE49-F238E27FC236}">
                <a16:creationId xmlns:a16="http://schemas.microsoft.com/office/drawing/2014/main" id="{9BFC42AA-8BB5-8E46-A741-D3C4DA9BB457}"/>
              </a:ext>
            </a:extLst>
          </p:cNvPr>
          <p:cNvSpPr txBox="1">
            <a:spLocks noChangeArrowheads="1"/>
          </p:cNvSpPr>
          <p:nvPr/>
        </p:nvSpPr>
        <p:spPr>
          <a:xfrm>
            <a:off x="728885" y="2279968"/>
            <a:ext cx="5071156" cy="1103364"/>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 Alice’</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UA sends message to her mail server using SMTP; message placed in message queue</a:t>
            </a:r>
          </a:p>
        </p:txBody>
      </p:sp>
      <p:sp>
        <p:nvSpPr>
          <p:cNvPr id="379" name="Rectangle 3">
            <a:extLst>
              <a:ext uri="{FF2B5EF4-FFF2-40B4-BE49-F238E27FC236}">
                <a16:creationId xmlns:a16="http://schemas.microsoft.com/office/drawing/2014/main" id="{F0BDE075-A22F-B64C-827B-4198952A13ED}"/>
              </a:ext>
            </a:extLst>
          </p:cNvPr>
          <p:cNvSpPr txBox="1">
            <a:spLocks noChangeArrowheads="1"/>
          </p:cNvSpPr>
          <p:nvPr/>
        </p:nvSpPr>
        <p:spPr>
          <a:xfrm>
            <a:off x="739565" y="3432318"/>
            <a:ext cx="5448733" cy="1089177"/>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3) client side of SMTP at mail server opens TCP connection with Bob’</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mail server</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380" name="Rectangle 4">
            <a:extLst>
              <a:ext uri="{FF2B5EF4-FFF2-40B4-BE49-F238E27FC236}">
                <a16:creationId xmlns:a16="http://schemas.microsoft.com/office/drawing/2014/main" id="{DFD69930-AC55-F14B-9151-A849CFC023A8}"/>
              </a:ext>
            </a:extLst>
          </p:cNvPr>
          <p:cNvSpPr txBox="1">
            <a:spLocks noChangeArrowheads="1"/>
          </p:cNvSpPr>
          <p:nvPr/>
        </p:nvSpPr>
        <p:spPr>
          <a:xfrm>
            <a:off x="6633422" y="2275557"/>
            <a:ext cx="3810000" cy="8286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5) Bob’</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mail server places the message in Bob’s mailbox</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381" name="Rectangle 4">
            <a:extLst>
              <a:ext uri="{FF2B5EF4-FFF2-40B4-BE49-F238E27FC236}">
                <a16:creationId xmlns:a16="http://schemas.microsoft.com/office/drawing/2014/main" id="{66D50C27-F2A0-6446-B161-62594C2D18D6}"/>
              </a:ext>
            </a:extLst>
          </p:cNvPr>
          <p:cNvSpPr txBox="1">
            <a:spLocks noChangeArrowheads="1"/>
          </p:cNvSpPr>
          <p:nvPr/>
        </p:nvSpPr>
        <p:spPr>
          <a:xfrm>
            <a:off x="6630762" y="3460095"/>
            <a:ext cx="3810000" cy="8286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6) Bob invokes his user agent to read message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2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132" name="Slide Number Placeholder 2">
            <a:extLst>
              <a:ext uri="{FF2B5EF4-FFF2-40B4-BE49-F238E27FC236}">
                <a16:creationId xmlns:a16="http://schemas.microsoft.com/office/drawing/2014/main" id="{FB96421F-FAF9-4A47-A990-FB1764E1CE10}"/>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60</a:t>
            </a:fld>
            <a:endParaRPr lang="en-US" dirty="0"/>
          </a:p>
        </p:txBody>
      </p:sp>
    </p:spTree>
    <p:extLst>
      <p:ext uri="{BB962C8B-B14F-4D97-AF65-F5344CB8AC3E}">
        <p14:creationId xmlns:p14="http://schemas.microsoft.com/office/powerpoint/2010/main" val="204054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8"/>
                                        </p:tgtEl>
                                        <p:attrNameLst>
                                          <p:attrName>style.visibility</p:attrName>
                                        </p:attrNameLst>
                                      </p:cBhvr>
                                      <p:to>
                                        <p:strVal val="visible"/>
                                      </p:to>
                                    </p:set>
                                    <p:animEffect transition="in" filter="dissolve">
                                      <p:cBhvr>
                                        <p:cTn id="7" dur="500"/>
                                        <p:tgtEl>
                                          <p:spTgt spid="37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61"/>
                                        </p:tgtEl>
                                        <p:attrNameLst>
                                          <p:attrName>style.visibility</p:attrName>
                                        </p:attrNameLst>
                                      </p:cBhvr>
                                      <p:to>
                                        <p:strVal val="visible"/>
                                      </p:to>
                                    </p:set>
                                    <p:animEffect transition="in" filter="dissolve">
                                      <p:cBhvr>
                                        <p:cTn id="10" dur="500"/>
                                        <p:tgtEl>
                                          <p:spTgt spid="361"/>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65"/>
                                        </p:tgtEl>
                                        <p:attrNameLst>
                                          <p:attrName>style.visibility</p:attrName>
                                        </p:attrNameLst>
                                      </p:cBhvr>
                                      <p:to>
                                        <p:strVal val="visible"/>
                                      </p:to>
                                    </p:set>
                                    <p:animEffect transition="in" filter="dissolve">
                                      <p:cBhvr>
                                        <p:cTn id="13" dur="500"/>
                                        <p:tgtEl>
                                          <p:spTgt spid="365"/>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366"/>
                                        </p:tgtEl>
                                        <p:attrNameLst>
                                          <p:attrName>style.visibility</p:attrName>
                                        </p:attrNameLst>
                                      </p:cBhvr>
                                      <p:to>
                                        <p:strVal val="visible"/>
                                      </p:to>
                                    </p:set>
                                    <p:animEffect transition="in" filter="dissolve">
                                      <p:cBhvr>
                                        <p:cTn id="18" dur="500"/>
                                        <p:tgtEl>
                                          <p:spTgt spid="366"/>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79"/>
                                        </p:tgtEl>
                                        <p:attrNameLst>
                                          <p:attrName>style.visibility</p:attrName>
                                        </p:attrNameLst>
                                      </p:cBhvr>
                                      <p:to>
                                        <p:strVal val="visible"/>
                                      </p:to>
                                    </p:set>
                                    <p:animEffect transition="in" filter="dissolve">
                                      <p:cBhvr>
                                        <p:cTn id="21" dur="500"/>
                                        <p:tgtEl>
                                          <p:spTgt spid="37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79"/>
                                        </p:tgtEl>
                                        <p:attrNameLst>
                                          <p:attrName>style.visibility</p:attrName>
                                        </p:attrNameLst>
                                      </p:cBhvr>
                                      <p:to>
                                        <p:strVal val="visible"/>
                                      </p:to>
                                    </p:set>
                                    <p:animEffect transition="in" filter="dissolve">
                                      <p:cBhvr>
                                        <p:cTn id="26" dur="500"/>
                                        <p:tgtEl>
                                          <p:spTgt spid="79"/>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362"/>
                                        </p:tgtEl>
                                        <p:attrNameLst>
                                          <p:attrName>style.visibility</p:attrName>
                                        </p:attrNameLst>
                                      </p:cBhvr>
                                      <p:to>
                                        <p:strVal val="visible"/>
                                      </p:to>
                                    </p:set>
                                    <p:animEffect transition="in" filter="dissolve">
                                      <p:cBhvr>
                                        <p:cTn id="29" dur="500"/>
                                        <p:tgtEl>
                                          <p:spTgt spid="362"/>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367"/>
                                        </p:tgtEl>
                                        <p:attrNameLst>
                                          <p:attrName>style.visibility</p:attrName>
                                        </p:attrNameLst>
                                      </p:cBhvr>
                                      <p:to>
                                        <p:strVal val="visible"/>
                                      </p:to>
                                    </p:set>
                                    <p:animEffect transition="in" filter="dissolve">
                                      <p:cBhvr>
                                        <p:cTn id="32" dur="500"/>
                                        <p:tgtEl>
                                          <p:spTgt spid="367"/>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68"/>
                                        </p:tgtEl>
                                        <p:attrNameLst>
                                          <p:attrName>style.visibility</p:attrName>
                                        </p:attrNameLst>
                                      </p:cBhvr>
                                      <p:to>
                                        <p:strVal val="visible"/>
                                      </p:to>
                                    </p:set>
                                    <p:animEffect transition="in" filter="dissolve">
                                      <p:cBhvr>
                                        <p:cTn id="37" dur="500"/>
                                        <p:tgtEl>
                                          <p:spTgt spid="368"/>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380"/>
                                        </p:tgtEl>
                                        <p:attrNameLst>
                                          <p:attrName>style.visibility</p:attrName>
                                        </p:attrNameLst>
                                      </p:cBhvr>
                                      <p:to>
                                        <p:strVal val="visible"/>
                                      </p:to>
                                    </p:set>
                                    <p:animEffect transition="in" filter="dissolve">
                                      <p:cBhvr>
                                        <p:cTn id="40" dur="500"/>
                                        <p:tgtEl>
                                          <p:spTgt spid="380"/>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381"/>
                                        </p:tgtEl>
                                        <p:attrNameLst>
                                          <p:attrName>style.visibility</p:attrName>
                                        </p:attrNameLst>
                                      </p:cBhvr>
                                      <p:to>
                                        <p:strVal val="visible"/>
                                      </p:to>
                                    </p:set>
                                    <p:animEffect transition="in" filter="dissolve">
                                      <p:cBhvr>
                                        <p:cTn id="45" dur="500"/>
                                        <p:tgtEl>
                                          <p:spTgt spid="381"/>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363"/>
                                        </p:tgtEl>
                                        <p:attrNameLst>
                                          <p:attrName>style.visibility</p:attrName>
                                        </p:attrNameLst>
                                      </p:cBhvr>
                                      <p:to>
                                        <p:strVal val="visible"/>
                                      </p:to>
                                    </p:set>
                                    <p:animEffect transition="in" filter="dissolve">
                                      <p:cBhvr>
                                        <p:cTn id="48" dur="500"/>
                                        <p:tgtEl>
                                          <p:spTgt spid="363"/>
                                        </p:tgtEl>
                                      </p:cBhvr>
                                    </p:animEffect>
                                  </p:childTnLst>
                                </p:cTn>
                              </p:par>
                              <p:par>
                                <p:cTn id="49" presetID="9" presetClass="entr" presetSubtype="0" fill="hold" grpId="0" nodeType="withEffect">
                                  <p:stCondLst>
                                    <p:cond delay="0"/>
                                  </p:stCondLst>
                                  <p:childTnLst>
                                    <p:set>
                                      <p:cBhvr>
                                        <p:cTn id="50" dur="1" fill="hold">
                                          <p:stCondLst>
                                            <p:cond delay="0"/>
                                          </p:stCondLst>
                                        </p:cTn>
                                        <p:tgtEl>
                                          <p:spTgt spid="369"/>
                                        </p:tgtEl>
                                        <p:attrNameLst>
                                          <p:attrName>style.visibility</p:attrName>
                                        </p:attrNameLst>
                                      </p:cBhvr>
                                      <p:to>
                                        <p:strVal val="visible"/>
                                      </p:to>
                                    </p:set>
                                    <p:animEffect transition="in" filter="dissolve">
                                      <p:cBhvr>
                                        <p:cTn id="51" dur="500"/>
                                        <p:tgtEl>
                                          <p:spTgt spid="3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361" grpId="0" animBg="1"/>
      <p:bldP spid="362" grpId="0" animBg="1"/>
      <p:bldP spid="363" grpId="0" animBg="1"/>
      <p:bldP spid="365" grpId="0" animBg="1"/>
      <p:bldP spid="366" grpId="0" animBg="1"/>
      <p:bldP spid="367" grpId="0" animBg="1"/>
      <p:bldP spid="368" grpId="0" animBg="1"/>
      <p:bldP spid="369" grpId="0" animBg="1"/>
      <p:bldP spid="378" grpId="0"/>
      <p:bldP spid="379" grpId="0"/>
      <p:bldP spid="380" grpId="0"/>
      <p:bldP spid="381"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Sample SMTP interaction</a:t>
            </a:r>
            <a:endParaRPr lang="en-US" sz="4400" dirty="0"/>
          </a:p>
        </p:txBody>
      </p:sp>
      <p:sp>
        <p:nvSpPr>
          <p:cNvPr id="133" name="Rectangle 3">
            <a:extLst>
              <a:ext uri="{FF2B5EF4-FFF2-40B4-BE49-F238E27FC236}">
                <a16:creationId xmlns:a16="http://schemas.microsoft.com/office/drawing/2014/main" id="{D5CD8C7F-9F1D-3848-BEE3-38D59C4030C6}"/>
              </a:ext>
            </a:extLst>
          </p:cNvPr>
          <p:cNvSpPr>
            <a:spLocks noChangeArrowheads="1"/>
          </p:cNvSpPr>
          <p:nvPr/>
        </p:nvSpPr>
        <p:spPr bwMode="auto">
          <a:xfrm>
            <a:off x="1160995" y="1183947"/>
            <a:ext cx="9870010" cy="5170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S: 220 </a:t>
            </a:r>
            <a:r>
              <a:rPr kumimoji="0" lang="en-US" altLang="en-US" sz="22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hamburger.edu</a:t>
            </a: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C: HELO </a:t>
            </a:r>
            <a:r>
              <a:rPr kumimoji="0" lang="en-US" altLang="en-US" sz="22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crepes.fr</a:t>
            </a: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S: 250  Hello </a:t>
            </a:r>
            <a:r>
              <a:rPr kumimoji="0" lang="en-US" altLang="en-US" sz="22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crepes.fr</a:t>
            </a: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pleased to meet you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C: MAIL FROM: &lt;</a:t>
            </a:r>
            <a:r>
              <a:rPr kumimoji="0" lang="en-US" altLang="en-US" sz="22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alice@crepes.fr</a:t>
            </a: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&gt;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S: 250 </a:t>
            </a:r>
            <a:r>
              <a:rPr kumimoji="0" lang="en-US" altLang="en-US" sz="22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alice@crepes.fr</a:t>
            </a: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Sender ok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C: RCPT TO: &lt;</a:t>
            </a:r>
            <a:r>
              <a:rPr kumimoji="0" lang="en-US" altLang="en-US" sz="22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bob@hamburger.edu</a:t>
            </a: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&gt;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S: 250 </a:t>
            </a:r>
            <a:r>
              <a:rPr kumimoji="0" lang="en-US" altLang="en-US" sz="22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bob@hamburger.edu</a:t>
            </a: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 Recipient ok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C: DATA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S: 354 Enter mail, end with "." on a line by itself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C: Do you like ketchup?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C: How about pickles?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C: .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S: 250 Message accepted for delivery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C: QUIT </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S: 221 </a:t>
            </a:r>
            <a:r>
              <a:rPr kumimoji="0" lang="en-US" altLang="en-US" sz="22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hamburger.edu</a:t>
            </a:r>
            <a:r>
              <a:rPr kumimoji="0" lang="en-US" altLang="en-US" sz="22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closing connection</a:t>
            </a:r>
            <a:endParaRPr kumimoji="0" lang="en-US" altLang="en-US" sz="22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2" name="Rectangle 1">
            <a:extLst>
              <a:ext uri="{FF2B5EF4-FFF2-40B4-BE49-F238E27FC236}">
                <a16:creationId xmlns:a16="http://schemas.microsoft.com/office/drawing/2014/main" id="{CD537EC8-F0B4-B942-8A93-7FB748DF2F45}"/>
              </a:ext>
            </a:extLst>
          </p:cNvPr>
          <p:cNvSpPr/>
          <p:nvPr/>
        </p:nvSpPr>
        <p:spPr>
          <a:xfrm>
            <a:off x="1978429" y="1587732"/>
            <a:ext cx="8994370" cy="7232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F0194776-169D-9F43-BA8B-FB29B42EC638}"/>
              </a:ext>
            </a:extLst>
          </p:cNvPr>
          <p:cNvSpPr/>
          <p:nvPr/>
        </p:nvSpPr>
        <p:spPr>
          <a:xfrm>
            <a:off x="1981200" y="2213956"/>
            <a:ext cx="8994370" cy="7619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B7064521-6B03-5B46-A46A-56B82F1B8EC5}"/>
              </a:ext>
            </a:extLst>
          </p:cNvPr>
          <p:cNvSpPr/>
          <p:nvPr/>
        </p:nvSpPr>
        <p:spPr>
          <a:xfrm>
            <a:off x="2000594" y="2931622"/>
            <a:ext cx="8994370" cy="648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3E38ED0F-A82C-EF4D-B01A-1798192BFFB8}"/>
              </a:ext>
            </a:extLst>
          </p:cNvPr>
          <p:cNvSpPr/>
          <p:nvPr/>
        </p:nvSpPr>
        <p:spPr>
          <a:xfrm>
            <a:off x="2019991" y="3566160"/>
            <a:ext cx="8994370" cy="7564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6C87EB37-81D8-C644-9E7C-178AB0D0876D}"/>
              </a:ext>
            </a:extLst>
          </p:cNvPr>
          <p:cNvSpPr/>
          <p:nvPr/>
        </p:nvSpPr>
        <p:spPr>
          <a:xfrm>
            <a:off x="1956261" y="4283824"/>
            <a:ext cx="8994370" cy="12690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E22AB7A7-0B80-B04C-8B1E-5378A69CED06}"/>
              </a:ext>
            </a:extLst>
          </p:cNvPr>
          <p:cNvSpPr/>
          <p:nvPr/>
        </p:nvSpPr>
        <p:spPr>
          <a:xfrm>
            <a:off x="1856507" y="5469775"/>
            <a:ext cx="8994370" cy="7758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Slide Number Placeholder 2">
            <a:extLst>
              <a:ext uri="{FF2B5EF4-FFF2-40B4-BE49-F238E27FC236}">
                <a16:creationId xmlns:a16="http://schemas.microsoft.com/office/drawing/2014/main" id="{01A32920-24D5-DF48-A91B-0520F9191E7C}"/>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61</a:t>
            </a:fld>
            <a:endParaRPr lang="en-US" dirty="0"/>
          </a:p>
        </p:txBody>
      </p:sp>
    </p:spTree>
    <p:extLst>
      <p:ext uri="{BB962C8B-B14F-4D97-AF65-F5344CB8AC3E}">
        <p14:creationId xmlns:p14="http://schemas.microsoft.com/office/powerpoint/2010/main" val="4172446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grpId="0" nodeType="clickEffect">
                                  <p:stCondLst>
                                    <p:cond delay="0"/>
                                  </p:stCondLst>
                                  <p:childTnLst>
                                    <p:animEffect transition="out" filter="dissolve">
                                      <p:cBhvr>
                                        <p:cTn id="16" dur="500"/>
                                        <p:tgtEl>
                                          <p:spTgt spid="7"/>
                                        </p:tgtEl>
                                      </p:cBhvr>
                                    </p:animEffect>
                                    <p:set>
                                      <p:cBhvr>
                                        <p:cTn id="17" dur="1" fill="hold">
                                          <p:stCondLst>
                                            <p:cond delay="499"/>
                                          </p:stCondLst>
                                        </p:cTn>
                                        <p:tgtEl>
                                          <p:spTgt spid="7"/>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grpId="0" nodeType="clickEffect">
                                  <p:stCondLst>
                                    <p:cond delay="0"/>
                                  </p:stCondLst>
                                  <p:childTnLst>
                                    <p:animEffect transition="out" filter="dissolv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9" presetClass="exit" presetSubtype="0" fill="hold" grpId="0" nodeType="clickEffect">
                                  <p:stCondLst>
                                    <p:cond delay="0"/>
                                  </p:stCondLst>
                                  <p:childTnLst>
                                    <p:animEffect transition="out" filter="dissolve">
                                      <p:cBhvr>
                                        <p:cTn id="26" dur="500"/>
                                        <p:tgtEl>
                                          <p:spTgt spid="10"/>
                                        </p:tgtEl>
                                      </p:cBhvr>
                                    </p:animEffect>
                                    <p:set>
                                      <p:cBhvr>
                                        <p:cTn id="27" dur="1" fill="hold">
                                          <p:stCondLst>
                                            <p:cond delay="499"/>
                                          </p:stCondLst>
                                        </p:cTn>
                                        <p:tgtEl>
                                          <p:spTgt spid="10"/>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9" presetClass="exit" presetSubtype="0" fill="hold" grpId="0" nodeType="clickEffect">
                                  <p:stCondLst>
                                    <p:cond delay="0"/>
                                  </p:stCondLst>
                                  <p:childTnLst>
                                    <p:animEffect transition="out" filter="dissolve">
                                      <p:cBhvr>
                                        <p:cTn id="31" dur="500"/>
                                        <p:tgtEl>
                                          <p:spTgt spid="11"/>
                                        </p:tgtEl>
                                      </p:cBhvr>
                                    </p:animEffect>
                                    <p:set>
                                      <p:cBhvr>
                                        <p:cTn id="32"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P spid="8" grpId="0" animBg="1"/>
      <p:bldP spid="10" grpId="0" animBg="1"/>
      <p:bldP spid="11"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SMTP: observations</a:t>
            </a:r>
            <a:endParaRPr lang="en-US" sz="4400" dirty="0">
              <a:cs typeface="Calibri" panose="020F0502020204030204" pitchFamily="34" charset="0"/>
            </a:endParaRPr>
          </a:p>
        </p:txBody>
      </p:sp>
      <p:sp>
        <p:nvSpPr>
          <p:cNvPr id="8" name="Rectangle 3">
            <a:extLst>
              <a:ext uri="{FF2B5EF4-FFF2-40B4-BE49-F238E27FC236}">
                <a16:creationId xmlns:a16="http://schemas.microsoft.com/office/drawing/2014/main" id="{E677454B-F21D-4441-9BDE-50D84F4D93FA}"/>
              </a:ext>
            </a:extLst>
          </p:cNvPr>
          <p:cNvSpPr txBox="1">
            <a:spLocks noChangeArrowheads="1"/>
          </p:cNvSpPr>
          <p:nvPr/>
        </p:nvSpPr>
        <p:spPr>
          <a:xfrm>
            <a:off x="7119664" y="1518446"/>
            <a:ext cx="4194627"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uses persistent connections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requires message (header &amp; body) to be in 7-bit ASCII</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server uses CRLF.CRLF to determine end of message</a:t>
            </a:r>
          </a:p>
        </p:txBody>
      </p:sp>
      <p:sp>
        <p:nvSpPr>
          <p:cNvPr id="10" name="Rectangle 4">
            <a:extLst>
              <a:ext uri="{FF2B5EF4-FFF2-40B4-BE49-F238E27FC236}">
                <a16:creationId xmlns:a16="http://schemas.microsoft.com/office/drawing/2014/main" id="{3E733DCA-2522-E341-8697-49ADE10A3FA3}"/>
              </a:ext>
            </a:extLst>
          </p:cNvPr>
          <p:cNvSpPr txBox="1">
            <a:spLocks noChangeArrowheads="1"/>
          </p:cNvSpPr>
          <p:nvPr/>
        </p:nvSpPr>
        <p:spPr>
          <a:xfrm>
            <a:off x="651330" y="1460390"/>
            <a:ext cx="6183084"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comparison with HTTP:</a:t>
            </a:r>
          </a:p>
          <a:p>
            <a:pPr marL="576263" marR="0" lvl="0" indent="-317500" algn="l" defTabSz="914400" rtl="0" eaLnBrk="1" fontAlgn="auto" latinLnBrk="0" hangingPunct="1">
              <a:lnSpc>
                <a:spcPct val="90000"/>
              </a:lnSpc>
              <a:spcBef>
                <a:spcPct val="50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HTTP: client pull</a:t>
            </a:r>
          </a:p>
          <a:p>
            <a:pPr marL="576263" marR="0" lvl="0" indent="-317500" algn="l" defTabSz="914400" rtl="0" eaLnBrk="1" fontAlgn="auto" latinLnBrk="0" hangingPunct="1">
              <a:lnSpc>
                <a:spcPct val="90000"/>
              </a:lnSpc>
              <a:spcBef>
                <a:spcPts val="1000"/>
              </a:spcBef>
              <a:spcAft>
                <a:spcPct val="5000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client push</a:t>
            </a:r>
          </a:p>
          <a:p>
            <a:pPr marL="576263" marR="0" lvl="0" indent="-317500" algn="l" defTabSz="914400" rtl="0" eaLnBrk="1" fontAlgn="auto" latinLnBrk="0" hangingPunct="1">
              <a:lnSpc>
                <a:spcPct val="90000"/>
              </a:lnSpc>
              <a:spcBef>
                <a:spcPts val="1000"/>
              </a:spcBef>
              <a:spcAft>
                <a:spcPct val="5000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both have ASCII command/response interaction, status codes</a:t>
            </a:r>
          </a:p>
          <a:p>
            <a:pPr marL="576263" marR="0" lvl="0" indent="-3175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HTTP: each object encapsulated in its own response message</a:t>
            </a:r>
          </a:p>
          <a:p>
            <a:pPr marL="576263" marR="0" lvl="0" indent="-3175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multiple objects sent in multipart message</a:t>
            </a:r>
          </a:p>
        </p:txBody>
      </p:sp>
      <p:sp>
        <p:nvSpPr>
          <p:cNvPr id="5" name="Slide Number Placeholder 2">
            <a:extLst>
              <a:ext uri="{FF2B5EF4-FFF2-40B4-BE49-F238E27FC236}">
                <a16:creationId xmlns:a16="http://schemas.microsoft.com/office/drawing/2014/main" id="{80E309B1-D180-4349-82CA-F509C53B0F79}"/>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62</a:t>
            </a:fld>
            <a:endParaRPr lang="en-US" dirty="0"/>
          </a:p>
        </p:txBody>
      </p:sp>
    </p:spTree>
    <p:extLst>
      <p:ext uri="{BB962C8B-B14F-4D97-AF65-F5344CB8AC3E}">
        <p14:creationId xmlns:p14="http://schemas.microsoft.com/office/powerpoint/2010/main" val="161754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animEffect transition="in" filter="dissolve">
                                      <p:cBhvr>
                                        <p:cTn id="7" dur="500"/>
                                        <p:tgtEl>
                                          <p:spTgt spid="10">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4" end="4"/>
                                            </p:txEl>
                                          </p:spTgt>
                                        </p:tgtEl>
                                        <p:attrNameLst>
                                          <p:attrName>style.visibility</p:attrName>
                                        </p:attrNameLst>
                                      </p:cBhvr>
                                      <p:to>
                                        <p:strVal val="visible"/>
                                      </p:to>
                                    </p:set>
                                    <p:animEffect transition="in" filter="dissolve">
                                      <p:cBhvr>
                                        <p:cTn id="12" dur="500"/>
                                        <p:tgtEl>
                                          <p:spTgt spid="10">
                                            <p:txEl>
                                              <p:pRg st="4" end="4"/>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10">
                                            <p:txEl>
                                              <p:pRg st="5" end="5"/>
                                            </p:txEl>
                                          </p:spTgt>
                                        </p:tgtEl>
                                        <p:attrNameLst>
                                          <p:attrName>style.visibility</p:attrName>
                                        </p:attrNameLst>
                                      </p:cBhvr>
                                      <p:to>
                                        <p:strVal val="visible"/>
                                      </p:to>
                                    </p:set>
                                    <p:animEffect transition="in" filter="dissolve">
                                      <p:cBhvr>
                                        <p:cTn id="15" dur="500"/>
                                        <p:tgtEl>
                                          <p:spTgt spid="10">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8">
                                            <p:txEl>
                                              <p:pRg st="0" end="0"/>
                                            </p:txEl>
                                          </p:spTgt>
                                        </p:tgtEl>
                                        <p:attrNameLst>
                                          <p:attrName>style.visibility</p:attrName>
                                        </p:attrNameLst>
                                      </p:cBhvr>
                                      <p:to>
                                        <p:strVal val="visible"/>
                                      </p:to>
                                    </p:set>
                                    <p:animEffect transition="in" filter="dissolve">
                                      <p:cBhvr>
                                        <p:cTn id="20" dur="500"/>
                                        <p:tgtEl>
                                          <p:spTgt spid="8">
                                            <p:txEl>
                                              <p:pRg st="0" end="0"/>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animEffect transition="in" filter="dissolve">
                                      <p:cBhvr>
                                        <p:cTn id="23" dur="500"/>
                                        <p:tgtEl>
                                          <p:spTgt spid="8">
                                            <p:txEl>
                                              <p:pRg st="1" end="1"/>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8">
                                            <p:txEl>
                                              <p:pRg st="2" end="2"/>
                                            </p:txEl>
                                          </p:spTgt>
                                        </p:tgtEl>
                                        <p:attrNameLst>
                                          <p:attrName>style.visibility</p:attrName>
                                        </p:attrNameLst>
                                      </p:cBhvr>
                                      <p:to>
                                        <p:strVal val="visible"/>
                                      </p:to>
                                    </p:set>
                                    <p:animEffect transition="in" filter="dissolve">
                                      <p:cBhvr>
                                        <p:cTn id="26"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Mail message format</a:t>
            </a:r>
            <a:endParaRPr lang="en-US" sz="4400" dirty="0">
              <a:cs typeface="Calibri" panose="020F0502020204030204" pitchFamily="34" charset="0"/>
            </a:endParaRPr>
          </a:p>
        </p:txBody>
      </p:sp>
      <p:sp>
        <p:nvSpPr>
          <p:cNvPr id="6" name="Rectangle 3">
            <a:extLst>
              <a:ext uri="{FF2B5EF4-FFF2-40B4-BE49-F238E27FC236}">
                <a16:creationId xmlns:a16="http://schemas.microsoft.com/office/drawing/2014/main" id="{81957B58-E235-B248-9DD8-EB83AEA89A77}"/>
              </a:ext>
            </a:extLst>
          </p:cNvPr>
          <p:cNvSpPr txBox="1">
            <a:spLocks noChangeArrowheads="1"/>
          </p:cNvSpPr>
          <p:nvPr/>
        </p:nvSpPr>
        <p:spPr>
          <a:xfrm>
            <a:off x="819954" y="1518446"/>
            <a:ext cx="10701485" cy="1856521"/>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8"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protocol for exchanging e-mail messages, defined in RFC 5321 (like RFC 7231 defines HTTP)</a:t>
            </a:r>
          </a:p>
          <a:p>
            <a:pPr marL="14288"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RFC 2822 defines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syntax</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for e-mail message itself (like HTML defines syntax for web documents)</a:t>
            </a:r>
          </a:p>
        </p:txBody>
      </p:sp>
      <p:sp>
        <p:nvSpPr>
          <p:cNvPr id="17" name="Rectangle 5">
            <a:extLst>
              <a:ext uri="{FF2B5EF4-FFF2-40B4-BE49-F238E27FC236}">
                <a16:creationId xmlns:a16="http://schemas.microsoft.com/office/drawing/2014/main" id="{90AB71C4-0C4F-CA48-A7D0-41E1DC5A2390}"/>
              </a:ext>
            </a:extLst>
          </p:cNvPr>
          <p:cNvSpPr>
            <a:spLocks noChangeArrowheads="1"/>
          </p:cNvSpPr>
          <p:nvPr/>
        </p:nvSpPr>
        <p:spPr bwMode="auto">
          <a:xfrm>
            <a:off x="8111539" y="3317071"/>
            <a:ext cx="2832100" cy="431800"/>
          </a:xfrm>
          <a:prstGeom prst="rect">
            <a:avLst/>
          </a:prstGeom>
          <a:solidFill>
            <a:srgbClr val="00CC9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FFFFFF"/>
                </a:solidFill>
                <a:effectLst/>
                <a:uLnTx/>
                <a:uFillTx/>
                <a:latin typeface="Arial" panose="020B0604020202020204" pitchFamily="34" charset="0"/>
                <a:ea typeface="ＭＳ Ｐゴシック" panose="020B0600070205080204" pitchFamily="34" charset="-128"/>
                <a:cs typeface="+mn-cs"/>
              </a:rPr>
              <a:t>header</a:t>
            </a:r>
          </a:p>
        </p:txBody>
      </p:sp>
      <p:sp>
        <p:nvSpPr>
          <p:cNvPr id="18" name="Rectangle 7">
            <a:extLst>
              <a:ext uri="{FF2B5EF4-FFF2-40B4-BE49-F238E27FC236}">
                <a16:creationId xmlns:a16="http://schemas.microsoft.com/office/drawing/2014/main" id="{CDEC6892-2B97-054E-BBD0-0613AB2823BD}"/>
              </a:ext>
            </a:extLst>
          </p:cNvPr>
          <p:cNvSpPr>
            <a:spLocks noChangeArrowheads="1"/>
          </p:cNvSpPr>
          <p:nvPr/>
        </p:nvSpPr>
        <p:spPr bwMode="auto">
          <a:xfrm>
            <a:off x="8111539" y="4129871"/>
            <a:ext cx="2832100" cy="1739900"/>
          </a:xfrm>
          <a:prstGeom prst="rect">
            <a:avLst/>
          </a:prstGeom>
          <a:solidFill>
            <a:srgbClr val="3333CC"/>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rPr>
              <a:t>body</a:t>
            </a:r>
          </a:p>
        </p:txBody>
      </p:sp>
      <p:sp>
        <p:nvSpPr>
          <p:cNvPr id="19" name="Rectangle 9">
            <a:extLst>
              <a:ext uri="{FF2B5EF4-FFF2-40B4-BE49-F238E27FC236}">
                <a16:creationId xmlns:a16="http://schemas.microsoft.com/office/drawing/2014/main" id="{C0E3FED1-4363-5F4D-B639-F7151E3E3FAF}"/>
              </a:ext>
            </a:extLst>
          </p:cNvPr>
          <p:cNvSpPr>
            <a:spLocks noChangeArrowheads="1"/>
          </p:cNvSpPr>
          <p:nvPr/>
        </p:nvSpPr>
        <p:spPr bwMode="auto">
          <a:xfrm>
            <a:off x="7908339" y="3202771"/>
            <a:ext cx="3238500" cy="3073400"/>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 name="Line 11">
            <a:extLst>
              <a:ext uri="{FF2B5EF4-FFF2-40B4-BE49-F238E27FC236}">
                <a16:creationId xmlns:a16="http://schemas.microsoft.com/office/drawing/2014/main" id="{86B4C984-46A5-C043-8ED7-4BFCACE5EF20}"/>
              </a:ext>
            </a:extLst>
          </p:cNvPr>
          <p:cNvSpPr>
            <a:spLocks noChangeShapeType="1"/>
          </p:cNvSpPr>
          <p:nvPr/>
        </p:nvSpPr>
        <p:spPr bwMode="auto">
          <a:xfrm flipV="1">
            <a:off x="1567314" y="5094521"/>
            <a:ext cx="6544225" cy="812792"/>
          </a:xfrm>
          <a:prstGeom prst="line">
            <a:avLst/>
          </a:prstGeom>
          <a:noFill/>
          <a:ln w="19050">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r>
              <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p:txBody>
      </p:sp>
      <p:sp>
        <p:nvSpPr>
          <p:cNvPr id="22" name="Text Box 13">
            <a:extLst>
              <a:ext uri="{FF2B5EF4-FFF2-40B4-BE49-F238E27FC236}">
                <a16:creationId xmlns:a16="http://schemas.microsoft.com/office/drawing/2014/main" id="{C5431D6F-96A3-734C-8517-99FCE98FAD76}"/>
              </a:ext>
            </a:extLst>
          </p:cNvPr>
          <p:cNvSpPr txBox="1">
            <a:spLocks noChangeArrowheads="1"/>
          </p:cNvSpPr>
          <p:nvPr/>
        </p:nvSpPr>
        <p:spPr bwMode="auto">
          <a:xfrm>
            <a:off x="11272252" y="3537734"/>
            <a:ext cx="792162"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blank</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line</a:t>
            </a:r>
          </a:p>
        </p:txBody>
      </p:sp>
      <p:sp>
        <p:nvSpPr>
          <p:cNvPr id="23" name="Line 14">
            <a:extLst>
              <a:ext uri="{FF2B5EF4-FFF2-40B4-BE49-F238E27FC236}">
                <a16:creationId xmlns:a16="http://schemas.microsoft.com/office/drawing/2014/main" id="{EC853BB6-31B4-4243-A729-4094617E6DF8}"/>
              </a:ext>
            </a:extLst>
          </p:cNvPr>
          <p:cNvSpPr>
            <a:spLocks noChangeShapeType="1"/>
          </p:cNvSpPr>
          <p:nvPr/>
        </p:nvSpPr>
        <p:spPr bwMode="auto">
          <a:xfrm flipH="1">
            <a:off x="10384839" y="3977471"/>
            <a:ext cx="965200" cy="0"/>
          </a:xfrm>
          <a:prstGeom prst="line">
            <a:avLst/>
          </a:prstGeom>
          <a:noFill/>
          <a:ln w="19050">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cxnSp>
        <p:nvCxnSpPr>
          <p:cNvPr id="4" name="Straight Arrow Connector 3">
            <a:extLst>
              <a:ext uri="{FF2B5EF4-FFF2-40B4-BE49-F238E27FC236}">
                <a16:creationId xmlns:a16="http://schemas.microsoft.com/office/drawing/2014/main" id="{18B4D68C-13CF-8640-BB04-F138B198C88E}"/>
              </a:ext>
            </a:extLst>
          </p:cNvPr>
          <p:cNvCxnSpPr>
            <a:cxnSpLocks/>
          </p:cNvCxnSpPr>
          <p:nvPr/>
        </p:nvCxnSpPr>
        <p:spPr>
          <a:xfrm>
            <a:off x="3614057" y="3531161"/>
            <a:ext cx="4424912" cy="0"/>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3">
            <a:extLst>
              <a:ext uri="{FF2B5EF4-FFF2-40B4-BE49-F238E27FC236}">
                <a16:creationId xmlns:a16="http://schemas.microsoft.com/office/drawing/2014/main" id="{70542D48-C74E-9945-A7DE-1939CC0DD67B}"/>
              </a:ext>
            </a:extLst>
          </p:cNvPr>
          <p:cNvSpPr txBox="1">
            <a:spLocks noChangeArrowheads="1"/>
          </p:cNvSpPr>
          <p:nvPr/>
        </p:nvSpPr>
        <p:spPr>
          <a:xfrm>
            <a:off x="889227" y="3300140"/>
            <a:ext cx="6379126" cy="3034158"/>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60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header lines, e.g.,</a:t>
            </a:r>
          </a:p>
          <a:p>
            <a:pPr marL="635000" marR="0" lvl="1" indent="-2238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To:</a:t>
            </a:r>
          </a:p>
          <a:p>
            <a:pPr marL="635000" marR="0" lvl="1" indent="-2238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From:</a:t>
            </a:r>
          </a:p>
          <a:p>
            <a:pPr marL="635000" marR="0" lvl="1" indent="-223838"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Subject:</a:t>
            </a:r>
          </a:p>
          <a:p>
            <a:pPr marL="403225" marR="0" lvl="1" indent="0" algn="l" defTabSz="914400" rtl="0" eaLnBrk="1" fontAlgn="auto" latinLnBrk="0" hangingPunct="1">
              <a:lnSpc>
                <a:spcPct val="90000"/>
              </a:lnSpc>
              <a:spcBef>
                <a:spcPts val="500"/>
              </a:spcBef>
              <a:spcAft>
                <a:spcPts val="0"/>
              </a:spcAft>
              <a:buClr>
                <a:srgbClr val="0000A8"/>
              </a:buClr>
              <a:buSzTx/>
              <a:buFont typeface="Wingdings" pitchFamily="2" charset="2"/>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these lines, within the body of the email message area different from </a:t>
            </a:r>
            <a:r>
              <a:rPr kumimoji="0" lang="en-US" altLang="en-US" sz="2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SMTP MAIL FROM:, RCPT TO:</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commands!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Body: the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message” ,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ASCII characters only</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3" name="Slide Number Placeholder 2">
            <a:extLst>
              <a:ext uri="{FF2B5EF4-FFF2-40B4-BE49-F238E27FC236}">
                <a16:creationId xmlns:a16="http://schemas.microsoft.com/office/drawing/2014/main" id="{ED161916-043B-2B40-A2CD-1EB81D81795C}"/>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63</a:t>
            </a:fld>
            <a:endParaRPr lang="en-US" dirty="0"/>
          </a:p>
        </p:txBody>
      </p:sp>
    </p:spTree>
    <p:extLst>
      <p:ext uri="{BB962C8B-B14F-4D97-AF65-F5344CB8AC3E}">
        <p14:creationId xmlns:p14="http://schemas.microsoft.com/office/powerpoint/2010/main" val="827701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dissolv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2">
                                            <p:txEl>
                                              <p:pRg st="0" end="0"/>
                                            </p:txEl>
                                          </p:spTgt>
                                        </p:tgtEl>
                                        <p:attrNameLst>
                                          <p:attrName>style.visibility</p:attrName>
                                        </p:attrNameLst>
                                      </p:cBhvr>
                                      <p:to>
                                        <p:strVal val="visible"/>
                                      </p:to>
                                    </p:set>
                                    <p:animEffect transition="in" filter="dissolve">
                                      <p:cBhvr>
                                        <p:cTn id="12" dur="500"/>
                                        <p:tgtEl>
                                          <p:spTgt spid="12">
                                            <p:txEl>
                                              <p:pRg st="0" end="0"/>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12">
                                            <p:txEl>
                                              <p:pRg st="1" end="1"/>
                                            </p:txEl>
                                          </p:spTgt>
                                        </p:tgtEl>
                                        <p:attrNameLst>
                                          <p:attrName>style.visibility</p:attrName>
                                        </p:attrNameLst>
                                      </p:cBhvr>
                                      <p:to>
                                        <p:strVal val="visible"/>
                                      </p:to>
                                    </p:set>
                                    <p:animEffect transition="in" filter="dissolve">
                                      <p:cBhvr>
                                        <p:cTn id="15" dur="500"/>
                                        <p:tgtEl>
                                          <p:spTgt spid="12">
                                            <p:txEl>
                                              <p:pRg st="1" end="1"/>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2">
                                            <p:txEl>
                                              <p:pRg st="2" end="2"/>
                                            </p:txEl>
                                          </p:spTgt>
                                        </p:tgtEl>
                                        <p:attrNameLst>
                                          <p:attrName>style.visibility</p:attrName>
                                        </p:attrNameLst>
                                      </p:cBhvr>
                                      <p:to>
                                        <p:strVal val="visible"/>
                                      </p:to>
                                    </p:set>
                                    <p:animEffect transition="in" filter="dissolve">
                                      <p:cBhvr>
                                        <p:cTn id="18" dur="500"/>
                                        <p:tgtEl>
                                          <p:spTgt spid="12">
                                            <p:txEl>
                                              <p:pRg st="2" end="2"/>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2">
                                            <p:txEl>
                                              <p:pRg st="3" end="3"/>
                                            </p:txEl>
                                          </p:spTgt>
                                        </p:tgtEl>
                                        <p:attrNameLst>
                                          <p:attrName>style.visibility</p:attrName>
                                        </p:attrNameLst>
                                      </p:cBhvr>
                                      <p:to>
                                        <p:strVal val="visible"/>
                                      </p:to>
                                    </p:set>
                                    <p:animEffect transition="in" filter="dissolve">
                                      <p:cBhvr>
                                        <p:cTn id="21" dur="500"/>
                                        <p:tgtEl>
                                          <p:spTgt spid="12">
                                            <p:txEl>
                                              <p:pRg st="3" end="3"/>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12">
                                            <p:txEl>
                                              <p:pRg st="4" end="4"/>
                                            </p:txEl>
                                          </p:spTgt>
                                        </p:tgtEl>
                                        <p:attrNameLst>
                                          <p:attrName>style.visibility</p:attrName>
                                        </p:attrNameLst>
                                      </p:cBhvr>
                                      <p:to>
                                        <p:strVal val="visible"/>
                                      </p:to>
                                    </p:set>
                                    <p:animEffect transition="in" filter="dissolve">
                                      <p:cBhvr>
                                        <p:cTn id="24" dur="500"/>
                                        <p:tgtEl>
                                          <p:spTgt spid="12">
                                            <p:txEl>
                                              <p:pRg st="4" end="4"/>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dissolve">
                                      <p:cBhvr>
                                        <p:cTn id="27" dur="500"/>
                                        <p:tgtEl>
                                          <p:spTgt spid="17"/>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dissolve">
                                      <p:cBhvr>
                                        <p:cTn id="30" dur="500"/>
                                        <p:tgtEl>
                                          <p:spTgt spid="19"/>
                                        </p:tgtEl>
                                      </p:cBhvr>
                                    </p:animEffect>
                                  </p:childTnLst>
                                </p:cTn>
                              </p:par>
                              <p:par>
                                <p:cTn id="31" presetID="9" presetClass="entr" presetSubtype="0" fill="hold"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dissolve">
                                      <p:cBhvr>
                                        <p:cTn id="33" dur="500"/>
                                        <p:tgtEl>
                                          <p:spTgt spid="4"/>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dissolve">
                                      <p:cBhvr>
                                        <p:cTn id="38" dur="500"/>
                                        <p:tgtEl>
                                          <p:spTgt spid="22"/>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dissolve">
                                      <p:cBhvr>
                                        <p:cTn id="41" dur="500"/>
                                        <p:tgtEl>
                                          <p:spTgt spid="23"/>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12">
                                            <p:txEl>
                                              <p:pRg st="5" end="5"/>
                                            </p:txEl>
                                          </p:spTgt>
                                        </p:tgtEl>
                                        <p:attrNameLst>
                                          <p:attrName>style.visibility</p:attrName>
                                        </p:attrNameLst>
                                      </p:cBhvr>
                                      <p:to>
                                        <p:strVal val="visible"/>
                                      </p:to>
                                    </p:set>
                                    <p:animEffect transition="in" filter="dissolve">
                                      <p:cBhvr>
                                        <p:cTn id="46" dur="500"/>
                                        <p:tgtEl>
                                          <p:spTgt spid="12">
                                            <p:txEl>
                                              <p:pRg st="5" end="5"/>
                                            </p:txEl>
                                          </p:spTgt>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dissolve">
                                      <p:cBhvr>
                                        <p:cTn id="49" dur="500"/>
                                        <p:tgtEl>
                                          <p:spTgt spid="18"/>
                                        </p:tgtEl>
                                      </p:cBhvr>
                                    </p:animEffect>
                                  </p:childTnLst>
                                </p:cTn>
                              </p:par>
                              <p:par>
                                <p:cTn id="50" presetID="9" presetClass="entr" presetSubtype="0" fill="hold" grpId="1"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dissolve">
                                      <p:cBhvr>
                                        <p:cTn id="52" dur="500"/>
                                        <p:tgtEl>
                                          <p:spTgt spid="23"/>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dissolve">
                                      <p:cBhvr>
                                        <p:cTn id="5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1" grpId="0" animBg="1"/>
      <p:bldP spid="22" grpId="0"/>
      <p:bldP spid="23" grpId="0" animBg="1"/>
      <p:bldP spid="23" grpId="1"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Retrieving email: mail access protocols</a:t>
            </a:r>
            <a:endParaRPr lang="en-US" sz="4400" dirty="0">
              <a:cs typeface="Calibri" panose="020F0502020204030204" pitchFamily="34" charset="0"/>
            </a:endParaRPr>
          </a:p>
        </p:txBody>
      </p:sp>
      <p:grpSp>
        <p:nvGrpSpPr>
          <p:cNvPr id="262" name="Group 133">
            <a:extLst>
              <a:ext uri="{FF2B5EF4-FFF2-40B4-BE49-F238E27FC236}">
                <a16:creationId xmlns:a16="http://schemas.microsoft.com/office/drawing/2014/main" id="{962D0EED-8EC0-D944-8706-78D65ED758FC}"/>
              </a:ext>
            </a:extLst>
          </p:cNvPr>
          <p:cNvGrpSpPr>
            <a:grpSpLocks/>
          </p:cNvGrpSpPr>
          <p:nvPr/>
        </p:nvGrpSpPr>
        <p:grpSpPr bwMode="auto">
          <a:xfrm>
            <a:off x="4451528" y="1694089"/>
            <a:ext cx="511175" cy="693738"/>
            <a:chOff x="4140" y="429"/>
            <a:chExt cx="1425" cy="2396"/>
          </a:xfrm>
        </p:grpSpPr>
        <p:sp>
          <p:nvSpPr>
            <p:cNvPr id="351" name="Freeform 134">
              <a:extLst>
                <a:ext uri="{FF2B5EF4-FFF2-40B4-BE49-F238E27FC236}">
                  <a16:creationId xmlns:a16="http://schemas.microsoft.com/office/drawing/2014/main" id="{DCB7F2F1-B08C-9D42-9A9B-C0CA8CC2DF57}"/>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2" name="Rectangle 135">
              <a:extLst>
                <a:ext uri="{FF2B5EF4-FFF2-40B4-BE49-F238E27FC236}">
                  <a16:creationId xmlns:a16="http://schemas.microsoft.com/office/drawing/2014/main" id="{E057BFF5-9E6F-4743-A805-44D1354D720C}"/>
                </a:ext>
              </a:extLst>
            </p:cNvPr>
            <p:cNvSpPr>
              <a:spLocks noChangeArrowheads="1"/>
            </p:cNvSpPr>
            <p:nvPr/>
          </p:nvSpPr>
          <p:spPr bwMode="auto">
            <a:xfrm>
              <a:off x="4206" y="429"/>
              <a:ext cx="1044" cy="2286"/>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3" name="Freeform 136">
              <a:extLst>
                <a:ext uri="{FF2B5EF4-FFF2-40B4-BE49-F238E27FC236}">
                  <a16:creationId xmlns:a16="http://schemas.microsoft.com/office/drawing/2014/main" id="{794C2025-779C-7143-89C2-171CFB0188B4}"/>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4" name="Freeform 137">
              <a:extLst>
                <a:ext uri="{FF2B5EF4-FFF2-40B4-BE49-F238E27FC236}">
                  <a16:creationId xmlns:a16="http://schemas.microsoft.com/office/drawing/2014/main" id="{A80FAE7D-8D21-BC47-907D-F96620BB907E}"/>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5" name="Rectangle 138">
              <a:extLst>
                <a:ext uri="{FF2B5EF4-FFF2-40B4-BE49-F238E27FC236}">
                  <a16:creationId xmlns:a16="http://schemas.microsoft.com/office/drawing/2014/main" id="{616938A0-6228-6140-BCFA-473AB9A592A8}"/>
                </a:ext>
              </a:extLst>
            </p:cNvPr>
            <p:cNvSpPr>
              <a:spLocks noChangeArrowheads="1"/>
            </p:cNvSpPr>
            <p:nvPr/>
          </p:nvSpPr>
          <p:spPr bwMode="auto">
            <a:xfrm>
              <a:off x="4211" y="692"/>
              <a:ext cx="597" cy="49"/>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56" name="Group 139">
              <a:extLst>
                <a:ext uri="{FF2B5EF4-FFF2-40B4-BE49-F238E27FC236}">
                  <a16:creationId xmlns:a16="http://schemas.microsoft.com/office/drawing/2014/main" id="{87FBA1B9-AC0E-BF4F-A5C2-F38DA460D10C}"/>
                </a:ext>
              </a:extLst>
            </p:cNvPr>
            <p:cNvGrpSpPr>
              <a:grpSpLocks/>
            </p:cNvGrpSpPr>
            <p:nvPr/>
          </p:nvGrpSpPr>
          <p:grpSpPr bwMode="auto">
            <a:xfrm>
              <a:off x="4749" y="668"/>
              <a:ext cx="581" cy="145"/>
              <a:chOff x="614" y="2568"/>
              <a:chExt cx="725" cy="139"/>
            </a:xfrm>
          </p:grpSpPr>
          <p:sp>
            <p:nvSpPr>
              <p:cNvPr id="381" name="AutoShape 140">
                <a:extLst>
                  <a:ext uri="{FF2B5EF4-FFF2-40B4-BE49-F238E27FC236}">
                    <a16:creationId xmlns:a16="http://schemas.microsoft.com/office/drawing/2014/main" id="{84143FD8-E0F9-DF48-B4AF-0D12414A3C0B}"/>
                  </a:ext>
                </a:extLst>
              </p:cNvPr>
              <p:cNvSpPr>
                <a:spLocks noChangeArrowheads="1"/>
              </p:cNvSpPr>
              <p:nvPr/>
            </p:nvSpPr>
            <p:spPr bwMode="auto">
              <a:xfrm>
                <a:off x="616" y="2570"/>
                <a:ext cx="723"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2" name="AutoShape 141">
                <a:extLst>
                  <a:ext uri="{FF2B5EF4-FFF2-40B4-BE49-F238E27FC236}">
                    <a16:creationId xmlns:a16="http://schemas.microsoft.com/office/drawing/2014/main" id="{F75D69FA-178C-FF48-AF93-8D22328C7050}"/>
                  </a:ext>
                </a:extLst>
              </p:cNvPr>
              <p:cNvSpPr>
                <a:spLocks noChangeArrowheads="1"/>
              </p:cNvSpPr>
              <p:nvPr/>
            </p:nvSpPr>
            <p:spPr bwMode="auto">
              <a:xfrm>
                <a:off x="633" y="2586"/>
                <a:ext cx="690"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57" name="Rectangle 142">
              <a:extLst>
                <a:ext uri="{FF2B5EF4-FFF2-40B4-BE49-F238E27FC236}">
                  <a16:creationId xmlns:a16="http://schemas.microsoft.com/office/drawing/2014/main" id="{79EE47BA-DDCB-AE42-849E-EAA9A961AC1F}"/>
                </a:ext>
              </a:extLst>
            </p:cNvPr>
            <p:cNvSpPr>
              <a:spLocks noChangeArrowheads="1"/>
            </p:cNvSpPr>
            <p:nvPr/>
          </p:nvSpPr>
          <p:spPr bwMode="auto">
            <a:xfrm>
              <a:off x="4224" y="1021"/>
              <a:ext cx="597"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58" name="Group 143">
              <a:extLst>
                <a:ext uri="{FF2B5EF4-FFF2-40B4-BE49-F238E27FC236}">
                  <a16:creationId xmlns:a16="http://schemas.microsoft.com/office/drawing/2014/main" id="{52DF3659-7462-174D-BF79-583260D64939}"/>
                </a:ext>
              </a:extLst>
            </p:cNvPr>
            <p:cNvGrpSpPr>
              <a:grpSpLocks/>
            </p:cNvGrpSpPr>
            <p:nvPr/>
          </p:nvGrpSpPr>
          <p:grpSpPr bwMode="auto">
            <a:xfrm>
              <a:off x="4747" y="994"/>
              <a:ext cx="581" cy="134"/>
              <a:chOff x="614" y="2568"/>
              <a:chExt cx="725" cy="139"/>
            </a:xfrm>
          </p:grpSpPr>
          <p:sp>
            <p:nvSpPr>
              <p:cNvPr id="379" name="AutoShape 144">
                <a:extLst>
                  <a:ext uri="{FF2B5EF4-FFF2-40B4-BE49-F238E27FC236}">
                    <a16:creationId xmlns:a16="http://schemas.microsoft.com/office/drawing/2014/main" id="{9E1E1420-2718-EE4C-9DB5-D20E625D4DAC}"/>
                  </a:ext>
                </a:extLst>
              </p:cNvPr>
              <p:cNvSpPr>
                <a:spLocks noChangeArrowheads="1"/>
              </p:cNvSpPr>
              <p:nvPr/>
            </p:nvSpPr>
            <p:spPr bwMode="auto">
              <a:xfrm>
                <a:off x="613" y="2568"/>
                <a:ext cx="718"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80" name="AutoShape 145">
                <a:extLst>
                  <a:ext uri="{FF2B5EF4-FFF2-40B4-BE49-F238E27FC236}">
                    <a16:creationId xmlns:a16="http://schemas.microsoft.com/office/drawing/2014/main" id="{311E1D1D-C4BA-C14B-AB5E-7D9E9CB99C08}"/>
                  </a:ext>
                </a:extLst>
              </p:cNvPr>
              <p:cNvSpPr>
                <a:spLocks noChangeArrowheads="1"/>
              </p:cNvSpPr>
              <p:nvPr/>
            </p:nvSpPr>
            <p:spPr bwMode="auto">
              <a:xfrm>
                <a:off x="630" y="2585"/>
                <a:ext cx="690" cy="102"/>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59" name="Rectangle 146">
              <a:extLst>
                <a:ext uri="{FF2B5EF4-FFF2-40B4-BE49-F238E27FC236}">
                  <a16:creationId xmlns:a16="http://schemas.microsoft.com/office/drawing/2014/main" id="{A208931F-C1D7-4D44-9151-6D63CB811A8B}"/>
                </a:ext>
              </a:extLst>
            </p:cNvPr>
            <p:cNvSpPr>
              <a:spLocks noChangeArrowheads="1"/>
            </p:cNvSpPr>
            <p:nvPr/>
          </p:nvSpPr>
          <p:spPr bwMode="auto">
            <a:xfrm>
              <a:off x="4215" y="1356"/>
              <a:ext cx="597" cy="49"/>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0" name="Rectangle 147">
              <a:extLst>
                <a:ext uri="{FF2B5EF4-FFF2-40B4-BE49-F238E27FC236}">
                  <a16:creationId xmlns:a16="http://schemas.microsoft.com/office/drawing/2014/main" id="{85597E8B-CF6B-C244-96B8-D967A88BD6FE}"/>
                </a:ext>
              </a:extLst>
            </p:cNvPr>
            <p:cNvSpPr>
              <a:spLocks noChangeArrowheads="1"/>
            </p:cNvSpPr>
            <p:nvPr/>
          </p:nvSpPr>
          <p:spPr bwMode="auto">
            <a:xfrm>
              <a:off x="4229" y="1657"/>
              <a:ext cx="597"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1" name="Group 148">
              <a:extLst>
                <a:ext uri="{FF2B5EF4-FFF2-40B4-BE49-F238E27FC236}">
                  <a16:creationId xmlns:a16="http://schemas.microsoft.com/office/drawing/2014/main" id="{13DDD94F-DFC2-E744-ADF7-A896AEDA93D2}"/>
                </a:ext>
              </a:extLst>
            </p:cNvPr>
            <p:cNvGrpSpPr>
              <a:grpSpLocks/>
            </p:cNvGrpSpPr>
            <p:nvPr/>
          </p:nvGrpSpPr>
          <p:grpSpPr bwMode="auto">
            <a:xfrm>
              <a:off x="4735" y="1627"/>
              <a:ext cx="582" cy="151"/>
              <a:chOff x="614" y="2568"/>
              <a:chExt cx="725" cy="139"/>
            </a:xfrm>
          </p:grpSpPr>
          <p:sp>
            <p:nvSpPr>
              <p:cNvPr id="377" name="AutoShape 149">
                <a:extLst>
                  <a:ext uri="{FF2B5EF4-FFF2-40B4-BE49-F238E27FC236}">
                    <a16:creationId xmlns:a16="http://schemas.microsoft.com/office/drawing/2014/main" id="{3E8C962F-C7BD-B44F-978E-C803F5452586}"/>
                  </a:ext>
                </a:extLst>
              </p:cNvPr>
              <p:cNvSpPr>
                <a:spLocks noChangeArrowheads="1"/>
              </p:cNvSpPr>
              <p:nvPr/>
            </p:nvSpPr>
            <p:spPr bwMode="auto">
              <a:xfrm>
                <a:off x="612" y="2581"/>
                <a:ext cx="728" cy="126"/>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8" name="AutoShape 150">
                <a:extLst>
                  <a:ext uri="{FF2B5EF4-FFF2-40B4-BE49-F238E27FC236}">
                    <a16:creationId xmlns:a16="http://schemas.microsoft.com/office/drawing/2014/main" id="{E65F62EE-08D0-BF46-9BB6-23FEA82DDB56}"/>
                  </a:ext>
                </a:extLst>
              </p:cNvPr>
              <p:cNvSpPr>
                <a:spLocks noChangeArrowheads="1"/>
              </p:cNvSpPr>
              <p:nvPr/>
            </p:nvSpPr>
            <p:spPr bwMode="auto">
              <a:xfrm>
                <a:off x="628" y="2586"/>
                <a:ext cx="695"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62" name="Freeform 151">
              <a:extLst>
                <a:ext uri="{FF2B5EF4-FFF2-40B4-BE49-F238E27FC236}">
                  <a16:creationId xmlns:a16="http://schemas.microsoft.com/office/drawing/2014/main" id="{60E83399-FCB4-324A-B4BD-B8F236595967}"/>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63" name="Group 152">
              <a:extLst>
                <a:ext uri="{FF2B5EF4-FFF2-40B4-BE49-F238E27FC236}">
                  <a16:creationId xmlns:a16="http://schemas.microsoft.com/office/drawing/2014/main" id="{87A9E3BB-3D7B-8247-845C-C0F0EBB963AB}"/>
                </a:ext>
              </a:extLst>
            </p:cNvPr>
            <p:cNvGrpSpPr>
              <a:grpSpLocks/>
            </p:cNvGrpSpPr>
            <p:nvPr/>
          </p:nvGrpSpPr>
          <p:grpSpPr bwMode="auto">
            <a:xfrm>
              <a:off x="4739" y="1327"/>
              <a:ext cx="582" cy="139"/>
              <a:chOff x="614" y="2568"/>
              <a:chExt cx="725" cy="139"/>
            </a:xfrm>
          </p:grpSpPr>
          <p:sp>
            <p:nvSpPr>
              <p:cNvPr id="375" name="AutoShape 153">
                <a:extLst>
                  <a:ext uri="{FF2B5EF4-FFF2-40B4-BE49-F238E27FC236}">
                    <a16:creationId xmlns:a16="http://schemas.microsoft.com/office/drawing/2014/main" id="{7C75A8D8-585C-B74B-A8B7-1BE5B537853B}"/>
                  </a:ext>
                </a:extLst>
              </p:cNvPr>
              <p:cNvSpPr>
                <a:spLocks noChangeArrowheads="1"/>
              </p:cNvSpPr>
              <p:nvPr/>
            </p:nvSpPr>
            <p:spPr bwMode="auto">
              <a:xfrm>
                <a:off x="612" y="2569"/>
                <a:ext cx="728"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6" name="AutoShape 154">
                <a:extLst>
                  <a:ext uri="{FF2B5EF4-FFF2-40B4-BE49-F238E27FC236}">
                    <a16:creationId xmlns:a16="http://schemas.microsoft.com/office/drawing/2014/main" id="{22C9496F-6ACA-5348-BD7C-54B2C4BDD199}"/>
                  </a:ext>
                </a:extLst>
              </p:cNvPr>
              <p:cNvSpPr>
                <a:spLocks noChangeArrowheads="1"/>
              </p:cNvSpPr>
              <p:nvPr/>
            </p:nvSpPr>
            <p:spPr bwMode="auto">
              <a:xfrm>
                <a:off x="629" y="2586"/>
                <a:ext cx="695"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64" name="Rectangle 155">
              <a:extLst>
                <a:ext uri="{FF2B5EF4-FFF2-40B4-BE49-F238E27FC236}">
                  <a16:creationId xmlns:a16="http://schemas.microsoft.com/office/drawing/2014/main" id="{3A93ED27-82F2-8540-8D23-33AD2D2EE47A}"/>
                </a:ext>
              </a:extLst>
            </p:cNvPr>
            <p:cNvSpPr>
              <a:spLocks noChangeArrowheads="1"/>
            </p:cNvSpPr>
            <p:nvPr/>
          </p:nvSpPr>
          <p:spPr bwMode="auto">
            <a:xfrm>
              <a:off x="5251" y="429"/>
              <a:ext cx="66" cy="2286"/>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5" name="Freeform 156">
              <a:extLst>
                <a:ext uri="{FF2B5EF4-FFF2-40B4-BE49-F238E27FC236}">
                  <a16:creationId xmlns:a16="http://schemas.microsoft.com/office/drawing/2014/main" id="{0292C05A-662A-5445-B8CB-FAA09E805A6A}"/>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6" name="Freeform 157">
              <a:extLst>
                <a:ext uri="{FF2B5EF4-FFF2-40B4-BE49-F238E27FC236}">
                  <a16:creationId xmlns:a16="http://schemas.microsoft.com/office/drawing/2014/main" id="{4AA45BB6-3C27-E64E-8383-C80FAEA53A38}"/>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7" name="Oval 158">
              <a:extLst>
                <a:ext uri="{FF2B5EF4-FFF2-40B4-BE49-F238E27FC236}">
                  <a16:creationId xmlns:a16="http://schemas.microsoft.com/office/drawing/2014/main" id="{95B86A35-1D75-5C49-936B-687C0ACE7FDE}"/>
                </a:ext>
              </a:extLst>
            </p:cNvPr>
            <p:cNvSpPr>
              <a:spLocks noChangeArrowheads="1"/>
            </p:cNvSpPr>
            <p:nvPr/>
          </p:nvSpPr>
          <p:spPr bwMode="auto">
            <a:xfrm>
              <a:off x="5516" y="2611"/>
              <a:ext cx="49" cy="9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8" name="Freeform 159">
              <a:extLst>
                <a:ext uri="{FF2B5EF4-FFF2-40B4-BE49-F238E27FC236}">
                  <a16:creationId xmlns:a16="http://schemas.microsoft.com/office/drawing/2014/main" id="{1EEE46FE-29EC-9D4E-A9F0-12F15C389E7D}"/>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69" name="AutoShape 160">
              <a:extLst>
                <a:ext uri="{FF2B5EF4-FFF2-40B4-BE49-F238E27FC236}">
                  <a16:creationId xmlns:a16="http://schemas.microsoft.com/office/drawing/2014/main" id="{77C78D76-E4BF-FC4E-85A3-25D74AAE0F1C}"/>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0" name="AutoShape 161">
              <a:extLst>
                <a:ext uri="{FF2B5EF4-FFF2-40B4-BE49-F238E27FC236}">
                  <a16:creationId xmlns:a16="http://schemas.microsoft.com/office/drawing/2014/main" id="{1A647E10-4CD3-9C49-9E7D-932D48250838}"/>
                </a:ext>
              </a:extLst>
            </p:cNvPr>
            <p:cNvSpPr>
              <a:spLocks noChangeArrowheads="1"/>
            </p:cNvSpPr>
            <p:nvPr/>
          </p:nvSpPr>
          <p:spPr bwMode="auto">
            <a:xfrm>
              <a:off x="4206" y="2710"/>
              <a:ext cx="1071"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1" name="Oval 162">
              <a:extLst>
                <a:ext uri="{FF2B5EF4-FFF2-40B4-BE49-F238E27FC236}">
                  <a16:creationId xmlns:a16="http://schemas.microsoft.com/office/drawing/2014/main" id="{43EFA142-8DAD-3D46-A09E-08B75C8DFF62}"/>
                </a:ext>
              </a:extLst>
            </p:cNvPr>
            <p:cNvSpPr>
              <a:spLocks noChangeArrowheads="1"/>
            </p:cNvSpPr>
            <p:nvPr/>
          </p:nvSpPr>
          <p:spPr bwMode="auto">
            <a:xfrm>
              <a:off x="4308" y="2381"/>
              <a:ext cx="159"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2" name="Oval 163">
              <a:extLst>
                <a:ext uri="{FF2B5EF4-FFF2-40B4-BE49-F238E27FC236}">
                  <a16:creationId xmlns:a16="http://schemas.microsoft.com/office/drawing/2014/main" id="{A31EBF34-4197-3041-BA0D-DA86EAB8CBC9}"/>
                </a:ext>
              </a:extLst>
            </p:cNvPr>
            <p:cNvSpPr>
              <a:spLocks noChangeArrowheads="1"/>
            </p:cNvSpPr>
            <p:nvPr/>
          </p:nvSpPr>
          <p:spPr bwMode="auto">
            <a:xfrm>
              <a:off x="4485" y="2386"/>
              <a:ext cx="159"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73" name="Oval 164">
              <a:extLst>
                <a:ext uri="{FF2B5EF4-FFF2-40B4-BE49-F238E27FC236}">
                  <a16:creationId xmlns:a16="http://schemas.microsoft.com/office/drawing/2014/main" id="{C69F2F21-A598-194E-8061-42E20C132913}"/>
                </a:ext>
              </a:extLst>
            </p:cNvPr>
            <p:cNvSpPr>
              <a:spLocks noChangeArrowheads="1"/>
            </p:cNvSpPr>
            <p:nvPr/>
          </p:nvSpPr>
          <p:spPr bwMode="auto">
            <a:xfrm>
              <a:off x="4662" y="2381"/>
              <a:ext cx="159"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74" name="Rectangle 165">
              <a:extLst>
                <a:ext uri="{FF2B5EF4-FFF2-40B4-BE49-F238E27FC236}">
                  <a16:creationId xmlns:a16="http://schemas.microsoft.com/office/drawing/2014/main" id="{C6C7B11F-80C5-CE4C-8737-FB4903EEBCB3}"/>
                </a:ext>
              </a:extLst>
            </p:cNvPr>
            <p:cNvSpPr>
              <a:spLocks noChangeArrowheads="1"/>
            </p:cNvSpPr>
            <p:nvPr/>
          </p:nvSpPr>
          <p:spPr bwMode="auto">
            <a:xfrm>
              <a:off x="5060" y="1833"/>
              <a:ext cx="89" cy="762"/>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63" name="Group 100">
            <a:extLst>
              <a:ext uri="{FF2B5EF4-FFF2-40B4-BE49-F238E27FC236}">
                <a16:creationId xmlns:a16="http://schemas.microsoft.com/office/drawing/2014/main" id="{425D51F3-48C9-9A40-B992-AE005FAB2C33}"/>
              </a:ext>
            </a:extLst>
          </p:cNvPr>
          <p:cNvGrpSpPr>
            <a:grpSpLocks/>
          </p:cNvGrpSpPr>
          <p:nvPr/>
        </p:nvGrpSpPr>
        <p:grpSpPr bwMode="auto">
          <a:xfrm>
            <a:off x="6137453" y="1703614"/>
            <a:ext cx="511175" cy="693738"/>
            <a:chOff x="4140" y="429"/>
            <a:chExt cx="1425" cy="2396"/>
          </a:xfrm>
        </p:grpSpPr>
        <p:sp>
          <p:nvSpPr>
            <p:cNvPr id="319" name="Freeform 101">
              <a:extLst>
                <a:ext uri="{FF2B5EF4-FFF2-40B4-BE49-F238E27FC236}">
                  <a16:creationId xmlns:a16="http://schemas.microsoft.com/office/drawing/2014/main" id="{4DE11FE1-ABE4-5449-9F07-FF92B1203733}"/>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0" name="Rectangle 102">
              <a:extLst>
                <a:ext uri="{FF2B5EF4-FFF2-40B4-BE49-F238E27FC236}">
                  <a16:creationId xmlns:a16="http://schemas.microsoft.com/office/drawing/2014/main" id="{F28617B4-246C-4142-9D1A-885008483BCB}"/>
                </a:ext>
              </a:extLst>
            </p:cNvPr>
            <p:cNvSpPr>
              <a:spLocks noChangeArrowheads="1"/>
            </p:cNvSpPr>
            <p:nvPr/>
          </p:nvSpPr>
          <p:spPr bwMode="auto">
            <a:xfrm>
              <a:off x="4206" y="429"/>
              <a:ext cx="1044" cy="2286"/>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1" name="Freeform 103">
              <a:extLst>
                <a:ext uri="{FF2B5EF4-FFF2-40B4-BE49-F238E27FC236}">
                  <a16:creationId xmlns:a16="http://schemas.microsoft.com/office/drawing/2014/main" id="{695E4127-E30B-0140-BBC3-EE8AA864D60A}"/>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2" name="Freeform 104">
              <a:extLst>
                <a:ext uri="{FF2B5EF4-FFF2-40B4-BE49-F238E27FC236}">
                  <a16:creationId xmlns:a16="http://schemas.microsoft.com/office/drawing/2014/main" id="{107A5B24-681B-3348-B947-27500FBE7EF5}"/>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3" name="Rectangle 105">
              <a:extLst>
                <a:ext uri="{FF2B5EF4-FFF2-40B4-BE49-F238E27FC236}">
                  <a16:creationId xmlns:a16="http://schemas.microsoft.com/office/drawing/2014/main" id="{3B9FBC9B-DB47-3440-A3A7-D9397DA36DF3}"/>
                </a:ext>
              </a:extLst>
            </p:cNvPr>
            <p:cNvSpPr>
              <a:spLocks noChangeArrowheads="1"/>
            </p:cNvSpPr>
            <p:nvPr/>
          </p:nvSpPr>
          <p:spPr bwMode="auto">
            <a:xfrm>
              <a:off x="4211" y="692"/>
              <a:ext cx="597" cy="49"/>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24" name="Group 106">
              <a:extLst>
                <a:ext uri="{FF2B5EF4-FFF2-40B4-BE49-F238E27FC236}">
                  <a16:creationId xmlns:a16="http://schemas.microsoft.com/office/drawing/2014/main" id="{D4DB1272-AC30-B740-A818-112B7B016159}"/>
                </a:ext>
              </a:extLst>
            </p:cNvPr>
            <p:cNvGrpSpPr>
              <a:grpSpLocks/>
            </p:cNvGrpSpPr>
            <p:nvPr/>
          </p:nvGrpSpPr>
          <p:grpSpPr bwMode="auto">
            <a:xfrm>
              <a:off x="4749" y="668"/>
              <a:ext cx="581" cy="145"/>
              <a:chOff x="614" y="2568"/>
              <a:chExt cx="725" cy="139"/>
            </a:xfrm>
          </p:grpSpPr>
          <p:sp>
            <p:nvSpPr>
              <p:cNvPr id="349" name="AutoShape 107">
                <a:extLst>
                  <a:ext uri="{FF2B5EF4-FFF2-40B4-BE49-F238E27FC236}">
                    <a16:creationId xmlns:a16="http://schemas.microsoft.com/office/drawing/2014/main" id="{E4E7D8BF-C451-2149-AB56-5952A4BC1ECD}"/>
                  </a:ext>
                </a:extLst>
              </p:cNvPr>
              <p:cNvSpPr>
                <a:spLocks noChangeArrowheads="1"/>
              </p:cNvSpPr>
              <p:nvPr/>
            </p:nvSpPr>
            <p:spPr bwMode="auto">
              <a:xfrm>
                <a:off x="616" y="2570"/>
                <a:ext cx="723"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50" name="AutoShape 108">
                <a:extLst>
                  <a:ext uri="{FF2B5EF4-FFF2-40B4-BE49-F238E27FC236}">
                    <a16:creationId xmlns:a16="http://schemas.microsoft.com/office/drawing/2014/main" id="{CA9F9DDC-D2E0-9445-8E09-E2A450486D51}"/>
                  </a:ext>
                </a:extLst>
              </p:cNvPr>
              <p:cNvSpPr>
                <a:spLocks noChangeArrowheads="1"/>
              </p:cNvSpPr>
              <p:nvPr/>
            </p:nvSpPr>
            <p:spPr bwMode="auto">
              <a:xfrm>
                <a:off x="633" y="2586"/>
                <a:ext cx="690"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25" name="Rectangle 109">
              <a:extLst>
                <a:ext uri="{FF2B5EF4-FFF2-40B4-BE49-F238E27FC236}">
                  <a16:creationId xmlns:a16="http://schemas.microsoft.com/office/drawing/2014/main" id="{8B4A1DB1-B64D-E342-AC38-F13AC2BB24CB}"/>
                </a:ext>
              </a:extLst>
            </p:cNvPr>
            <p:cNvSpPr>
              <a:spLocks noChangeArrowheads="1"/>
            </p:cNvSpPr>
            <p:nvPr/>
          </p:nvSpPr>
          <p:spPr bwMode="auto">
            <a:xfrm>
              <a:off x="4224" y="1021"/>
              <a:ext cx="597"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26" name="Group 110">
              <a:extLst>
                <a:ext uri="{FF2B5EF4-FFF2-40B4-BE49-F238E27FC236}">
                  <a16:creationId xmlns:a16="http://schemas.microsoft.com/office/drawing/2014/main" id="{8699E1EB-58F7-EB4A-BE56-52A7A29FB724}"/>
                </a:ext>
              </a:extLst>
            </p:cNvPr>
            <p:cNvGrpSpPr>
              <a:grpSpLocks/>
            </p:cNvGrpSpPr>
            <p:nvPr/>
          </p:nvGrpSpPr>
          <p:grpSpPr bwMode="auto">
            <a:xfrm>
              <a:off x="4747" y="994"/>
              <a:ext cx="581" cy="134"/>
              <a:chOff x="614" y="2568"/>
              <a:chExt cx="725" cy="139"/>
            </a:xfrm>
          </p:grpSpPr>
          <p:sp>
            <p:nvSpPr>
              <p:cNvPr id="347" name="AutoShape 111">
                <a:extLst>
                  <a:ext uri="{FF2B5EF4-FFF2-40B4-BE49-F238E27FC236}">
                    <a16:creationId xmlns:a16="http://schemas.microsoft.com/office/drawing/2014/main" id="{8755B864-D5D9-3F48-B106-5195BC479755}"/>
                  </a:ext>
                </a:extLst>
              </p:cNvPr>
              <p:cNvSpPr>
                <a:spLocks noChangeArrowheads="1"/>
              </p:cNvSpPr>
              <p:nvPr/>
            </p:nvSpPr>
            <p:spPr bwMode="auto">
              <a:xfrm>
                <a:off x="613" y="2568"/>
                <a:ext cx="718"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8" name="AutoShape 112">
                <a:extLst>
                  <a:ext uri="{FF2B5EF4-FFF2-40B4-BE49-F238E27FC236}">
                    <a16:creationId xmlns:a16="http://schemas.microsoft.com/office/drawing/2014/main" id="{5EA94929-40C1-1844-A278-8A7EB9C8F32E}"/>
                  </a:ext>
                </a:extLst>
              </p:cNvPr>
              <p:cNvSpPr>
                <a:spLocks noChangeArrowheads="1"/>
              </p:cNvSpPr>
              <p:nvPr/>
            </p:nvSpPr>
            <p:spPr bwMode="auto">
              <a:xfrm>
                <a:off x="630" y="2585"/>
                <a:ext cx="690" cy="102"/>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27" name="Rectangle 113">
              <a:extLst>
                <a:ext uri="{FF2B5EF4-FFF2-40B4-BE49-F238E27FC236}">
                  <a16:creationId xmlns:a16="http://schemas.microsoft.com/office/drawing/2014/main" id="{C3CA31E7-43E9-C54B-B13E-E2E8356B1BD2}"/>
                </a:ext>
              </a:extLst>
            </p:cNvPr>
            <p:cNvSpPr>
              <a:spLocks noChangeArrowheads="1"/>
            </p:cNvSpPr>
            <p:nvPr/>
          </p:nvSpPr>
          <p:spPr bwMode="auto">
            <a:xfrm>
              <a:off x="4215" y="1356"/>
              <a:ext cx="597" cy="49"/>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8" name="Rectangle 114">
              <a:extLst>
                <a:ext uri="{FF2B5EF4-FFF2-40B4-BE49-F238E27FC236}">
                  <a16:creationId xmlns:a16="http://schemas.microsoft.com/office/drawing/2014/main" id="{70DE4D48-FE2E-9C45-9782-5C8939C4A5DF}"/>
                </a:ext>
              </a:extLst>
            </p:cNvPr>
            <p:cNvSpPr>
              <a:spLocks noChangeArrowheads="1"/>
            </p:cNvSpPr>
            <p:nvPr/>
          </p:nvSpPr>
          <p:spPr bwMode="auto">
            <a:xfrm>
              <a:off x="4229" y="1657"/>
              <a:ext cx="597"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29" name="Group 115">
              <a:extLst>
                <a:ext uri="{FF2B5EF4-FFF2-40B4-BE49-F238E27FC236}">
                  <a16:creationId xmlns:a16="http://schemas.microsoft.com/office/drawing/2014/main" id="{BEDE8AC0-C09D-314C-9CF4-3B49C79D8309}"/>
                </a:ext>
              </a:extLst>
            </p:cNvPr>
            <p:cNvGrpSpPr>
              <a:grpSpLocks/>
            </p:cNvGrpSpPr>
            <p:nvPr/>
          </p:nvGrpSpPr>
          <p:grpSpPr bwMode="auto">
            <a:xfrm>
              <a:off x="4735" y="1627"/>
              <a:ext cx="582" cy="151"/>
              <a:chOff x="614" y="2568"/>
              <a:chExt cx="725" cy="139"/>
            </a:xfrm>
          </p:grpSpPr>
          <p:sp>
            <p:nvSpPr>
              <p:cNvPr id="345" name="AutoShape 116">
                <a:extLst>
                  <a:ext uri="{FF2B5EF4-FFF2-40B4-BE49-F238E27FC236}">
                    <a16:creationId xmlns:a16="http://schemas.microsoft.com/office/drawing/2014/main" id="{53CFCEA6-E422-E24C-91CC-6AB2DA5B984C}"/>
                  </a:ext>
                </a:extLst>
              </p:cNvPr>
              <p:cNvSpPr>
                <a:spLocks noChangeArrowheads="1"/>
              </p:cNvSpPr>
              <p:nvPr/>
            </p:nvSpPr>
            <p:spPr bwMode="auto">
              <a:xfrm>
                <a:off x="612" y="2581"/>
                <a:ext cx="728" cy="126"/>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6" name="AutoShape 117">
                <a:extLst>
                  <a:ext uri="{FF2B5EF4-FFF2-40B4-BE49-F238E27FC236}">
                    <a16:creationId xmlns:a16="http://schemas.microsoft.com/office/drawing/2014/main" id="{FEFA7192-E9ED-D345-AC92-ED008077B392}"/>
                  </a:ext>
                </a:extLst>
              </p:cNvPr>
              <p:cNvSpPr>
                <a:spLocks noChangeArrowheads="1"/>
              </p:cNvSpPr>
              <p:nvPr/>
            </p:nvSpPr>
            <p:spPr bwMode="auto">
              <a:xfrm>
                <a:off x="628" y="2586"/>
                <a:ext cx="695"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0" name="Freeform 118">
              <a:extLst>
                <a:ext uri="{FF2B5EF4-FFF2-40B4-BE49-F238E27FC236}">
                  <a16:creationId xmlns:a16="http://schemas.microsoft.com/office/drawing/2014/main" id="{5FD6018C-4C2B-5147-9A4D-0850B214BBCC}"/>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31" name="Group 119">
              <a:extLst>
                <a:ext uri="{FF2B5EF4-FFF2-40B4-BE49-F238E27FC236}">
                  <a16:creationId xmlns:a16="http://schemas.microsoft.com/office/drawing/2014/main" id="{0147FEBF-9B07-DB4D-80F0-28CFAFB17548}"/>
                </a:ext>
              </a:extLst>
            </p:cNvPr>
            <p:cNvGrpSpPr>
              <a:grpSpLocks/>
            </p:cNvGrpSpPr>
            <p:nvPr/>
          </p:nvGrpSpPr>
          <p:grpSpPr bwMode="auto">
            <a:xfrm>
              <a:off x="4739" y="1327"/>
              <a:ext cx="582" cy="139"/>
              <a:chOff x="614" y="2568"/>
              <a:chExt cx="725" cy="139"/>
            </a:xfrm>
          </p:grpSpPr>
          <p:sp>
            <p:nvSpPr>
              <p:cNvPr id="343" name="AutoShape 120">
                <a:extLst>
                  <a:ext uri="{FF2B5EF4-FFF2-40B4-BE49-F238E27FC236}">
                    <a16:creationId xmlns:a16="http://schemas.microsoft.com/office/drawing/2014/main" id="{6BEC5FCB-A0E4-2B4D-99A9-AF75102E8932}"/>
                  </a:ext>
                </a:extLst>
              </p:cNvPr>
              <p:cNvSpPr>
                <a:spLocks noChangeArrowheads="1"/>
              </p:cNvSpPr>
              <p:nvPr/>
            </p:nvSpPr>
            <p:spPr bwMode="auto">
              <a:xfrm>
                <a:off x="612" y="2569"/>
                <a:ext cx="728"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4" name="AutoShape 121">
                <a:extLst>
                  <a:ext uri="{FF2B5EF4-FFF2-40B4-BE49-F238E27FC236}">
                    <a16:creationId xmlns:a16="http://schemas.microsoft.com/office/drawing/2014/main" id="{DFB1EE8C-1279-5544-ADC0-B00F802A675B}"/>
                  </a:ext>
                </a:extLst>
              </p:cNvPr>
              <p:cNvSpPr>
                <a:spLocks noChangeArrowheads="1"/>
              </p:cNvSpPr>
              <p:nvPr/>
            </p:nvSpPr>
            <p:spPr bwMode="auto">
              <a:xfrm>
                <a:off x="629" y="2586"/>
                <a:ext cx="695"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32" name="Rectangle 122">
              <a:extLst>
                <a:ext uri="{FF2B5EF4-FFF2-40B4-BE49-F238E27FC236}">
                  <a16:creationId xmlns:a16="http://schemas.microsoft.com/office/drawing/2014/main" id="{24E8BD47-F206-7A48-B906-69B10A9FFC1B}"/>
                </a:ext>
              </a:extLst>
            </p:cNvPr>
            <p:cNvSpPr>
              <a:spLocks noChangeArrowheads="1"/>
            </p:cNvSpPr>
            <p:nvPr/>
          </p:nvSpPr>
          <p:spPr bwMode="auto">
            <a:xfrm>
              <a:off x="5251" y="429"/>
              <a:ext cx="66" cy="2286"/>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3" name="Freeform 123">
              <a:extLst>
                <a:ext uri="{FF2B5EF4-FFF2-40B4-BE49-F238E27FC236}">
                  <a16:creationId xmlns:a16="http://schemas.microsoft.com/office/drawing/2014/main" id="{3A63ACAE-F7D6-334D-BAC6-EB19E7953C38}"/>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4" name="Freeform 124">
              <a:extLst>
                <a:ext uri="{FF2B5EF4-FFF2-40B4-BE49-F238E27FC236}">
                  <a16:creationId xmlns:a16="http://schemas.microsoft.com/office/drawing/2014/main" id="{DBB6882F-25A8-7942-8AB7-E4F1E8EF4C68}"/>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5" name="Oval 125">
              <a:extLst>
                <a:ext uri="{FF2B5EF4-FFF2-40B4-BE49-F238E27FC236}">
                  <a16:creationId xmlns:a16="http://schemas.microsoft.com/office/drawing/2014/main" id="{1A751CBC-1E6B-3447-89A8-B6CA0042228F}"/>
                </a:ext>
              </a:extLst>
            </p:cNvPr>
            <p:cNvSpPr>
              <a:spLocks noChangeArrowheads="1"/>
            </p:cNvSpPr>
            <p:nvPr/>
          </p:nvSpPr>
          <p:spPr bwMode="auto">
            <a:xfrm>
              <a:off x="5516" y="2611"/>
              <a:ext cx="49" cy="9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6" name="Freeform 126">
              <a:extLst>
                <a:ext uri="{FF2B5EF4-FFF2-40B4-BE49-F238E27FC236}">
                  <a16:creationId xmlns:a16="http://schemas.microsoft.com/office/drawing/2014/main" id="{EC930019-7A9E-2D4F-9037-E4F5C26D8937}"/>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7" name="AutoShape 127">
              <a:extLst>
                <a:ext uri="{FF2B5EF4-FFF2-40B4-BE49-F238E27FC236}">
                  <a16:creationId xmlns:a16="http://schemas.microsoft.com/office/drawing/2014/main" id="{7F4290BB-A0B2-F146-87B4-626DAAD2FA0E}"/>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8" name="AutoShape 128">
              <a:extLst>
                <a:ext uri="{FF2B5EF4-FFF2-40B4-BE49-F238E27FC236}">
                  <a16:creationId xmlns:a16="http://schemas.microsoft.com/office/drawing/2014/main" id="{DE6D89A2-6ADB-E042-9FB2-932318D01D74}"/>
                </a:ext>
              </a:extLst>
            </p:cNvPr>
            <p:cNvSpPr>
              <a:spLocks noChangeArrowheads="1"/>
            </p:cNvSpPr>
            <p:nvPr/>
          </p:nvSpPr>
          <p:spPr bwMode="auto">
            <a:xfrm>
              <a:off x="4206" y="2710"/>
              <a:ext cx="1071"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9" name="Oval 129">
              <a:extLst>
                <a:ext uri="{FF2B5EF4-FFF2-40B4-BE49-F238E27FC236}">
                  <a16:creationId xmlns:a16="http://schemas.microsoft.com/office/drawing/2014/main" id="{8747708C-8EE0-5C44-BC67-5ACC5185A5DD}"/>
                </a:ext>
              </a:extLst>
            </p:cNvPr>
            <p:cNvSpPr>
              <a:spLocks noChangeArrowheads="1"/>
            </p:cNvSpPr>
            <p:nvPr/>
          </p:nvSpPr>
          <p:spPr bwMode="auto">
            <a:xfrm>
              <a:off x="4308" y="2381"/>
              <a:ext cx="159"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0" name="Oval 130">
              <a:extLst>
                <a:ext uri="{FF2B5EF4-FFF2-40B4-BE49-F238E27FC236}">
                  <a16:creationId xmlns:a16="http://schemas.microsoft.com/office/drawing/2014/main" id="{7C3FDD54-230D-8547-8BCF-E82A9284247B}"/>
                </a:ext>
              </a:extLst>
            </p:cNvPr>
            <p:cNvSpPr>
              <a:spLocks noChangeArrowheads="1"/>
            </p:cNvSpPr>
            <p:nvPr/>
          </p:nvSpPr>
          <p:spPr bwMode="auto">
            <a:xfrm>
              <a:off x="4485" y="2386"/>
              <a:ext cx="159" cy="143"/>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41" name="Oval 131">
              <a:extLst>
                <a:ext uri="{FF2B5EF4-FFF2-40B4-BE49-F238E27FC236}">
                  <a16:creationId xmlns:a16="http://schemas.microsoft.com/office/drawing/2014/main" id="{42133DC7-7C21-C149-A374-F81A9E0D91A4}"/>
                </a:ext>
              </a:extLst>
            </p:cNvPr>
            <p:cNvSpPr>
              <a:spLocks noChangeArrowheads="1"/>
            </p:cNvSpPr>
            <p:nvPr/>
          </p:nvSpPr>
          <p:spPr bwMode="auto">
            <a:xfrm>
              <a:off x="4662" y="2381"/>
              <a:ext cx="159" cy="143"/>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42" name="Rectangle 132">
              <a:extLst>
                <a:ext uri="{FF2B5EF4-FFF2-40B4-BE49-F238E27FC236}">
                  <a16:creationId xmlns:a16="http://schemas.microsoft.com/office/drawing/2014/main" id="{9CA18ACF-5AE2-944A-999A-0A4945D54CB6}"/>
                </a:ext>
              </a:extLst>
            </p:cNvPr>
            <p:cNvSpPr>
              <a:spLocks noChangeArrowheads="1"/>
            </p:cNvSpPr>
            <p:nvPr/>
          </p:nvSpPr>
          <p:spPr bwMode="auto">
            <a:xfrm>
              <a:off x="5060" y="1833"/>
              <a:ext cx="89" cy="762"/>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64" name="Group 158">
            <a:extLst>
              <a:ext uri="{FF2B5EF4-FFF2-40B4-BE49-F238E27FC236}">
                <a16:creationId xmlns:a16="http://schemas.microsoft.com/office/drawing/2014/main" id="{989EFA5C-2337-B14C-91A8-83B54EA43E37}"/>
              </a:ext>
            </a:extLst>
          </p:cNvPr>
          <p:cNvGrpSpPr>
            <a:grpSpLocks/>
          </p:cNvGrpSpPr>
          <p:nvPr/>
        </p:nvGrpSpPr>
        <p:grpSpPr bwMode="auto">
          <a:xfrm>
            <a:off x="4159429" y="2103665"/>
            <a:ext cx="1689101" cy="1133476"/>
            <a:chOff x="1716" y="1206"/>
            <a:chExt cx="1064" cy="714"/>
          </a:xfrm>
        </p:grpSpPr>
        <p:sp>
          <p:nvSpPr>
            <p:cNvPr id="303" name="Text Box 95">
              <a:extLst>
                <a:ext uri="{FF2B5EF4-FFF2-40B4-BE49-F238E27FC236}">
                  <a16:creationId xmlns:a16="http://schemas.microsoft.com/office/drawing/2014/main" id="{C009C226-FBA8-DB48-ABF5-333250A76D3C}"/>
                </a:ext>
              </a:extLst>
            </p:cNvPr>
            <p:cNvSpPr txBox="1">
              <a:spLocks noChangeArrowheads="1"/>
            </p:cNvSpPr>
            <p:nvPr/>
          </p:nvSpPr>
          <p:spPr bwMode="auto">
            <a:xfrm>
              <a:off x="1716" y="1583"/>
              <a:ext cx="1064" cy="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r>
                <a:rPr kumimoji="0" lang="ja-JP"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 e-mail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server</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4" name="Group 157">
              <a:extLst>
                <a:ext uri="{FF2B5EF4-FFF2-40B4-BE49-F238E27FC236}">
                  <a16:creationId xmlns:a16="http://schemas.microsoft.com/office/drawing/2014/main" id="{619BE879-9F0A-604B-B005-9F7E471C1729}"/>
                </a:ext>
              </a:extLst>
            </p:cNvPr>
            <p:cNvGrpSpPr>
              <a:grpSpLocks/>
            </p:cNvGrpSpPr>
            <p:nvPr/>
          </p:nvGrpSpPr>
          <p:grpSpPr bwMode="auto">
            <a:xfrm>
              <a:off x="1992" y="1206"/>
              <a:ext cx="510" cy="354"/>
              <a:chOff x="2070" y="2004"/>
              <a:chExt cx="510" cy="354"/>
            </a:xfrm>
          </p:grpSpPr>
          <p:sp>
            <p:nvSpPr>
              <p:cNvPr id="305" name="Rectangle 94">
                <a:extLst>
                  <a:ext uri="{FF2B5EF4-FFF2-40B4-BE49-F238E27FC236}">
                    <a16:creationId xmlns:a16="http://schemas.microsoft.com/office/drawing/2014/main" id="{5B36F236-9C70-9F4F-A0BB-DDEC73A67767}"/>
                  </a:ext>
                </a:extLst>
              </p:cNvPr>
              <p:cNvSpPr>
                <a:spLocks noChangeArrowheads="1"/>
              </p:cNvSpPr>
              <p:nvPr/>
            </p:nvSpPr>
            <p:spPr bwMode="auto">
              <a:xfrm>
                <a:off x="2070" y="2004"/>
                <a:ext cx="510" cy="354"/>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306" name="Rectangle 96">
                <a:extLst>
                  <a:ext uri="{FF2B5EF4-FFF2-40B4-BE49-F238E27FC236}">
                    <a16:creationId xmlns:a16="http://schemas.microsoft.com/office/drawing/2014/main" id="{474FF8AD-41AD-5B4D-B9AF-317E0320017A}"/>
                  </a:ext>
                </a:extLst>
              </p:cNvPr>
              <p:cNvSpPr>
                <a:spLocks noChangeArrowheads="1"/>
              </p:cNvSpPr>
              <p:nvPr/>
            </p:nvSpPr>
            <p:spPr bwMode="auto">
              <a:xfrm>
                <a:off x="2094" y="207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307" name="Line 97">
                <a:extLst>
                  <a:ext uri="{FF2B5EF4-FFF2-40B4-BE49-F238E27FC236}">
                    <a16:creationId xmlns:a16="http://schemas.microsoft.com/office/drawing/2014/main" id="{A863854B-58B3-0746-BB05-4CC473ACCC27}"/>
                  </a:ext>
                </a:extLst>
              </p:cNvPr>
              <p:cNvSpPr>
                <a:spLocks noChangeShapeType="1"/>
              </p:cNvSpPr>
              <p:nvPr/>
            </p:nvSpPr>
            <p:spPr bwMode="auto">
              <a:xfrm>
                <a:off x="2143" y="210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8" name="Line 98">
                <a:extLst>
                  <a:ext uri="{FF2B5EF4-FFF2-40B4-BE49-F238E27FC236}">
                    <a16:creationId xmlns:a16="http://schemas.microsoft.com/office/drawing/2014/main" id="{45A3AD01-9B9C-1044-8CC4-2FA6945C9D88}"/>
                  </a:ext>
                </a:extLst>
              </p:cNvPr>
              <p:cNvSpPr>
                <a:spLocks noChangeShapeType="1"/>
              </p:cNvSpPr>
              <p:nvPr/>
            </p:nvSpPr>
            <p:spPr bwMode="auto">
              <a:xfrm>
                <a:off x="2252" y="210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9" name="Line 99">
                <a:extLst>
                  <a:ext uri="{FF2B5EF4-FFF2-40B4-BE49-F238E27FC236}">
                    <a16:creationId xmlns:a16="http://schemas.microsoft.com/office/drawing/2014/main" id="{A8A7F303-C29D-8048-8A22-5E010224F782}"/>
                  </a:ext>
                </a:extLst>
              </p:cNvPr>
              <p:cNvSpPr>
                <a:spLocks noChangeShapeType="1"/>
              </p:cNvSpPr>
              <p:nvPr/>
            </p:nvSpPr>
            <p:spPr bwMode="auto">
              <a:xfrm>
                <a:off x="2307" y="210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0" name="Line 100">
                <a:extLst>
                  <a:ext uri="{FF2B5EF4-FFF2-40B4-BE49-F238E27FC236}">
                    <a16:creationId xmlns:a16="http://schemas.microsoft.com/office/drawing/2014/main" id="{7423CFF1-7D3B-404B-908C-EF2DF44B8A4F}"/>
                  </a:ext>
                </a:extLst>
              </p:cNvPr>
              <p:cNvSpPr>
                <a:spLocks noChangeShapeType="1"/>
              </p:cNvSpPr>
              <p:nvPr/>
            </p:nvSpPr>
            <p:spPr bwMode="auto">
              <a:xfrm>
                <a:off x="2364" y="210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1" name="Line 101">
                <a:extLst>
                  <a:ext uri="{FF2B5EF4-FFF2-40B4-BE49-F238E27FC236}">
                    <a16:creationId xmlns:a16="http://schemas.microsoft.com/office/drawing/2014/main" id="{9B55CC56-B162-3641-8907-ACAE4544ACEF}"/>
                  </a:ext>
                </a:extLst>
              </p:cNvPr>
              <p:cNvSpPr>
                <a:spLocks noChangeShapeType="1"/>
              </p:cNvSpPr>
              <p:nvPr/>
            </p:nvSpPr>
            <p:spPr bwMode="auto">
              <a:xfrm>
                <a:off x="2425" y="210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2" name="Line 102">
                <a:extLst>
                  <a:ext uri="{FF2B5EF4-FFF2-40B4-BE49-F238E27FC236}">
                    <a16:creationId xmlns:a16="http://schemas.microsoft.com/office/drawing/2014/main" id="{E4EF0706-3A6D-5C49-AA93-B27D0DBD3D28}"/>
                  </a:ext>
                </a:extLst>
              </p:cNvPr>
              <p:cNvSpPr>
                <a:spLocks noChangeShapeType="1"/>
              </p:cNvSpPr>
              <p:nvPr/>
            </p:nvSpPr>
            <p:spPr bwMode="auto">
              <a:xfrm>
                <a:off x="2481" y="210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3" name="Line 103">
                <a:extLst>
                  <a:ext uri="{FF2B5EF4-FFF2-40B4-BE49-F238E27FC236}">
                    <a16:creationId xmlns:a16="http://schemas.microsoft.com/office/drawing/2014/main" id="{43AD1883-A082-A241-BB8E-52956E25AC3E}"/>
                  </a:ext>
                </a:extLst>
              </p:cNvPr>
              <p:cNvSpPr>
                <a:spLocks noChangeShapeType="1"/>
              </p:cNvSpPr>
              <p:nvPr/>
            </p:nvSpPr>
            <p:spPr bwMode="auto">
              <a:xfrm>
                <a:off x="2196" y="210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4" name="Rectangle 104">
                <a:extLst>
                  <a:ext uri="{FF2B5EF4-FFF2-40B4-BE49-F238E27FC236}">
                    <a16:creationId xmlns:a16="http://schemas.microsoft.com/office/drawing/2014/main" id="{CB654EBC-DFE6-7844-BECE-DAF45E418A4E}"/>
                  </a:ext>
                </a:extLst>
              </p:cNvPr>
              <p:cNvSpPr>
                <a:spLocks noChangeArrowheads="1"/>
              </p:cNvSpPr>
              <p:nvPr/>
            </p:nvSpPr>
            <p:spPr bwMode="auto">
              <a:xfrm>
                <a:off x="2102" y="224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315" name="Rectangle 105">
                <a:extLst>
                  <a:ext uri="{FF2B5EF4-FFF2-40B4-BE49-F238E27FC236}">
                    <a16:creationId xmlns:a16="http://schemas.microsoft.com/office/drawing/2014/main" id="{43DD0923-D124-3D47-A27E-DA7522CBC5D6}"/>
                  </a:ext>
                </a:extLst>
              </p:cNvPr>
              <p:cNvSpPr>
                <a:spLocks noChangeArrowheads="1"/>
              </p:cNvSpPr>
              <p:nvPr/>
            </p:nvSpPr>
            <p:spPr bwMode="auto">
              <a:xfrm>
                <a:off x="2188" y="224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316" name="Rectangle 106">
                <a:extLst>
                  <a:ext uri="{FF2B5EF4-FFF2-40B4-BE49-F238E27FC236}">
                    <a16:creationId xmlns:a16="http://schemas.microsoft.com/office/drawing/2014/main" id="{0CC3197A-47DF-3249-89A6-6A5C29D7B5C6}"/>
                  </a:ext>
                </a:extLst>
              </p:cNvPr>
              <p:cNvSpPr>
                <a:spLocks noChangeArrowheads="1"/>
              </p:cNvSpPr>
              <p:nvPr/>
            </p:nvSpPr>
            <p:spPr bwMode="auto">
              <a:xfrm>
                <a:off x="2274" y="224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317" name="Rectangle 107">
                <a:extLst>
                  <a:ext uri="{FF2B5EF4-FFF2-40B4-BE49-F238E27FC236}">
                    <a16:creationId xmlns:a16="http://schemas.microsoft.com/office/drawing/2014/main" id="{B9DC67EE-6FEB-9E4F-91F2-78466630CE2F}"/>
                  </a:ext>
                </a:extLst>
              </p:cNvPr>
              <p:cNvSpPr>
                <a:spLocks noChangeArrowheads="1"/>
              </p:cNvSpPr>
              <p:nvPr/>
            </p:nvSpPr>
            <p:spPr bwMode="auto">
              <a:xfrm>
                <a:off x="2371" y="224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318" name="Rectangle 108">
                <a:extLst>
                  <a:ext uri="{FF2B5EF4-FFF2-40B4-BE49-F238E27FC236}">
                    <a16:creationId xmlns:a16="http://schemas.microsoft.com/office/drawing/2014/main" id="{C7A7D96F-C671-7844-AFFA-9CA6B5108AAA}"/>
                  </a:ext>
                </a:extLst>
              </p:cNvPr>
              <p:cNvSpPr>
                <a:spLocks noChangeArrowheads="1"/>
              </p:cNvSpPr>
              <p:nvPr/>
            </p:nvSpPr>
            <p:spPr bwMode="auto">
              <a:xfrm>
                <a:off x="2467" y="224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grpSp>
      <p:sp>
        <p:nvSpPr>
          <p:cNvPr id="265" name="Text Box 121">
            <a:extLst>
              <a:ext uri="{FF2B5EF4-FFF2-40B4-BE49-F238E27FC236}">
                <a16:creationId xmlns:a16="http://schemas.microsoft.com/office/drawing/2014/main" id="{C86F78FC-21D9-8E40-B3EC-9E551DA5CBAD}"/>
              </a:ext>
            </a:extLst>
          </p:cNvPr>
          <p:cNvSpPr txBox="1">
            <a:spLocks noChangeArrowheads="1"/>
          </p:cNvSpPr>
          <p:nvPr/>
        </p:nvSpPr>
        <p:spPr bwMode="auto">
          <a:xfrm>
            <a:off x="3510141" y="1582964"/>
            <a:ext cx="890587"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SMTP</a:t>
            </a:r>
          </a:p>
        </p:txBody>
      </p:sp>
      <p:sp>
        <p:nvSpPr>
          <p:cNvPr id="266" name="Rectangle 153">
            <a:extLst>
              <a:ext uri="{FF2B5EF4-FFF2-40B4-BE49-F238E27FC236}">
                <a16:creationId xmlns:a16="http://schemas.microsoft.com/office/drawing/2014/main" id="{C9F65152-882D-5B49-B9E9-532D284A81D5}"/>
              </a:ext>
            </a:extLst>
          </p:cNvPr>
          <p:cNvSpPr>
            <a:spLocks noChangeArrowheads="1"/>
          </p:cNvSpPr>
          <p:nvPr/>
        </p:nvSpPr>
        <p:spPr bwMode="auto">
          <a:xfrm>
            <a:off x="5270678" y="1573439"/>
            <a:ext cx="857250" cy="304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267" name="Text Box 154">
            <a:extLst>
              <a:ext uri="{FF2B5EF4-FFF2-40B4-BE49-F238E27FC236}">
                <a16:creationId xmlns:a16="http://schemas.microsoft.com/office/drawing/2014/main" id="{53E42ABE-038D-0049-93D4-9EC2E3234B13}"/>
              </a:ext>
            </a:extLst>
          </p:cNvPr>
          <p:cNvSpPr txBox="1">
            <a:spLocks noChangeArrowheads="1"/>
          </p:cNvSpPr>
          <p:nvPr/>
        </p:nvSpPr>
        <p:spPr bwMode="auto">
          <a:xfrm>
            <a:off x="5111928" y="1594077"/>
            <a:ext cx="89058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SMTP</a:t>
            </a:r>
          </a:p>
        </p:txBody>
      </p:sp>
      <p:sp>
        <p:nvSpPr>
          <p:cNvPr id="269" name="Text Box 160">
            <a:extLst>
              <a:ext uri="{FF2B5EF4-FFF2-40B4-BE49-F238E27FC236}">
                <a16:creationId xmlns:a16="http://schemas.microsoft.com/office/drawing/2014/main" id="{629C8856-7516-C14B-9215-6EA637A93BF1}"/>
              </a:ext>
            </a:extLst>
          </p:cNvPr>
          <p:cNvSpPr txBox="1">
            <a:spLocks noChangeArrowheads="1"/>
          </p:cNvSpPr>
          <p:nvPr/>
        </p:nvSpPr>
        <p:spPr bwMode="auto">
          <a:xfrm>
            <a:off x="5734133" y="2714852"/>
            <a:ext cx="1792478" cy="53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r>
              <a:rPr kumimoji="0" lang="ja-JP"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ja-JP"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 e-mail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server</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70" name="Group 161">
            <a:extLst>
              <a:ext uri="{FF2B5EF4-FFF2-40B4-BE49-F238E27FC236}">
                <a16:creationId xmlns:a16="http://schemas.microsoft.com/office/drawing/2014/main" id="{D048FD00-5924-9447-B3B8-0AC35A063FA1}"/>
              </a:ext>
            </a:extLst>
          </p:cNvPr>
          <p:cNvGrpSpPr>
            <a:grpSpLocks/>
          </p:cNvGrpSpPr>
          <p:nvPr/>
        </p:nvGrpSpPr>
        <p:grpSpPr bwMode="auto">
          <a:xfrm>
            <a:off x="6289853" y="2116364"/>
            <a:ext cx="809625" cy="561975"/>
            <a:chOff x="2070" y="2004"/>
            <a:chExt cx="510" cy="354"/>
          </a:xfrm>
        </p:grpSpPr>
        <p:sp>
          <p:nvSpPr>
            <p:cNvPr id="289" name="Rectangle 162">
              <a:extLst>
                <a:ext uri="{FF2B5EF4-FFF2-40B4-BE49-F238E27FC236}">
                  <a16:creationId xmlns:a16="http://schemas.microsoft.com/office/drawing/2014/main" id="{F2A0FCDF-5941-FB4C-9E1D-DFD5B6C69CE5}"/>
                </a:ext>
              </a:extLst>
            </p:cNvPr>
            <p:cNvSpPr>
              <a:spLocks noChangeArrowheads="1"/>
            </p:cNvSpPr>
            <p:nvPr/>
          </p:nvSpPr>
          <p:spPr bwMode="auto">
            <a:xfrm>
              <a:off x="2070" y="2004"/>
              <a:ext cx="510" cy="354"/>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290" name="Rectangle 163">
              <a:extLst>
                <a:ext uri="{FF2B5EF4-FFF2-40B4-BE49-F238E27FC236}">
                  <a16:creationId xmlns:a16="http://schemas.microsoft.com/office/drawing/2014/main" id="{A6B8C913-36F9-824E-8C78-BFC7B3CDCFBE}"/>
                </a:ext>
              </a:extLst>
            </p:cNvPr>
            <p:cNvSpPr>
              <a:spLocks noChangeArrowheads="1"/>
            </p:cNvSpPr>
            <p:nvPr/>
          </p:nvSpPr>
          <p:spPr bwMode="auto">
            <a:xfrm>
              <a:off x="2094" y="2076"/>
              <a:ext cx="450" cy="120"/>
            </a:xfrm>
            <a:prstGeom prst="rect">
              <a:avLst/>
            </a:prstGeom>
            <a:solidFill>
              <a:srgbClr val="00FF00"/>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291" name="Line 164">
              <a:extLst>
                <a:ext uri="{FF2B5EF4-FFF2-40B4-BE49-F238E27FC236}">
                  <a16:creationId xmlns:a16="http://schemas.microsoft.com/office/drawing/2014/main" id="{3013A95D-A281-0C49-810B-3C864F7A46CB}"/>
                </a:ext>
              </a:extLst>
            </p:cNvPr>
            <p:cNvSpPr>
              <a:spLocks noChangeShapeType="1"/>
            </p:cNvSpPr>
            <p:nvPr/>
          </p:nvSpPr>
          <p:spPr bwMode="auto">
            <a:xfrm>
              <a:off x="2143" y="210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2" name="Line 165">
              <a:extLst>
                <a:ext uri="{FF2B5EF4-FFF2-40B4-BE49-F238E27FC236}">
                  <a16:creationId xmlns:a16="http://schemas.microsoft.com/office/drawing/2014/main" id="{7277D88A-E3AC-5446-9FCD-10B5C085D77E}"/>
                </a:ext>
              </a:extLst>
            </p:cNvPr>
            <p:cNvSpPr>
              <a:spLocks noChangeShapeType="1"/>
            </p:cNvSpPr>
            <p:nvPr/>
          </p:nvSpPr>
          <p:spPr bwMode="auto">
            <a:xfrm>
              <a:off x="2252" y="210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3" name="Line 166">
              <a:extLst>
                <a:ext uri="{FF2B5EF4-FFF2-40B4-BE49-F238E27FC236}">
                  <a16:creationId xmlns:a16="http://schemas.microsoft.com/office/drawing/2014/main" id="{04850398-3936-B842-A3EB-78E3F18C8D23}"/>
                </a:ext>
              </a:extLst>
            </p:cNvPr>
            <p:cNvSpPr>
              <a:spLocks noChangeShapeType="1"/>
            </p:cNvSpPr>
            <p:nvPr/>
          </p:nvSpPr>
          <p:spPr bwMode="auto">
            <a:xfrm>
              <a:off x="2307" y="2105"/>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4" name="Line 167">
              <a:extLst>
                <a:ext uri="{FF2B5EF4-FFF2-40B4-BE49-F238E27FC236}">
                  <a16:creationId xmlns:a16="http://schemas.microsoft.com/office/drawing/2014/main" id="{E54B2FAE-3B2C-BA4E-89DE-F17808A8501D}"/>
                </a:ext>
              </a:extLst>
            </p:cNvPr>
            <p:cNvSpPr>
              <a:spLocks noChangeShapeType="1"/>
            </p:cNvSpPr>
            <p:nvPr/>
          </p:nvSpPr>
          <p:spPr bwMode="auto">
            <a:xfrm>
              <a:off x="2364" y="210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5" name="Line 168">
              <a:extLst>
                <a:ext uri="{FF2B5EF4-FFF2-40B4-BE49-F238E27FC236}">
                  <a16:creationId xmlns:a16="http://schemas.microsoft.com/office/drawing/2014/main" id="{0321206D-71C9-A044-BC0F-A09851EF7838}"/>
                </a:ext>
              </a:extLst>
            </p:cNvPr>
            <p:cNvSpPr>
              <a:spLocks noChangeShapeType="1"/>
            </p:cNvSpPr>
            <p:nvPr/>
          </p:nvSpPr>
          <p:spPr bwMode="auto">
            <a:xfrm>
              <a:off x="2425" y="210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6" name="Line 169">
              <a:extLst>
                <a:ext uri="{FF2B5EF4-FFF2-40B4-BE49-F238E27FC236}">
                  <a16:creationId xmlns:a16="http://schemas.microsoft.com/office/drawing/2014/main" id="{74EEC85C-DBEF-B746-945E-539B17DF96AF}"/>
                </a:ext>
              </a:extLst>
            </p:cNvPr>
            <p:cNvSpPr>
              <a:spLocks noChangeShapeType="1"/>
            </p:cNvSpPr>
            <p:nvPr/>
          </p:nvSpPr>
          <p:spPr bwMode="auto">
            <a:xfrm>
              <a:off x="2481" y="2103"/>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7" name="Line 170">
              <a:extLst>
                <a:ext uri="{FF2B5EF4-FFF2-40B4-BE49-F238E27FC236}">
                  <a16:creationId xmlns:a16="http://schemas.microsoft.com/office/drawing/2014/main" id="{A1C2C0B2-5E64-FE46-9C1E-5AB91616FB79}"/>
                </a:ext>
              </a:extLst>
            </p:cNvPr>
            <p:cNvSpPr>
              <a:spLocks noChangeShapeType="1"/>
            </p:cNvSpPr>
            <p:nvPr/>
          </p:nvSpPr>
          <p:spPr bwMode="auto">
            <a:xfrm>
              <a:off x="2196" y="2104"/>
              <a:ext cx="0" cy="7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8" name="Rectangle 171">
              <a:extLst>
                <a:ext uri="{FF2B5EF4-FFF2-40B4-BE49-F238E27FC236}">
                  <a16:creationId xmlns:a16="http://schemas.microsoft.com/office/drawing/2014/main" id="{18F1DECA-4FA1-D549-80DB-068E1D6FF772}"/>
                </a:ext>
              </a:extLst>
            </p:cNvPr>
            <p:cNvSpPr>
              <a:spLocks noChangeArrowheads="1"/>
            </p:cNvSpPr>
            <p:nvPr/>
          </p:nvSpPr>
          <p:spPr bwMode="auto">
            <a:xfrm>
              <a:off x="2102" y="224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299" name="Rectangle 172">
              <a:extLst>
                <a:ext uri="{FF2B5EF4-FFF2-40B4-BE49-F238E27FC236}">
                  <a16:creationId xmlns:a16="http://schemas.microsoft.com/office/drawing/2014/main" id="{6B4E18DF-65E1-F447-8367-4528F7700FAA}"/>
                </a:ext>
              </a:extLst>
            </p:cNvPr>
            <p:cNvSpPr>
              <a:spLocks noChangeArrowheads="1"/>
            </p:cNvSpPr>
            <p:nvPr/>
          </p:nvSpPr>
          <p:spPr bwMode="auto">
            <a:xfrm>
              <a:off x="2188" y="2243"/>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300" name="Rectangle 173">
              <a:extLst>
                <a:ext uri="{FF2B5EF4-FFF2-40B4-BE49-F238E27FC236}">
                  <a16:creationId xmlns:a16="http://schemas.microsoft.com/office/drawing/2014/main" id="{BE1B5DC5-88E8-A649-93B6-EBAE42FDEF75}"/>
                </a:ext>
              </a:extLst>
            </p:cNvPr>
            <p:cNvSpPr>
              <a:spLocks noChangeArrowheads="1"/>
            </p:cNvSpPr>
            <p:nvPr/>
          </p:nvSpPr>
          <p:spPr bwMode="auto">
            <a:xfrm>
              <a:off x="2274" y="2242"/>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301" name="Rectangle 174">
              <a:extLst>
                <a:ext uri="{FF2B5EF4-FFF2-40B4-BE49-F238E27FC236}">
                  <a16:creationId xmlns:a16="http://schemas.microsoft.com/office/drawing/2014/main" id="{EEC64261-B933-2A4B-B45A-6E28963DC504}"/>
                </a:ext>
              </a:extLst>
            </p:cNvPr>
            <p:cNvSpPr>
              <a:spLocks noChangeArrowheads="1"/>
            </p:cNvSpPr>
            <p:nvPr/>
          </p:nvSpPr>
          <p:spPr bwMode="auto">
            <a:xfrm>
              <a:off x="2371" y="224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sp>
          <p:nvSpPr>
            <p:cNvPr id="302" name="Rectangle 175">
              <a:extLst>
                <a:ext uri="{FF2B5EF4-FFF2-40B4-BE49-F238E27FC236}">
                  <a16:creationId xmlns:a16="http://schemas.microsoft.com/office/drawing/2014/main" id="{EE1004C2-A311-414F-8E80-B4092CDDCD64}"/>
                </a:ext>
              </a:extLst>
            </p:cNvPr>
            <p:cNvSpPr>
              <a:spLocks noChangeArrowheads="1"/>
            </p:cNvSpPr>
            <p:nvPr/>
          </p:nvSpPr>
          <p:spPr bwMode="auto">
            <a:xfrm>
              <a:off x="2467" y="2240"/>
              <a:ext cx="64" cy="93"/>
            </a:xfrm>
            <a:prstGeom prst="rect">
              <a:avLst/>
            </a:prstGeom>
            <a:solidFill>
              <a:srgbClr val="FFFF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Comic Sans MS" panose="030F0902030302020204" pitchFamily="66" charset="0"/>
                <a:ea typeface="ＭＳ Ｐゴシック" panose="020B0600070205080204" pitchFamily="34" charset="-128"/>
                <a:cs typeface="+mn-cs"/>
              </a:endParaRPr>
            </a:p>
          </p:txBody>
        </p:sp>
      </p:grpSp>
      <p:pic>
        <p:nvPicPr>
          <p:cNvPr id="271" name="Picture 176" descr="Alice">
            <a:extLst>
              <a:ext uri="{FF2B5EF4-FFF2-40B4-BE49-F238E27FC236}">
                <a16:creationId xmlns:a16="http://schemas.microsoft.com/office/drawing/2014/main" id="{D76D5E82-5D05-6842-89F0-A930ADA6FC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3753" y="1673452"/>
            <a:ext cx="561975" cy="693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2" name="Picture 179" descr="Bob">
            <a:extLst>
              <a:ext uri="{FF2B5EF4-FFF2-40B4-BE49-F238E27FC236}">
                <a16:creationId xmlns:a16="http://schemas.microsoft.com/office/drawing/2014/main" id="{8989F6E0-4E76-1C42-A3BD-A635A4955F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02953" y="1687739"/>
            <a:ext cx="676275" cy="690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3" name="Line 94">
            <a:extLst>
              <a:ext uri="{FF2B5EF4-FFF2-40B4-BE49-F238E27FC236}">
                <a16:creationId xmlns:a16="http://schemas.microsoft.com/office/drawing/2014/main" id="{29F99540-FD3E-AE4C-A57E-1A20C6E30EED}"/>
              </a:ext>
            </a:extLst>
          </p:cNvPr>
          <p:cNvSpPr>
            <a:spLocks noChangeShapeType="1"/>
          </p:cNvSpPr>
          <p:nvPr/>
        </p:nvSpPr>
        <p:spPr bwMode="auto">
          <a:xfrm>
            <a:off x="3492678" y="2021114"/>
            <a:ext cx="903288" cy="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4" name="Line 95">
            <a:extLst>
              <a:ext uri="{FF2B5EF4-FFF2-40B4-BE49-F238E27FC236}">
                <a16:creationId xmlns:a16="http://schemas.microsoft.com/office/drawing/2014/main" id="{C981B998-3615-AE47-86C8-57BFFA2D7D78}"/>
              </a:ext>
            </a:extLst>
          </p:cNvPr>
          <p:cNvSpPr>
            <a:spLocks noChangeShapeType="1"/>
          </p:cNvSpPr>
          <p:nvPr/>
        </p:nvSpPr>
        <p:spPr bwMode="auto">
          <a:xfrm>
            <a:off x="5123041" y="2017939"/>
            <a:ext cx="903287" cy="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 name="Group 1">
            <a:extLst>
              <a:ext uri="{FF2B5EF4-FFF2-40B4-BE49-F238E27FC236}">
                <a16:creationId xmlns:a16="http://schemas.microsoft.com/office/drawing/2014/main" id="{B91F516F-20AF-DB4E-A31F-6C9548243DF2}"/>
              </a:ext>
            </a:extLst>
          </p:cNvPr>
          <p:cNvGrpSpPr/>
          <p:nvPr/>
        </p:nvGrpSpPr>
        <p:grpSpPr>
          <a:xfrm>
            <a:off x="6699252" y="1424214"/>
            <a:ext cx="1816276" cy="1182356"/>
            <a:chOff x="6699252" y="1424214"/>
            <a:chExt cx="1816276" cy="1182356"/>
          </a:xfrm>
        </p:grpSpPr>
        <p:sp>
          <p:nvSpPr>
            <p:cNvPr id="268" name="Text Box 156">
              <a:extLst>
                <a:ext uri="{FF2B5EF4-FFF2-40B4-BE49-F238E27FC236}">
                  <a16:creationId xmlns:a16="http://schemas.microsoft.com/office/drawing/2014/main" id="{7317FD5B-CED0-1249-AB7C-DF94D681537A}"/>
                </a:ext>
              </a:extLst>
            </p:cNvPr>
            <p:cNvSpPr txBox="1">
              <a:spLocks noChangeArrowheads="1"/>
            </p:cNvSpPr>
            <p:nvPr/>
          </p:nvSpPr>
          <p:spPr bwMode="auto">
            <a:xfrm>
              <a:off x="6699252" y="1424214"/>
              <a:ext cx="1786114"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altLang="en-US" sz="2000" b="0" i="1"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e-mail access</a:t>
              </a:r>
            </a:p>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altLang="en-US" sz="2000" b="0" i="1"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protocol</a:t>
              </a:r>
              <a:endParaRPr kumimoji="0" lang="en-US" altLang="en-US" sz="18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275" name="Line 96">
              <a:extLst>
                <a:ext uri="{FF2B5EF4-FFF2-40B4-BE49-F238E27FC236}">
                  <a16:creationId xmlns:a16="http://schemas.microsoft.com/office/drawing/2014/main" id="{CF977160-74FD-0442-823B-6C2520914C43}"/>
                </a:ext>
              </a:extLst>
            </p:cNvPr>
            <p:cNvSpPr>
              <a:spLocks noChangeShapeType="1"/>
            </p:cNvSpPr>
            <p:nvPr/>
          </p:nvSpPr>
          <p:spPr bwMode="auto">
            <a:xfrm>
              <a:off x="6742291" y="2014764"/>
              <a:ext cx="1697037" cy="1588"/>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6" name="Text Box 156">
              <a:extLst>
                <a:ext uri="{FF2B5EF4-FFF2-40B4-BE49-F238E27FC236}">
                  <a16:creationId xmlns:a16="http://schemas.microsoft.com/office/drawing/2014/main" id="{FA9F06E0-5873-0E44-A9D6-E6DD02F2E350}"/>
                </a:ext>
              </a:extLst>
            </p:cNvPr>
            <p:cNvSpPr txBox="1">
              <a:spLocks noChangeArrowheads="1"/>
            </p:cNvSpPr>
            <p:nvPr/>
          </p:nvSpPr>
          <p:spPr bwMode="auto">
            <a:xfrm>
              <a:off x="7064731" y="2043339"/>
              <a:ext cx="1450797" cy="563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altLang="en-US" sz="1800" b="0" i="1"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(e.g.,</a:t>
              </a:r>
              <a:r>
                <a:rPr kumimoji="0" lang="en-US" altLang="en-US" sz="1600" b="0" i="1"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 IMAP, HTTP</a:t>
              </a:r>
              <a:r>
                <a:rPr kumimoji="0" lang="en-US" altLang="en-US" sz="1800" b="0" i="1"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a:t>
              </a:r>
            </a:p>
          </p:txBody>
        </p:sp>
      </p:grpSp>
      <p:grpSp>
        <p:nvGrpSpPr>
          <p:cNvPr id="277" name="Group 166">
            <a:extLst>
              <a:ext uri="{FF2B5EF4-FFF2-40B4-BE49-F238E27FC236}">
                <a16:creationId xmlns:a16="http://schemas.microsoft.com/office/drawing/2014/main" id="{F8002D43-E860-6845-AF7E-87A1A94D62F3}"/>
              </a:ext>
            </a:extLst>
          </p:cNvPr>
          <p:cNvGrpSpPr>
            <a:grpSpLocks/>
          </p:cNvGrpSpPr>
          <p:nvPr/>
        </p:nvGrpSpPr>
        <p:grpSpPr bwMode="auto">
          <a:xfrm>
            <a:off x="2556053" y="1535339"/>
            <a:ext cx="912813" cy="1054100"/>
            <a:chOff x="3574" y="550"/>
            <a:chExt cx="575" cy="664"/>
          </a:xfrm>
        </p:grpSpPr>
        <p:grpSp>
          <p:nvGrpSpPr>
            <p:cNvPr id="284" name="Group 167">
              <a:extLst>
                <a:ext uri="{FF2B5EF4-FFF2-40B4-BE49-F238E27FC236}">
                  <a16:creationId xmlns:a16="http://schemas.microsoft.com/office/drawing/2014/main" id="{BE8CFCE0-FC41-0748-A6E7-4600DF924D55}"/>
                </a:ext>
              </a:extLst>
            </p:cNvPr>
            <p:cNvGrpSpPr>
              <a:grpSpLocks/>
            </p:cNvGrpSpPr>
            <p:nvPr/>
          </p:nvGrpSpPr>
          <p:grpSpPr bwMode="auto">
            <a:xfrm>
              <a:off x="3588" y="692"/>
              <a:ext cx="561" cy="522"/>
              <a:chOff x="-44" y="1473"/>
              <a:chExt cx="981" cy="1105"/>
            </a:xfrm>
          </p:grpSpPr>
          <p:pic>
            <p:nvPicPr>
              <p:cNvPr id="287" name="Picture 168" descr="desktop_computer_stylized_medium">
                <a:extLst>
                  <a:ext uri="{FF2B5EF4-FFF2-40B4-BE49-F238E27FC236}">
                    <a16:creationId xmlns:a16="http://schemas.microsoft.com/office/drawing/2014/main" id="{C00F7CE5-DF44-7248-ABAB-405A73E21C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8" name="Freeform 169">
                <a:extLst>
                  <a:ext uri="{FF2B5EF4-FFF2-40B4-BE49-F238E27FC236}">
                    <a16:creationId xmlns:a16="http://schemas.microsoft.com/office/drawing/2014/main" id="{B502B1B8-E322-AA40-A3FB-263ECFA0F833}"/>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85" name="Rectangle 115">
              <a:extLst>
                <a:ext uri="{FF2B5EF4-FFF2-40B4-BE49-F238E27FC236}">
                  <a16:creationId xmlns:a16="http://schemas.microsoft.com/office/drawing/2014/main" id="{39E4CD50-3462-8441-ACC2-01559D9DDDAC}"/>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6" name="Text Box 116">
              <a:extLst>
                <a:ext uri="{FF2B5EF4-FFF2-40B4-BE49-F238E27FC236}">
                  <a16:creationId xmlns:a16="http://schemas.microsoft.com/office/drawing/2014/main" id="{7198B7C8-8E18-3B4E-9F4D-DCC4D4D7D2A6}"/>
                </a:ext>
              </a:extLst>
            </p:cNvPr>
            <p:cNvSpPr txBox="1">
              <a:spLocks noChangeArrowheads="1"/>
            </p:cNvSpPr>
            <p:nvPr/>
          </p:nvSpPr>
          <p:spPr bwMode="auto">
            <a:xfrm>
              <a:off x="3574" y="550"/>
              <a:ext cx="4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agent</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78" name="Group 172">
            <a:extLst>
              <a:ext uri="{FF2B5EF4-FFF2-40B4-BE49-F238E27FC236}">
                <a16:creationId xmlns:a16="http://schemas.microsoft.com/office/drawing/2014/main" id="{2F25B33E-FEB9-404E-8162-D03D8D9966E3}"/>
              </a:ext>
            </a:extLst>
          </p:cNvPr>
          <p:cNvGrpSpPr>
            <a:grpSpLocks/>
          </p:cNvGrpSpPr>
          <p:nvPr/>
        </p:nvGrpSpPr>
        <p:grpSpPr bwMode="auto">
          <a:xfrm>
            <a:off x="8456791" y="1538514"/>
            <a:ext cx="912812" cy="1054100"/>
            <a:chOff x="3574" y="550"/>
            <a:chExt cx="575" cy="664"/>
          </a:xfrm>
        </p:grpSpPr>
        <p:grpSp>
          <p:nvGrpSpPr>
            <p:cNvPr id="279" name="Group 173">
              <a:extLst>
                <a:ext uri="{FF2B5EF4-FFF2-40B4-BE49-F238E27FC236}">
                  <a16:creationId xmlns:a16="http://schemas.microsoft.com/office/drawing/2014/main" id="{375D5E0D-2C70-F544-89E4-5E4F1AA9FD3A}"/>
                </a:ext>
              </a:extLst>
            </p:cNvPr>
            <p:cNvGrpSpPr>
              <a:grpSpLocks/>
            </p:cNvGrpSpPr>
            <p:nvPr/>
          </p:nvGrpSpPr>
          <p:grpSpPr bwMode="auto">
            <a:xfrm>
              <a:off x="3588" y="692"/>
              <a:ext cx="561" cy="522"/>
              <a:chOff x="-44" y="1473"/>
              <a:chExt cx="981" cy="1105"/>
            </a:xfrm>
          </p:grpSpPr>
          <p:pic>
            <p:nvPicPr>
              <p:cNvPr id="282" name="Picture 174" descr="desktop_computer_stylized_medium">
                <a:extLst>
                  <a:ext uri="{FF2B5EF4-FFF2-40B4-BE49-F238E27FC236}">
                    <a16:creationId xmlns:a16="http://schemas.microsoft.com/office/drawing/2014/main" id="{B288CD06-BF42-AC48-84ED-106FF7671F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3" name="Freeform 175">
                <a:extLst>
                  <a:ext uri="{FF2B5EF4-FFF2-40B4-BE49-F238E27FC236}">
                    <a16:creationId xmlns:a16="http://schemas.microsoft.com/office/drawing/2014/main" id="{4067DFC9-14ED-1F46-8DB5-99B637F8720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80" name="Rectangle 115">
              <a:extLst>
                <a:ext uri="{FF2B5EF4-FFF2-40B4-BE49-F238E27FC236}">
                  <a16:creationId xmlns:a16="http://schemas.microsoft.com/office/drawing/2014/main" id="{37808C5A-E4DA-234C-AD81-DC4AD2416C75}"/>
                </a:ext>
              </a:extLst>
            </p:cNvPr>
            <p:cNvSpPr>
              <a:spLocks noChangeArrowheads="1"/>
            </p:cNvSpPr>
            <p:nvPr/>
          </p:nvSpPr>
          <p:spPr bwMode="auto">
            <a:xfrm>
              <a:off x="3611" y="576"/>
              <a:ext cx="381" cy="330"/>
            </a:xfrm>
            <a:prstGeom prst="rect">
              <a:avLst/>
            </a:prstGeom>
            <a:solidFill>
              <a:srgbClr val="CCCCFF"/>
            </a:solidFill>
            <a:ln w="19050">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1" name="Text Box 116">
              <a:extLst>
                <a:ext uri="{FF2B5EF4-FFF2-40B4-BE49-F238E27FC236}">
                  <a16:creationId xmlns:a16="http://schemas.microsoft.com/office/drawing/2014/main" id="{BE906C48-2C97-234D-A7D2-2162D242FA15}"/>
                </a:ext>
              </a:extLst>
            </p:cNvPr>
            <p:cNvSpPr txBox="1">
              <a:spLocks noChangeArrowheads="1"/>
            </p:cNvSpPr>
            <p:nvPr/>
          </p:nvSpPr>
          <p:spPr bwMode="auto">
            <a:xfrm>
              <a:off x="3574" y="550"/>
              <a:ext cx="4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user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agent</a:t>
              </a: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84" name="Rectangle 3">
            <a:extLst>
              <a:ext uri="{FF2B5EF4-FFF2-40B4-BE49-F238E27FC236}">
                <a16:creationId xmlns:a16="http://schemas.microsoft.com/office/drawing/2014/main" id="{34528512-2985-154D-9CDE-10220B10DEDE}"/>
              </a:ext>
            </a:extLst>
          </p:cNvPr>
          <p:cNvSpPr txBox="1">
            <a:spLocks noChangeArrowheads="1"/>
          </p:cNvSpPr>
          <p:nvPr/>
        </p:nvSpPr>
        <p:spPr>
          <a:xfrm>
            <a:off x="478971" y="3418624"/>
            <a:ext cx="11248571" cy="315005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SMTP:</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delivery/storage of e-mail messages to receiver’</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server</a:t>
            </a: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mail access protocol: retrieval from server</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IMAP:</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Internet Mail Access Protocol [RFC 3501]: messages stored on server, IMAP provides retrieval, deletion, folders of stored messages on server</a:t>
            </a:r>
          </a:p>
          <a:p>
            <a:pPr marL="346075" marR="0" lvl="0" indent="-288925"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HTTP:</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gmail</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Hotmail,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Yahoo!Mail</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etc. provides web-based interface on top of STMP (to send), IMAP (or POP) to retrieve e-mail messages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26" name="Slide Number Placeholder 2">
            <a:extLst>
              <a:ext uri="{FF2B5EF4-FFF2-40B4-BE49-F238E27FC236}">
                <a16:creationId xmlns:a16="http://schemas.microsoft.com/office/drawing/2014/main" id="{741D895B-EE03-5544-883F-BDFD215AF98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64</a:t>
            </a:fld>
            <a:endParaRPr lang="en-US" dirty="0"/>
          </a:p>
        </p:txBody>
      </p:sp>
    </p:spTree>
    <p:extLst>
      <p:ext uri="{BB962C8B-B14F-4D97-AF65-F5344CB8AC3E}">
        <p14:creationId xmlns:p14="http://schemas.microsoft.com/office/powerpoint/2010/main" val="2858908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0"/>
                                  </p:stCondLst>
                                  <p:childTnLst>
                                    <p:set>
                                      <p:cBhvr>
                                        <p:cTn id="9" dur="1" fill="hold">
                                          <p:stCondLst>
                                            <p:cond delay="0"/>
                                          </p:stCondLst>
                                        </p:cTn>
                                        <p:tgtEl>
                                          <p:spTgt spid="384">
                                            <p:txEl>
                                              <p:pRg st="1" end="1"/>
                                            </p:txEl>
                                          </p:spTgt>
                                        </p:tgtEl>
                                        <p:attrNameLst>
                                          <p:attrName>style.visibility</p:attrName>
                                        </p:attrNameLst>
                                      </p:cBhvr>
                                      <p:to>
                                        <p:strVal val="visible"/>
                                      </p:to>
                                    </p:set>
                                    <p:animEffect transition="in" filter="dissolve">
                                      <p:cBhvr>
                                        <p:cTn id="10" dur="500"/>
                                        <p:tgtEl>
                                          <p:spTgt spid="384">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84">
                                            <p:txEl>
                                              <p:pRg st="2" end="2"/>
                                            </p:txEl>
                                          </p:spTgt>
                                        </p:tgtEl>
                                        <p:attrNameLst>
                                          <p:attrName>style.visibility</p:attrName>
                                        </p:attrNameLst>
                                      </p:cBhvr>
                                      <p:to>
                                        <p:strVal val="visible"/>
                                      </p:to>
                                    </p:set>
                                    <p:animEffect transition="in" filter="dissolve">
                                      <p:cBhvr>
                                        <p:cTn id="13" dur="500"/>
                                        <p:tgtEl>
                                          <p:spTgt spid="38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84">
                                            <p:txEl>
                                              <p:pRg st="3" end="3"/>
                                            </p:txEl>
                                          </p:spTgt>
                                        </p:tgtEl>
                                        <p:attrNameLst>
                                          <p:attrName>style.visibility</p:attrName>
                                        </p:attrNameLst>
                                      </p:cBhvr>
                                      <p:to>
                                        <p:strVal val="visible"/>
                                      </p:to>
                                    </p:set>
                                    <p:animEffect transition="in" filter="dissolve">
                                      <p:cBhvr>
                                        <p:cTn id="18" dur="500"/>
                                        <p:tgtEl>
                                          <p:spTgt spid="38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Application Layer: Overview</a:t>
            </a:r>
            <a:endParaRPr lang="en-US"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809242" y="1870563"/>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Principles of network applications</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Web and HTTP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E-mail, SMTP, IMAP</a:t>
            </a:r>
          </a:p>
          <a:p>
            <a:pPr marL="401638" indent="-401638">
              <a:buClr>
                <a:srgbClr val="0000A8"/>
              </a:buClr>
              <a:defRPr/>
            </a:pPr>
            <a:r>
              <a:rPr lang="en-US" sz="3200" dirty="0">
                <a:latin typeface="Calibri" panose="020F0502020204030204" pitchFamily="34" charset="0"/>
                <a:cs typeface="Calibri" panose="020F0502020204030204" pitchFamily="34" charset="0"/>
              </a:rPr>
              <a:t>The Domain Name System DNS</a:t>
            </a:r>
          </a:p>
          <a:p>
            <a:endParaRPr lang="en-US" dirty="0"/>
          </a:p>
        </p:txBody>
      </p:sp>
      <p:sp>
        <p:nvSpPr>
          <p:cNvPr id="11" name="Rectangle 4">
            <a:extLst>
              <a:ext uri="{FF2B5EF4-FFF2-40B4-BE49-F238E27FC236}">
                <a16:creationId xmlns:a16="http://schemas.microsoft.com/office/drawing/2014/main" id="{5FE695BD-369F-8C4A-ACAD-42671E1C0719}"/>
              </a:ext>
            </a:extLst>
          </p:cNvPr>
          <p:cNvSpPr txBox="1">
            <a:spLocks noChangeArrowheads="1"/>
          </p:cNvSpPr>
          <p:nvPr/>
        </p:nvSpPr>
        <p:spPr>
          <a:xfrm>
            <a:off x="6557554" y="1422888"/>
            <a:ext cx="5405262" cy="4799013"/>
          </a:xfrm>
          <a:prstGeom prst="rect">
            <a:avLst/>
          </a:prstGeom>
        </p:spPr>
        <p:txBody>
          <a:bodyPr>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P2P applications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video streaming and content distribution networks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socket programming with UDP and TCP</a:t>
            </a:r>
          </a:p>
          <a:p>
            <a:pPr>
              <a:buFont typeface="Wingdings" pitchFamily="2" charset="2"/>
              <a:buNone/>
            </a:pPr>
            <a:endParaRPr lang="en-US" altLang="en-US" sz="2400" dirty="0"/>
          </a:p>
        </p:txBody>
      </p:sp>
      <p:sp>
        <p:nvSpPr>
          <p:cNvPr id="3" name="Slide Number Placeholder 2">
            <a:extLst>
              <a:ext uri="{FF2B5EF4-FFF2-40B4-BE49-F238E27FC236}">
                <a16:creationId xmlns:a16="http://schemas.microsoft.com/office/drawing/2014/main" id="{3B8A7DC3-C885-F84E-9572-316B746437B7}"/>
              </a:ext>
            </a:extLst>
          </p:cNvPr>
          <p:cNvSpPr>
            <a:spLocks noGrp="1"/>
          </p:cNvSpPr>
          <p:nvPr>
            <p:ph type="sldNum" sz="quarter" idx="4"/>
          </p:nvPr>
        </p:nvSpPr>
        <p:spPr/>
        <p:txBody>
          <a:bodyPr/>
          <a:lstStyle/>
          <a:p>
            <a:r>
              <a:rPr lang="en-US"/>
              <a:t>Application Layer: 2-</a:t>
            </a:r>
            <a:fld id="{C4204591-24BD-A542-B9D5-F8D8A88D2FEE}" type="slidenum">
              <a:rPr lang="en-US" smtClean="0"/>
              <a:pPr/>
              <a:t>65</a:t>
            </a:fld>
            <a:endParaRPr lang="en-US" dirty="0"/>
          </a:p>
        </p:txBody>
      </p:sp>
      <p:pic>
        <p:nvPicPr>
          <p:cNvPr id="7" name="Picture 6" descr="Kurose&amp;Ross 8th edition photo">
            <a:extLst>
              <a:ext uri="{FF2B5EF4-FFF2-40B4-BE49-F238E27FC236}">
                <a16:creationId xmlns:a16="http://schemas.microsoft.com/office/drawing/2014/main" id="{0FE4D197-C068-7641-A580-4366899835BC}"/>
              </a:ext>
            </a:extLst>
          </p:cNvPr>
          <p:cNvPicPr>
            <a:picLocks noChangeAspect="1"/>
          </p:cNvPicPr>
          <p:nvPr/>
        </p:nvPicPr>
        <p:blipFill>
          <a:blip r:embed="rId3"/>
          <a:stretch>
            <a:fillRect/>
          </a:stretch>
        </p:blipFill>
        <p:spPr>
          <a:xfrm>
            <a:off x="6957391" y="4125913"/>
            <a:ext cx="3087757" cy="2315818"/>
          </a:xfrm>
          <a:prstGeom prst="rect">
            <a:avLst/>
          </a:prstGeom>
        </p:spPr>
      </p:pic>
    </p:spTree>
    <p:extLst>
      <p:ext uri="{BB962C8B-B14F-4D97-AF65-F5344CB8AC3E}">
        <p14:creationId xmlns:p14="http://schemas.microsoft.com/office/powerpoint/2010/main" val="131564807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DNS: Domain Name System</a:t>
            </a:r>
            <a:endParaRPr lang="en-US" sz="4400" dirty="0">
              <a:cs typeface="Calibri" panose="020F0502020204030204" pitchFamily="34" charset="0"/>
            </a:endParaRPr>
          </a:p>
        </p:txBody>
      </p:sp>
      <p:sp>
        <p:nvSpPr>
          <p:cNvPr id="127" name="Rectangle 3">
            <a:extLst>
              <a:ext uri="{FF2B5EF4-FFF2-40B4-BE49-F238E27FC236}">
                <a16:creationId xmlns:a16="http://schemas.microsoft.com/office/drawing/2014/main" id="{35F7BF1A-0385-C246-9EE3-5E4E54C86490}"/>
              </a:ext>
            </a:extLst>
          </p:cNvPr>
          <p:cNvSpPr txBox="1">
            <a:spLocks noChangeArrowheads="1"/>
          </p:cNvSpPr>
          <p:nvPr/>
        </p:nvSpPr>
        <p:spPr>
          <a:xfrm>
            <a:off x="753721" y="1340962"/>
            <a:ext cx="4901973"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people: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many identifiers: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SSN, name, passport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Internet hosts, routers: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IP address (32 bit) - used for addressing datagrams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“name”, e.g., </a:t>
            </a:r>
            <a:r>
              <a:rPr kumimoji="0" lang="en-US" altLang="ja-JP"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cs.umass.edu</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 used by humans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1"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Q:</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how to map between IP address and name, and vice versa ?</a:t>
            </a:r>
          </a:p>
        </p:txBody>
      </p:sp>
      <p:sp>
        <p:nvSpPr>
          <p:cNvPr id="128" name="Rectangle 4">
            <a:extLst>
              <a:ext uri="{FF2B5EF4-FFF2-40B4-BE49-F238E27FC236}">
                <a16:creationId xmlns:a16="http://schemas.microsoft.com/office/drawing/2014/main" id="{3851BC29-45CA-8744-BD4D-21254F83A516}"/>
              </a:ext>
            </a:extLst>
          </p:cNvPr>
          <p:cNvSpPr txBox="1">
            <a:spLocks noChangeArrowheads="1"/>
          </p:cNvSpPr>
          <p:nvPr/>
        </p:nvSpPr>
        <p:spPr>
          <a:xfrm>
            <a:off x="5592033" y="1281002"/>
            <a:ext cx="6088112" cy="50069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Domain Name System (DNS):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distributed database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implemented in hierarchy of many </a:t>
            </a: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name servers</a:t>
            </a:r>
            <a:endPar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application-layer protocol:</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hosts, DNS servers communicate to </a:t>
            </a: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resolve</a:t>
            </a:r>
            <a:r>
              <a:rPr kumimoji="0" lang="en-US" altLang="en-US" sz="28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names (address/name translation)</a:t>
            </a:r>
          </a:p>
          <a:p>
            <a:pPr marL="695325" marR="0" lvl="1" indent="-231775" algn="l" defTabSz="914400" rtl="0" eaLnBrk="1" fontAlgn="auto" latinLnBrk="0" hangingPunct="1">
              <a:lnSpc>
                <a:spcPct val="90000"/>
              </a:lnSpc>
              <a:spcBef>
                <a:spcPts val="10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note: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core Internet function, </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implemented as application-layer protocol</a:t>
            </a:r>
          </a:p>
          <a:p>
            <a:pPr marL="695325" marR="0" lvl="1" indent="-231775" algn="l" defTabSz="914400" rtl="0" eaLnBrk="1" fontAlgn="auto" latinLnBrk="0" hangingPunct="1">
              <a:lnSpc>
                <a:spcPct val="90000"/>
              </a:lnSpc>
              <a:spcBef>
                <a:spcPts val="10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complexity at network’</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“edge”</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 name="Slide Number Placeholder 2">
            <a:extLst>
              <a:ext uri="{FF2B5EF4-FFF2-40B4-BE49-F238E27FC236}">
                <a16:creationId xmlns:a16="http://schemas.microsoft.com/office/drawing/2014/main" id="{49189B4D-1C2B-F245-A96D-9F110BA47DA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66</a:t>
            </a:fld>
            <a:endParaRPr lang="en-US" dirty="0"/>
          </a:p>
        </p:txBody>
      </p:sp>
    </p:spTree>
    <p:extLst>
      <p:ext uri="{BB962C8B-B14F-4D97-AF65-F5344CB8AC3E}">
        <p14:creationId xmlns:p14="http://schemas.microsoft.com/office/powerpoint/2010/main" val="2362272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7">
                                            <p:txEl>
                                              <p:pRg st="2" end="2"/>
                                            </p:txEl>
                                          </p:spTgt>
                                        </p:tgtEl>
                                        <p:attrNameLst>
                                          <p:attrName>style.visibility</p:attrName>
                                        </p:attrNameLst>
                                      </p:cBhvr>
                                      <p:to>
                                        <p:strVal val="visible"/>
                                      </p:to>
                                    </p:set>
                                    <p:animEffect transition="in" filter="dissolve">
                                      <p:cBhvr>
                                        <p:cTn id="7" dur="500"/>
                                        <p:tgtEl>
                                          <p:spTgt spid="127">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27">
                                            <p:txEl>
                                              <p:pRg st="3" end="3"/>
                                            </p:txEl>
                                          </p:spTgt>
                                        </p:tgtEl>
                                        <p:attrNameLst>
                                          <p:attrName>style.visibility</p:attrName>
                                        </p:attrNameLst>
                                      </p:cBhvr>
                                      <p:to>
                                        <p:strVal val="visible"/>
                                      </p:to>
                                    </p:set>
                                    <p:animEffect transition="in" filter="dissolve">
                                      <p:cBhvr>
                                        <p:cTn id="10" dur="500"/>
                                        <p:tgtEl>
                                          <p:spTgt spid="127">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27">
                                            <p:txEl>
                                              <p:pRg st="4" end="4"/>
                                            </p:txEl>
                                          </p:spTgt>
                                        </p:tgtEl>
                                        <p:attrNameLst>
                                          <p:attrName>style.visibility</p:attrName>
                                        </p:attrNameLst>
                                      </p:cBhvr>
                                      <p:to>
                                        <p:strVal val="visible"/>
                                      </p:to>
                                    </p:set>
                                    <p:animEffect transition="in" filter="dissolve">
                                      <p:cBhvr>
                                        <p:cTn id="13" dur="500"/>
                                        <p:tgtEl>
                                          <p:spTgt spid="127">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27">
                                            <p:txEl>
                                              <p:pRg st="5" end="5"/>
                                            </p:txEl>
                                          </p:spTgt>
                                        </p:tgtEl>
                                        <p:attrNameLst>
                                          <p:attrName>style.visibility</p:attrName>
                                        </p:attrNameLst>
                                      </p:cBhvr>
                                      <p:to>
                                        <p:strVal val="visible"/>
                                      </p:to>
                                    </p:set>
                                    <p:animEffect transition="in" filter="dissolve">
                                      <p:cBhvr>
                                        <p:cTn id="18" dur="500"/>
                                        <p:tgtEl>
                                          <p:spTgt spid="127">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28">
                                            <p:txEl>
                                              <p:pRg st="0" end="0"/>
                                            </p:txEl>
                                          </p:spTgt>
                                        </p:tgtEl>
                                        <p:attrNameLst>
                                          <p:attrName>style.visibility</p:attrName>
                                        </p:attrNameLst>
                                      </p:cBhvr>
                                      <p:to>
                                        <p:strVal val="visible"/>
                                      </p:to>
                                    </p:set>
                                    <p:animEffect transition="in" filter="dissolve">
                                      <p:cBhvr>
                                        <p:cTn id="23" dur="500"/>
                                        <p:tgtEl>
                                          <p:spTgt spid="128">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128">
                                            <p:txEl>
                                              <p:pRg st="1" end="1"/>
                                            </p:txEl>
                                          </p:spTgt>
                                        </p:tgtEl>
                                        <p:attrNameLst>
                                          <p:attrName>style.visibility</p:attrName>
                                        </p:attrNameLst>
                                      </p:cBhvr>
                                      <p:to>
                                        <p:strVal val="visible"/>
                                      </p:to>
                                    </p:set>
                                    <p:animEffect transition="in" filter="dissolve">
                                      <p:cBhvr>
                                        <p:cTn id="28" dur="500"/>
                                        <p:tgtEl>
                                          <p:spTgt spid="128">
                                            <p:txEl>
                                              <p:pRg st="1" end="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128">
                                            <p:txEl>
                                              <p:pRg st="2" end="2"/>
                                            </p:txEl>
                                          </p:spTgt>
                                        </p:tgtEl>
                                        <p:attrNameLst>
                                          <p:attrName>style.visibility</p:attrName>
                                        </p:attrNameLst>
                                      </p:cBhvr>
                                      <p:to>
                                        <p:strVal val="visible"/>
                                      </p:to>
                                    </p:set>
                                    <p:animEffect transition="in" filter="dissolve">
                                      <p:cBhvr>
                                        <p:cTn id="33" dur="500"/>
                                        <p:tgtEl>
                                          <p:spTgt spid="128">
                                            <p:txEl>
                                              <p:pRg st="2" end="2"/>
                                            </p:txEl>
                                          </p:spTgt>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128">
                                            <p:txEl>
                                              <p:pRg st="3" end="3"/>
                                            </p:txEl>
                                          </p:spTgt>
                                        </p:tgtEl>
                                        <p:attrNameLst>
                                          <p:attrName>style.visibility</p:attrName>
                                        </p:attrNameLst>
                                      </p:cBhvr>
                                      <p:to>
                                        <p:strVal val="visible"/>
                                      </p:to>
                                    </p:set>
                                    <p:animEffect transition="in" filter="dissolve">
                                      <p:cBhvr>
                                        <p:cTn id="36" dur="500"/>
                                        <p:tgtEl>
                                          <p:spTgt spid="128">
                                            <p:txEl>
                                              <p:pRg st="3" end="3"/>
                                            </p:txEl>
                                          </p:spTgt>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128">
                                            <p:txEl>
                                              <p:pRg st="4" end="4"/>
                                            </p:txEl>
                                          </p:spTgt>
                                        </p:tgtEl>
                                        <p:attrNameLst>
                                          <p:attrName>style.visibility</p:attrName>
                                        </p:attrNameLst>
                                      </p:cBhvr>
                                      <p:to>
                                        <p:strVal val="visible"/>
                                      </p:to>
                                    </p:set>
                                    <p:animEffect transition="in" filter="dissolve">
                                      <p:cBhvr>
                                        <p:cTn id="39" dur="500"/>
                                        <p:tgtEl>
                                          <p:spTgt spid="12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DNS: services, structure</a:t>
            </a:r>
            <a:endParaRPr lang="en-US" sz="4400" dirty="0">
              <a:cs typeface="Calibri" panose="020F0502020204030204" pitchFamily="34" charset="0"/>
            </a:endParaRPr>
          </a:p>
        </p:txBody>
      </p:sp>
      <p:sp>
        <p:nvSpPr>
          <p:cNvPr id="6" name="Rectangle 4">
            <a:extLst>
              <a:ext uri="{FF2B5EF4-FFF2-40B4-BE49-F238E27FC236}">
                <a16:creationId xmlns:a16="http://schemas.microsoft.com/office/drawing/2014/main" id="{84A8BD0F-3C0D-E143-B2CB-EB155AB75267}"/>
              </a:ext>
            </a:extLst>
          </p:cNvPr>
          <p:cNvSpPr txBox="1">
            <a:spLocks noChangeArrowheads="1"/>
          </p:cNvSpPr>
          <p:nvPr/>
        </p:nvSpPr>
        <p:spPr>
          <a:xfrm>
            <a:off x="6618515" y="1271135"/>
            <a:ext cx="4978400" cy="226377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Q: Why not centralize DNS?</a:t>
            </a:r>
          </a:p>
          <a:p>
            <a:pPr marL="582613"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single point of failure</a:t>
            </a:r>
          </a:p>
          <a:p>
            <a:pPr marL="582613"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traffic volume</a:t>
            </a:r>
          </a:p>
          <a:p>
            <a:pPr marL="582613"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distant centralized database</a:t>
            </a:r>
          </a:p>
          <a:p>
            <a:pPr marL="582613" marR="0" lvl="0" indent="-233363"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maintenance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7" name="Rectangle 5">
            <a:extLst>
              <a:ext uri="{FF2B5EF4-FFF2-40B4-BE49-F238E27FC236}">
                <a16:creationId xmlns:a16="http://schemas.microsoft.com/office/drawing/2014/main" id="{B7F0F378-5315-734B-B54E-DEAB8A692F94}"/>
              </a:ext>
            </a:extLst>
          </p:cNvPr>
          <p:cNvSpPr txBox="1">
            <a:spLocks noChangeArrowheads="1"/>
          </p:cNvSpPr>
          <p:nvPr/>
        </p:nvSpPr>
        <p:spPr>
          <a:xfrm>
            <a:off x="731837" y="1300163"/>
            <a:ext cx="5808663"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DNS services:</a:t>
            </a:r>
          </a:p>
          <a:p>
            <a:pPr marL="460375"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hostname-to-IP-address translation</a:t>
            </a:r>
          </a:p>
          <a:p>
            <a:pPr marL="460375"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 aliasing</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canonical, alias names</a:t>
            </a:r>
          </a:p>
          <a:p>
            <a:pPr marL="460375"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mail server aliasing</a:t>
            </a:r>
          </a:p>
          <a:p>
            <a:pPr marL="460375" marR="0" lvl="0" indent="-28733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load distribution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replicated Web servers: many IP addresses correspond to one name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8" name="Text Box 11">
            <a:extLst>
              <a:ext uri="{FF2B5EF4-FFF2-40B4-BE49-F238E27FC236}">
                <a16:creationId xmlns:a16="http://schemas.microsoft.com/office/drawing/2014/main" id="{53ABE19B-9E03-F747-BF91-159D30C79AFD}"/>
              </a:ext>
            </a:extLst>
          </p:cNvPr>
          <p:cNvSpPr txBox="1">
            <a:spLocks noChangeArrowheads="1"/>
          </p:cNvSpPr>
          <p:nvPr/>
        </p:nvSpPr>
        <p:spPr bwMode="auto">
          <a:xfrm>
            <a:off x="6777862" y="3709428"/>
            <a:ext cx="4956937"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6075" marR="0" lvl="0" indent="-331788" algn="l" defTabSz="914400" rtl="0" eaLnBrk="1" fontAlgn="auto" latinLnBrk="0" hangingPunct="1">
              <a:lnSpc>
                <a:spcPct val="100000"/>
              </a:lnSpc>
              <a:spcBef>
                <a:spcPts val="0"/>
              </a:spcBef>
              <a:spcAft>
                <a:spcPts val="0"/>
              </a:spcAft>
              <a:buClrTx/>
              <a:buSzTx/>
              <a:buFontTx/>
              <a:buNone/>
              <a:tabLst/>
              <a:defRPr/>
            </a:pPr>
            <a:r>
              <a:rPr kumimoji="0" lang="en-US" altLang="en-US" sz="3200" b="0" i="1" u="none" strike="noStrike" kern="1200" cap="none" spc="0" normalizeH="0" baseline="0" noProof="0" dirty="0">
                <a:ln>
                  <a:noFill/>
                </a:ln>
                <a:solidFill>
                  <a:srgbClr val="C0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A: </a:t>
            </a:r>
            <a:r>
              <a:rPr kumimoji="0" lang="en-US" altLang="en-US" sz="32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doesn‘t</a:t>
            </a:r>
            <a:r>
              <a:rPr kumimoji="0" lang="en-US" altLang="ja-JP" sz="3200" b="0" i="1" u="none" strike="noStrike" kern="1200" cap="none" spc="0" normalizeH="0" baseline="0" noProof="0" dirty="0">
                <a:ln>
                  <a:noFill/>
                </a:ln>
                <a:solidFill>
                  <a:srgbClr val="CC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 scale!</a:t>
            </a:r>
          </a:p>
          <a:p>
            <a:pPr marL="466725" marR="0" lvl="0" indent="-292100" algn="l" defTabSz="914400" rtl="0" eaLnBrk="1" fontAlgn="auto" latinLnBrk="0" hangingPunct="1">
              <a:lnSpc>
                <a:spcPct val="100000"/>
              </a:lnSpc>
              <a:spcBef>
                <a:spcPts val="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Comcast DNS servers alone: 600B DNS queries/day</a:t>
            </a:r>
          </a:p>
          <a:p>
            <a:pPr marL="466725" marR="0" lvl="0" indent="-292100" algn="l" defTabSz="914400" rtl="0" eaLnBrk="1" fontAlgn="auto" latinLnBrk="0" hangingPunct="1">
              <a:lnSpc>
                <a:spcPct val="100000"/>
              </a:lnSpc>
              <a:spcBef>
                <a:spcPts val="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Akamai DNS servers alone: 2.2T DNS queries/day</a:t>
            </a:r>
          </a:p>
        </p:txBody>
      </p:sp>
      <p:sp>
        <p:nvSpPr>
          <p:cNvPr id="10" name="Slide Number Placeholder 2">
            <a:extLst>
              <a:ext uri="{FF2B5EF4-FFF2-40B4-BE49-F238E27FC236}">
                <a16:creationId xmlns:a16="http://schemas.microsoft.com/office/drawing/2014/main" id="{8C5D9A65-B07F-4447-BD43-21050C29FFDE}"/>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67</a:t>
            </a:fld>
            <a:endParaRPr lang="en-US" dirty="0"/>
          </a:p>
        </p:txBody>
      </p:sp>
    </p:spTree>
    <p:extLst>
      <p:ext uri="{BB962C8B-B14F-4D97-AF65-F5344CB8AC3E}">
        <p14:creationId xmlns:p14="http://schemas.microsoft.com/office/powerpoint/2010/main" val="361909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dissolve">
                                      <p:cBhvr>
                                        <p:cTn id="7" dur="500"/>
                                        <p:tgtEl>
                                          <p:spTgt spid="7">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7">
                                            <p:txEl>
                                              <p:pRg st="3" end="3"/>
                                            </p:txEl>
                                          </p:spTgt>
                                        </p:tgtEl>
                                        <p:attrNameLst>
                                          <p:attrName>style.visibility</p:attrName>
                                        </p:attrNameLst>
                                      </p:cBhvr>
                                      <p:to>
                                        <p:strVal val="visible"/>
                                      </p:to>
                                    </p:set>
                                    <p:animEffect transition="in" filter="dissolve">
                                      <p:cBhvr>
                                        <p:cTn id="10" dur="500"/>
                                        <p:tgtEl>
                                          <p:spTgt spid="7">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animEffect transition="in" filter="dissolve">
                                      <p:cBhvr>
                                        <p:cTn id="15" dur="500"/>
                                        <p:tgtEl>
                                          <p:spTgt spid="7">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7">
                                            <p:txEl>
                                              <p:pRg st="5" end="5"/>
                                            </p:txEl>
                                          </p:spTgt>
                                        </p:tgtEl>
                                        <p:attrNameLst>
                                          <p:attrName>style.visibility</p:attrName>
                                        </p:attrNameLst>
                                      </p:cBhvr>
                                      <p:to>
                                        <p:strVal val="visible"/>
                                      </p:to>
                                    </p:set>
                                    <p:animEffect transition="in" filter="dissolve">
                                      <p:cBhvr>
                                        <p:cTn id="20" dur="500"/>
                                        <p:tgtEl>
                                          <p:spTgt spid="7">
                                            <p:txEl>
                                              <p:pRg st="5" end="5"/>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animEffect transition="in" filter="dissolve">
                                      <p:cBhvr>
                                        <p:cTn id="23" dur="500"/>
                                        <p:tgtEl>
                                          <p:spTgt spid="7">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dissolve">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dissolve">
                                      <p:cBhvr>
                                        <p:cTn id="3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697091" y="306258"/>
            <a:ext cx="10515600" cy="894622"/>
          </a:xfrm>
        </p:spPr>
        <p:txBody>
          <a:bodyPr>
            <a:normAutofit/>
          </a:bodyPr>
          <a:lstStyle/>
          <a:p>
            <a:r>
              <a:rPr lang="en-US" dirty="0">
                <a:ea typeface="ＭＳ Ｐゴシック" panose="020B0600070205080204" pitchFamily="34" charset="-128"/>
                <a:cs typeface="Calibri" panose="020F0502020204030204" pitchFamily="34" charset="0"/>
              </a:rPr>
              <a:t>Thinking about the DNS</a:t>
            </a:r>
            <a:endParaRPr lang="en-US" sz="4400" dirty="0">
              <a:cs typeface="Calibri" panose="020F0502020204030204" pitchFamily="34" charset="0"/>
            </a:endParaRPr>
          </a:p>
        </p:txBody>
      </p:sp>
      <p:sp>
        <p:nvSpPr>
          <p:cNvPr id="7" name="Rectangle 5">
            <a:extLst>
              <a:ext uri="{FF2B5EF4-FFF2-40B4-BE49-F238E27FC236}">
                <a16:creationId xmlns:a16="http://schemas.microsoft.com/office/drawing/2014/main" id="{B7F0F378-5315-734B-B54E-DEAB8A692F94}"/>
              </a:ext>
            </a:extLst>
          </p:cNvPr>
          <p:cNvSpPr txBox="1">
            <a:spLocks noChangeArrowheads="1"/>
          </p:cNvSpPr>
          <p:nvPr/>
        </p:nvSpPr>
        <p:spPr>
          <a:xfrm>
            <a:off x="731837" y="1300163"/>
            <a:ext cx="6338434" cy="105357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humongous distributed database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p>
          <a:p>
            <a:pPr marL="350838" marR="0" lvl="0" indent="-234950" algn="l" defTabSz="914400" rtl="0" eaLnBrk="1" fontAlgn="auto" latinLnBrk="0" hangingPunct="1">
              <a:lnSpc>
                <a:spcPct val="90000"/>
              </a:lnSpc>
              <a:spcBef>
                <a:spcPts val="400"/>
              </a:spcBef>
              <a:spcAft>
                <a:spcPts val="0"/>
              </a:spcAft>
              <a:buClr>
                <a:srgbClr val="0000A3"/>
              </a:buClr>
              <a:buSzTx/>
              <a:buFont typeface="Wingdings" pitchFamily="2" charset="2"/>
              <a:buChar char="§"/>
              <a:tabLst>
                <a:tab pos="49213" algn="l"/>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billion records, each simple</a:t>
            </a:r>
          </a:p>
        </p:txBody>
      </p:sp>
      <p:sp>
        <p:nvSpPr>
          <p:cNvPr id="10" name="Rectangle 5">
            <a:extLst>
              <a:ext uri="{FF2B5EF4-FFF2-40B4-BE49-F238E27FC236}">
                <a16:creationId xmlns:a16="http://schemas.microsoft.com/office/drawing/2014/main" id="{D59926F4-E2F6-1848-9764-95A9708A0595}"/>
              </a:ext>
            </a:extLst>
          </p:cNvPr>
          <p:cNvSpPr txBox="1">
            <a:spLocks noChangeArrowheads="1"/>
          </p:cNvSpPr>
          <p:nvPr/>
        </p:nvSpPr>
        <p:spPr>
          <a:xfrm>
            <a:off x="716718" y="2281087"/>
            <a:ext cx="5971949" cy="2307847"/>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handles many </a:t>
            </a: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trillions</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of queries/day:</a:t>
            </a:r>
          </a:p>
          <a:p>
            <a:pPr marL="350838" marR="0" lvl="0" indent="-217488"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more reads than writes</a:t>
            </a:r>
          </a:p>
          <a:p>
            <a:pPr marL="350838" marR="0" lvl="0" indent="-217488"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performance matters: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almost every Internet transaction interacts with DNS - msecs count!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12" name="Rectangle 5">
            <a:extLst>
              <a:ext uri="{FF2B5EF4-FFF2-40B4-BE49-F238E27FC236}">
                <a16:creationId xmlns:a16="http://schemas.microsoft.com/office/drawing/2014/main" id="{E3BA487B-2F58-E448-B437-CA4351F78A23}"/>
              </a:ext>
            </a:extLst>
          </p:cNvPr>
          <p:cNvSpPr txBox="1">
            <a:spLocks noChangeArrowheads="1"/>
          </p:cNvSpPr>
          <p:nvPr/>
        </p:nvSpPr>
        <p:spPr>
          <a:xfrm>
            <a:off x="716717" y="4432300"/>
            <a:ext cx="7038749" cy="1358901"/>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organizationally, physically decentralized:</a:t>
            </a:r>
          </a:p>
          <a:p>
            <a:pPr marL="460375" marR="0" lvl="0" indent="-21590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millions of different organizations responsible for their records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13" name="Rectangle 5">
            <a:extLst>
              <a:ext uri="{FF2B5EF4-FFF2-40B4-BE49-F238E27FC236}">
                <a16:creationId xmlns:a16="http://schemas.microsoft.com/office/drawing/2014/main" id="{E516052B-584F-8049-894E-365DF65A8B5A}"/>
              </a:ext>
            </a:extLst>
          </p:cNvPr>
          <p:cNvSpPr txBox="1">
            <a:spLocks noChangeArrowheads="1"/>
          </p:cNvSpPr>
          <p:nvPr/>
        </p:nvSpPr>
        <p:spPr>
          <a:xfrm>
            <a:off x="750584" y="5871634"/>
            <a:ext cx="7038749" cy="563034"/>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“bulletproof”: reliability, security</a:t>
            </a:r>
            <a:endPar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pic>
        <p:nvPicPr>
          <p:cNvPr id="1026" name="Picture 2" descr="SEC Says That It's Not Easy Determining Whether Teva Whistleblowers Are  Deserving Of A Bounty - FCPA Professor">
            <a:extLst>
              <a:ext uri="{FF2B5EF4-FFF2-40B4-BE49-F238E27FC236}">
                <a16:creationId xmlns:a16="http://schemas.microsoft.com/office/drawing/2014/main" id="{C4E09384-BA5E-E74E-8F77-28797AFC91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07866" y="4143022"/>
            <a:ext cx="2937933" cy="2448278"/>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2">
            <a:extLst>
              <a:ext uri="{FF2B5EF4-FFF2-40B4-BE49-F238E27FC236}">
                <a16:creationId xmlns:a16="http://schemas.microsoft.com/office/drawing/2014/main" id="{0A6AE1E9-B3D7-7642-9CCD-3E2A0C33B40E}"/>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68</a:t>
            </a:fld>
            <a:endParaRPr lang="en-US" dirty="0"/>
          </a:p>
        </p:txBody>
      </p:sp>
    </p:spTree>
    <p:extLst>
      <p:ext uri="{BB962C8B-B14F-4D97-AF65-F5344CB8AC3E}">
        <p14:creationId xmlns:p14="http://schemas.microsoft.com/office/powerpoint/2010/main" val="920919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dissolv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dissolv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dissolve">
                                      <p:cBhvr>
                                        <p:cTn id="2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12" grpId="0"/>
      <p:bldP spid="13"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DNS: a distributed, hierarchical </a:t>
            </a:r>
            <a:r>
              <a:rPr lang="en-US" altLang="en-US" dirty="0">
                <a:ea typeface="ＭＳ Ｐゴシック" panose="020B0600070205080204" pitchFamily="34" charset="-128"/>
                <a:cs typeface="Calibri" panose="020F0502020204030204" pitchFamily="34" charset="0"/>
              </a:rPr>
              <a:t>d</a:t>
            </a:r>
            <a:r>
              <a:rPr lang="en-US" altLang="en-US" sz="4400" dirty="0">
                <a:ea typeface="ＭＳ Ｐゴシック" panose="020B0600070205080204" pitchFamily="34" charset="-128"/>
                <a:cs typeface="Calibri" panose="020F0502020204030204" pitchFamily="34" charset="0"/>
              </a:rPr>
              <a:t>atabase</a:t>
            </a:r>
            <a:endParaRPr lang="en-US" sz="4400" dirty="0">
              <a:cs typeface="Calibri" panose="020F0502020204030204" pitchFamily="34" charset="0"/>
            </a:endParaRPr>
          </a:p>
        </p:txBody>
      </p:sp>
      <p:sp>
        <p:nvSpPr>
          <p:cNvPr id="30" name="Rectangle 22">
            <a:extLst>
              <a:ext uri="{FF2B5EF4-FFF2-40B4-BE49-F238E27FC236}">
                <a16:creationId xmlns:a16="http://schemas.microsoft.com/office/drawing/2014/main" id="{A444882F-E18F-DD45-9D52-E80EEEA5B2C4}"/>
              </a:ext>
            </a:extLst>
          </p:cNvPr>
          <p:cNvSpPr txBox="1">
            <a:spLocks noChangeArrowheads="1"/>
          </p:cNvSpPr>
          <p:nvPr/>
        </p:nvSpPr>
        <p:spPr>
          <a:xfrm>
            <a:off x="478971" y="4398565"/>
            <a:ext cx="11713029" cy="21336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Client wants IP address for </a:t>
            </a:r>
            <a:r>
              <a:rPr kumimoji="0" lang="en-US" altLang="en-US" sz="2400" b="0" i="0" u="none" strike="noStrike" kern="1200" cap="none" spc="0" normalizeH="0" baseline="0" noProof="0" dirty="0" err="1">
                <a:ln>
                  <a:noFill/>
                </a:ln>
                <a:solidFill>
                  <a:srgbClr val="000099"/>
                </a:solidFill>
                <a:effectLst/>
                <a:uLnTx/>
                <a:uFillTx/>
                <a:latin typeface="Calibri" panose="020F0502020204030204"/>
                <a:ea typeface="ＭＳ Ｐゴシック" panose="020B0600070205080204" pitchFamily="34" charset="-128"/>
                <a:cs typeface="+mn-cs"/>
              </a:rPr>
              <a:t>www.amazon.com</a:t>
            </a: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 1</a:t>
            </a:r>
            <a:r>
              <a:rPr kumimoji="0" lang="en-US" altLang="en-US" sz="2800" b="0" i="0" u="none" strike="noStrike" kern="1200" cap="none" spc="0" normalizeH="0" baseline="30000" noProof="0" dirty="0">
                <a:ln>
                  <a:noFill/>
                </a:ln>
                <a:solidFill>
                  <a:srgbClr val="000099"/>
                </a:solidFill>
                <a:effectLst/>
                <a:uLnTx/>
                <a:uFillTx/>
                <a:latin typeface="Calibri" panose="020F0502020204030204"/>
                <a:ea typeface="ＭＳ Ｐゴシック" panose="020B0600070205080204" pitchFamily="34" charset="-128"/>
                <a:cs typeface="+mn-cs"/>
              </a:rPr>
              <a:t>st</a:t>
            </a:r>
            <a:r>
              <a:rPr kumimoji="0" lang="en-US" altLang="en-US" sz="2800" b="0" i="0"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 approximation:</a:t>
            </a:r>
          </a:p>
          <a:p>
            <a:pPr marL="460375"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client queries root server to find .com DNS server</a:t>
            </a:r>
          </a:p>
          <a:p>
            <a:pPr marL="460375"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client queries .com DNS server to get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amazon.com</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DNS server</a:t>
            </a:r>
          </a:p>
          <a:p>
            <a:pPr marL="460375"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client queries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amazon.com</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DNS server to get  IP address for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www.amazon.com</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86A00663-77DA-9B4C-A51A-04EBC6FBCCA0}"/>
              </a:ext>
            </a:extLst>
          </p:cNvPr>
          <p:cNvGrpSpPr/>
          <p:nvPr/>
        </p:nvGrpSpPr>
        <p:grpSpPr>
          <a:xfrm>
            <a:off x="1321991" y="1815164"/>
            <a:ext cx="10791292" cy="1046691"/>
            <a:chOff x="1321991" y="1815164"/>
            <a:chExt cx="10791292" cy="1046691"/>
          </a:xfrm>
        </p:grpSpPr>
        <p:sp>
          <p:nvSpPr>
            <p:cNvPr id="12" name="Text Box 4">
              <a:extLst>
                <a:ext uri="{FF2B5EF4-FFF2-40B4-BE49-F238E27FC236}">
                  <a16:creationId xmlns:a16="http://schemas.microsoft.com/office/drawing/2014/main" id="{8DB0E7C3-8033-5949-9183-2915D95A7522}"/>
                </a:ext>
              </a:extLst>
            </p:cNvPr>
            <p:cNvSpPr txBox="1">
              <a:spLocks noChangeArrowheads="1"/>
            </p:cNvSpPr>
            <p:nvPr/>
          </p:nvSpPr>
          <p:spPr bwMode="auto">
            <a:xfrm>
              <a:off x="1321991" y="2431570"/>
              <a:ext cx="2057411" cy="368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.com DNS servers</a:t>
              </a:r>
            </a:p>
          </p:txBody>
        </p:sp>
        <p:sp>
          <p:nvSpPr>
            <p:cNvPr id="13" name="Text Box 5">
              <a:extLst>
                <a:ext uri="{FF2B5EF4-FFF2-40B4-BE49-F238E27FC236}">
                  <a16:creationId xmlns:a16="http://schemas.microsoft.com/office/drawing/2014/main" id="{2E5F716F-8E9B-6F4D-879A-CC62D69D957F}"/>
                </a:ext>
              </a:extLst>
            </p:cNvPr>
            <p:cNvSpPr txBox="1">
              <a:spLocks noChangeArrowheads="1"/>
            </p:cNvSpPr>
            <p:nvPr/>
          </p:nvSpPr>
          <p:spPr bwMode="auto">
            <a:xfrm>
              <a:off x="3969789" y="2432961"/>
              <a:ext cx="1954541" cy="368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.org DNS servers</a:t>
              </a:r>
            </a:p>
          </p:txBody>
        </p:sp>
        <p:sp>
          <p:nvSpPr>
            <p:cNvPr id="14" name="Text Box 6">
              <a:extLst>
                <a:ext uri="{FF2B5EF4-FFF2-40B4-BE49-F238E27FC236}">
                  <a16:creationId xmlns:a16="http://schemas.microsoft.com/office/drawing/2014/main" id="{67230760-6F08-C443-A901-7D6991E095B2}"/>
                </a:ext>
              </a:extLst>
            </p:cNvPr>
            <p:cNvSpPr txBox="1">
              <a:spLocks noChangeArrowheads="1"/>
            </p:cNvSpPr>
            <p:nvPr/>
          </p:nvSpPr>
          <p:spPr bwMode="auto">
            <a:xfrm>
              <a:off x="6546026" y="2432961"/>
              <a:ext cx="2005231" cy="368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8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edu</a:t>
              </a: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DNS servers</a:t>
              </a:r>
            </a:p>
          </p:txBody>
        </p:sp>
        <p:sp>
          <p:nvSpPr>
            <p:cNvPr id="15" name="Line 7">
              <a:extLst>
                <a:ext uri="{FF2B5EF4-FFF2-40B4-BE49-F238E27FC236}">
                  <a16:creationId xmlns:a16="http://schemas.microsoft.com/office/drawing/2014/main" id="{BA67319E-9089-5D4D-83FF-3AE2DB5B1314}"/>
                </a:ext>
              </a:extLst>
            </p:cNvPr>
            <p:cNvSpPr>
              <a:spLocks noChangeShapeType="1"/>
            </p:cNvSpPr>
            <p:nvPr/>
          </p:nvSpPr>
          <p:spPr bwMode="auto">
            <a:xfrm flipH="1">
              <a:off x="2538547" y="1831861"/>
              <a:ext cx="2075302" cy="6011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Line 8">
              <a:extLst>
                <a:ext uri="{FF2B5EF4-FFF2-40B4-BE49-F238E27FC236}">
                  <a16:creationId xmlns:a16="http://schemas.microsoft.com/office/drawing/2014/main" id="{64A53551-2118-9045-B6B4-1F713C8B8AD3}"/>
                </a:ext>
              </a:extLst>
            </p:cNvPr>
            <p:cNvSpPr>
              <a:spLocks noChangeShapeType="1"/>
            </p:cNvSpPr>
            <p:nvPr/>
          </p:nvSpPr>
          <p:spPr bwMode="auto">
            <a:xfrm>
              <a:off x="4901588" y="1815164"/>
              <a:ext cx="0" cy="616406"/>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Line 9">
              <a:extLst>
                <a:ext uri="{FF2B5EF4-FFF2-40B4-BE49-F238E27FC236}">
                  <a16:creationId xmlns:a16="http://schemas.microsoft.com/office/drawing/2014/main" id="{B45A6D89-577E-7C44-A516-DED5E6DB81DC}"/>
                </a:ext>
              </a:extLst>
            </p:cNvPr>
            <p:cNvSpPr>
              <a:spLocks noChangeShapeType="1"/>
            </p:cNvSpPr>
            <p:nvPr/>
          </p:nvSpPr>
          <p:spPr bwMode="auto">
            <a:xfrm>
              <a:off x="5257908" y="1831861"/>
              <a:ext cx="2146864" cy="6011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Text Box 29">
              <a:extLst>
                <a:ext uri="{FF2B5EF4-FFF2-40B4-BE49-F238E27FC236}">
                  <a16:creationId xmlns:a16="http://schemas.microsoft.com/office/drawing/2014/main" id="{B9DABBB2-671A-2742-937B-8D9DEE87BF80}"/>
                </a:ext>
              </a:extLst>
            </p:cNvPr>
            <p:cNvSpPr txBox="1">
              <a:spLocks noChangeArrowheads="1"/>
            </p:cNvSpPr>
            <p:nvPr/>
          </p:nvSpPr>
          <p:spPr bwMode="auto">
            <a:xfrm>
              <a:off x="4066204" y="1934852"/>
              <a:ext cx="438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29" name="Text Box 30">
              <a:extLst>
                <a:ext uri="{FF2B5EF4-FFF2-40B4-BE49-F238E27FC236}">
                  <a16:creationId xmlns:a16="http://schemas.microsoft.com/office/drawing/2014/main" id="{F8EBAC0E-17AF-6147-BA8E-98BDF7436DAD}"/>
                </a:ext>
              </a:extLst>
            </p:cNvPr>
            <p:cNvSpPr txBox="1">
              <a:spLocks noChangeArrowheads="1"/>
            </p:cNvSpPr>
            <p:nvPr/>
          </p:nvSpPr>
          <p:spPr bwMode="auto">
            <a:xfrm>
              <a:off x="5225966" y="1923399"/>
              <a:ext cx="438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2" name="TextBox 1">
              <a:extLst>
                <a:ext uri="{FF2B5EF4-FFF2-40B4-BE49-F238E27FC236}">
                  <a16:creationId xmlns:a16="http://schemas.microsoft.com/office/drawing/2014/main" id="{47834A79-77AF-0047-9901-2474CA5CB805}"/>
                </a:ext>
              </a:extLst>
            </p:cNvPr>
            <p:cNvSpPr txBox="1"/>
            <p:nvPr/>
          </p:nvSpPr>
          <p:spPr>
            <a:xfrm>
              <a:off x="9724296" y="2400190"/>
              <a:ext cx="238898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Top Level Domain</a:t>
              </a:r>
            </a:p>
          </p:txBody>
        </p:sp>
      </p:grpSp>
      <p:grpSp>
        <p:nvGrpSpPr>
          <p:cNvPr id="4" name="Group 3">
            <a:extLst>
              <a:ext uri="{FF2B5EF4-FFF2-40B4-BE49-F238E27FC236}">
                <a16:creationId xmlns:a16="http://schemas.microsoft.com/office/drawing/2014/main" id="{2A62B1BD-DD42-D845-9BBE-BE085C24631D}"/>
              </a:ext>
            </a:extLst>
          </p:cNvPr>
          <p:cNvGrpSpPr/>
          <p:nvPr/>
        </p:nvGrpSpPr>
        <p:grpSpPr>
          <a:xfrm>
            <a:off x="3874373" y="1407648"/>
            <a:ext cx="7294880" cy="461665"/>
            <a:chOff x="3874373" y="1407648"/>
            <a:chExt cx="7294880" cy="461665"/>
          </a:xfrm>
        </p:grpSpPr>
        <p:sp>
          <p:nvSpPr>
            <p:cNvPr id="11" name="Text Box 2">
              <a:extLst>
                <a:ext uri="{FF2B5EF4-FFF2-40B4-BE49-F238E27FC236}">
                  <a16:creationId xmlns:a16="http://schemas.microsoft.com/office/drawing/2014/main" id="{10CE294D-681E-A241-BD53-A34355A36495}"/>
                </a:ext>
              </a:extLst>
            </p:cNvPr>
            <p:cNvSpPr txBox="1">
              <a:spLocks noChangeArrowheads="1"/>
            </p:cNvSpPr>
            <p:nvPr/>
          </p:nvSpPr>
          <p:spPr bwMode="auto">
            <a:xfrm>
              <a:off x="3874373" y="1432519"/>
              <a:ext cx="2064866" cy="367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Root DNS Servers</a:t>
              </a:r>
            </a:p>
          </p:txBody>
        </p:sp>
        <p:sp>
          <p:nvSpPr>
            <p:cNvPr id="31" name="TextBox 30">
              <a:extLst>
                <a:ext uri="{FF2B5EF4-FFF2-40B4-BE49-F238E27FC236}">
                  <a16:creationId xmlns:a16="http://schemas.microsoft.com/office/drawing/2014/main" id="{306AE851-5852-CE4F-8F0F-42EF70A401C4}"/>
                </a:ext>
              </a:extLst>
            </p:cNvPr>
            <p:cNvSpPr txBox="1"/>
            <p:nvPr/>
          </p:nvSpPr>
          <p:spPr>
            <a:xfrm>
              <a:off x="10397760" y="1407648"/>
              <a:ext cx="77149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Root</a:t>
              </a:r>
            </a:p>
          </p:txBody>
        </p:sp>
      </p:grpSp>
      <p:grpSp>
        <p:nvGrpSpPr>
          <p:cNvPr id="7" name="Group 6">
            <a:extLst>
              <a:ext uri="{FF2B5EF4-FFF2-40B4-BE49-F238E27FC236}">
                <a16:creationId xmlns:a16="http://schemas.microsoft.com/office/drawing/2014/main" id="{CC7CCAC6-2E30-B94C-ABE6-16301CFD8E18}"/>
              </a:ext>
            </a:extLst>
          </p:cNvPr>
          <p:cNvGrpSpPr/>
          <p:nvPr/>
        </p:nvGrpSpPr>
        <p:grpSpPr>
          <a:xfrm>
            <a:off x="877709" y="2766905"/>
            <a:ext cx="10877911" cy="1053317"/>
            <a:chOff x="877709" y="2766905"/>
            <a:chExt cx="10877911" cy="1053317"/>
          </a:xfrm>
        </p:grpSpPr>
        <p:sp>
          <p:nvSpPr>
            <p:cNvPr id="18" name="Text Box 10">
              <a:extLst>
                <a:ext uri="{FF2B5EF4-FFF2-40B4-BE49-F238E27FC236}">
                  <a16:creationId xmlns:a16="http://schemas.microsoft.com/office/drawing/2014/main" id="{48A982BB-AB47-3F43-B500-136E591676A0}"/>
                </a:ext>
              </a:extLst>
            </p:cNvPr>
            <p:cNvSpPr txBox="1">
              <a:spLocks noChangeArrowheads="1"/>
            </p:cNvSpPr>
            <p:nvPr/>
          </p:nvSpPr>
          <p:spPr bwMode="auto">
            <a:xfrm>
              <a:off x="6241887" y="3150942"/>
              <a:ext cx="1478951" cy="641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nyu.edu</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DNS servers</a:t>
              </a:r>
            </a:p>
          </p:txBody>
        </p:sp>
        <p:sp>
          <p:nvSpPr>
            <p:cNvPr id="19" name="Text Box 11">
              <a:extLst>
                <a:ext uri="{FF2B5EF4-FFF2-40B4-BE49-F238E27FC236}">
                  <a16:creationId xmlns:a16="http://schemas.microsoft.com/office/drawing/2014/main" id="{2B6BDDC7-E847-3847-933D-4C32FCB6E8A4}"/>
                </a:ext>
              </a:extLst>
            </p:cNvPr>
            <p:cNvSpPr txBox="1">
              <a:spLocks noChangeArrowheads="1"/>
            </p:cNvSpPr>
            <p:nvPr/>
          </p:nvSpPr>
          <p:spPr bwMode="auto">
            <a:xfrm>
              <a:off x="7813272" y="3150942"/>
              <a:ext cx="1478951" cy="641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umass.edu</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DNS servers</a:t>
              </a:r>
            </a:p>
          </p:txBody>
        </p:sp>
        <p:sp>
          <p:nvSpPr>
            <p:cNvPr id="20" name="Line 12">
              <a:extLst>
                <a:ext uri="{FF2B5EF4-FFF2-40B4-BE49-F238E27FC236}">
                  <a16:creationId xmlns:a16="http://schemas.microsoft.com/office/drawing/2014/main" id="{320DE5FB-B16F-134F-A6AE-3A733BA85D15}"/>
                </a:ext>
              </a:extLst>
            </p:cNvPr>
            <p:cNvSpPr>
              <a:spLocks noChangeShapeType="1"/>
            </p:cNvSpPr>
            <p:nvPr/>
          </p:nvSpPr>
          <p:spPr bwMode="auto">
            <a:xfrm flipH="1">
              <a:off x="6774130" y="2766905"/>
              <a:ext cx="559079" cy="42021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Line 13">
              <a:extLst>
                <a:ext uri="{FF2B5EF4-FFF2-40B4-BE49-F238E27FC236}">
                  <a16:creationId xmlns:a16="http://schemas.microsoft.com/office/drawing/2014/main" id="{083E8C6B-45A7-4E4F-BE58-4778B3424FF8}"/>
                </a:ext>
              </a:extLst>
            </p:cNvPr>
            <p:cNvSpPr>
              <a:spLocks noChangeShapeType="1"/>
            </p:cNvSpPr>
            <p:nvPr/>
          </p:nvSpPr>
          <p:spPr bwMode="auto">
            <a:xfrm>
              <a:off x="7762582" y="2766905"/>
              <a:ext cx="500935" cy="42021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Text Box 14">
              <a:extLst>
                <a:ext uri="{FF2B5EF4-FFF2-40B4-BE49-F238E27FC236}">
                  <a16:creationId xmlns:a16="http://schemas.microsoft.com/office/drawing/2014/main" id="{36B8F6F2-4690-8E4C-937E-0E9481B1C3A5}"/>
                </a:ext>
              </a:extLst>
            </p:cNvPr>
            <p:cNvSpPr txBox="1">
              <a:spLocks noChangeArrowheads="1"/>
            </p:cNvSpPr>
            <p:nvPr/>
          </p:nvSpPr>
          <p:spPr bwMode="auto">
            <a:xfrm>
              <a:off x="877709" y="3173205"/>
              <a:ext cx="1505787" cy="64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yahoo.com</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DNS servers</a:t>
              </a:r>
            </a:p>
          </p:txBody>
        </p:sp>
        <p:sp>
          <p:nvSpPr>
            <p:cNvPr id="23" name="Text Box 15">
              <a:extLst>
                <a:ext uri="{FF2B5EF4-FFF2-40B4-BE49-F238E27FC236}">
                  <a16:creationId xmlns:a16="http://schemas.microsoft.com/office/drawing/2014/main" id="{550F9EB0-5008-3D46-90EE-C86931D2002E}"/>
                </a:ext>
              </a:extLst>
            </p:cNvPr>
            <p:cNvSpPr txBox="1">
              <a:spLocks noChangeArrowheads="1"/>
            </p:cNvSpPr>
            <p:nvPr/>
          </p:nvSpPr>
          <p:spPr bwMode="auto">
            <a:xfrm>
              <a:off x="2484875" y="3150942"/>
              <a:ext cx="1492369" cy="641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amazon.com</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DNS servers</a:t>
              </a:r>
            </a:p>
          </p:txBody>
        </p:sp>
        <p:sp>
          <p:nvSpPr>
            <p:cNvPr id="24" name="Line 16">
              <a:extLst>
                <a:ext uri="{FF2B5EF4-FFF2-40B4-BE49-F238E27FC236}">
                  <a16:creationId xmlns:a16="http://schemas.microsoft.com/office/drawing/2014/main" id="{369E9B65-3B7C-454D-AB1F-5B2406B160B6}"/>
                </a:ext>
              </a:extLst>
            </p:cNvPr>
            <p:cNvSpPr>
              <a:spLocks noChangeShapeType="1"/>
            </p:cNvSpPr>
            <p:nvPr/>
          </p:nvSpPr>
          <p:spPr bwMode="auto">
            <a:xfrm flipH="1">
              <a:off x="1666383" y="2773863"/>
              <a:ext cx="369738" cy="413256"/>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17">
              <a:extLst>
                <a:ext uri="{FF2B5EF4-FFF2-40B4-BE49-F238E27FC236}">
                  <a16:creationId xmlns:a16="http://schemas.microsoft.com/office/drawing/2014/main" id="{D471AC56-09F2-7C4D-B61A-6CCAD59D7CF4}"/>
                </a:ext>
              </a:extLst>
            </p:cNvPr>
            <p:cNvSpPr>
              <a:spLocks noChangeShapeType="1"/>
            </p:cNvSpPr>
            <p:nvPr/>
          </p:nvSpPr>
          <p:spPr bwMode="auto">
            <a:xfrm>
              <a:off x="2538547" y="2773863"/>
              <a:ext cx="429373" cy="425779"/>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Text Box 18">
              <a:extLst>
                <a:ext uri="{FF2B5EF4-FFF2-40B4-BE49-F238E27FC236}">
                  <a16:creationId xmlns:a16="http://schemas.microsoft.com/office/drawing/2014/main" id="{1C077A09-1FCB-034D-952A-AD8C28E51F1A}"/>
                </a:ext>
              </a:extLst>
            </p:cNvPr>
            <p:cNvSpPr txBox="1">
              <a:spLocks noChangeArrowheads="1"/>
            </p:cNvSpPr>
            <p:nvPr/>
          </p:nvSpPr>
          <p:spPr bwMode="auto">
            <a:xfrm>
              <a:off x="4312691" y="3132853"/>
              <a:ext cx="1480442" cy="641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pbs.org</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DNS servers</a:t>
              </a:r>
            </a:p>
          </p:txBody>
        </p:sp>
        <p:sp>
          <p:nvSpPr>
            <p:cNvPr id="27" name="Line 19">
              <a:extLst>
                <a:ext uri="{FF2B5EF4-FFF2-40B4-BE49-F238E27FC236}">
                  <a16:creationId xmlns:a16="http://schemas.microsoft.com/office/drawing/2014/main" id="{C40276EB-9757-DA42-B8CE-16A23EEE135D}"/>
                </a:ext>
              </a:extLst>
            </p:cNvPr>
            <p:cNvSpPr>
              <a:spLocks noChangeShapeType="1"/>
            </p:cNvSpPr>
            <p:nvPr/>
          </p:nvSpPr>
          <p:spPr bwMode="auto">
            <a:xfrm>
              <a:off x="4904570" y="2766905"/>
              <a:ext cx="0" cy="41743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TextBox 31">
              <a:extLst>
                <a:ext uri="{FF2B5EF4-FFF2-40B4-BE49-F238E27FC236}">
                  <a16:creationId xmlns:a16="http://schemas.microsoft.com/office/drawing/2014/main" id="{A0556E67-E222-8D43-B71A-156691CCA0D4}"/>
                </a:ext>
              </a:extLst>
            </p:cNvPr>
            <p:cNvSpPr txBox="1"/>
            <p:nvPr/>
          </p:nvSpPr>
          <p:spPr>
            <a:xfrm>
              <a:off x="9919925" y="3273362"/>
              <a:ext cx="1835695"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Authoritative</a:t>
              </a:r>
            </a:p>
          </p:txBody>
        </p:sp>
        <p:sp>
          <p:nvSpPr>
            <p:cNvPr id="33" name="Text Box 30">
              <a:extLst>
                <a:ext uri="{FF2B5EF4-FFF2-40B4-BE49-F238E27FC236}">
                  <a16:creationId xmlns:a16="http://schemas.microsoft.com/office/drawing/2014/main" id="{F5BAA8E7-838D-494A-81C4-58D94A012B59}"/>
                </a:ext>
              </a:extLst>
            </p:cNvPr>
            <p:cNvSpPr txBox="1">
              <a:spLocks noChangeArrowheads="1"/>
            </p:cNvSpPr>
            <p:nvPr/>
          </p:nvSpPr>
          <p:spPr bwMode="auto">
            <a:xfrm>
              <a:off x="7292568" y="2785396"/>
              <a:ext cx="438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34" name="Text Box 30">
              <a:extLst>
                <a:ext uri="{FF2B5EF4-FFF2-40B4-BE49-F238E27FC236}">
                  <a16:creationId xmlns:a16="http://schemas.microsoft.com/office/drawing/2014/main" id="{2AD59D99-9460-DA4B-AF7A-451CBE5B39FF}"/>
                </a:ext>
              </a:extLst>
            </p:cNvPr>
            <p:cNvSpPr txBox="1">
              <a:spLocks noChangeArrowheads="1"/>
            </p:cNvSpPr>
            <p:nvPr/>
          </p:nvSpPr>
          <p:spPr bwMode="auto">
            <a:xfrm>
              <a:off x="2030793" y="2776330"/>
              <a:ext cx="438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35" name="Text Box 30">
              <a:extLst>
                <a:ext uri="{FF2B5EF4-FFF2-40B4-BE49-F238E27FC236}">
                  <a16:creationId xmlns:a16="http://schemas.microsoft.com/office/drawing/2014/main" id="{2B85C740-28F8-0449-B6AC-74E686461996}"/>
                </a:ext>
              </a:extLst>
            </p:cNvPr>
            <p:cNvSpPr txBox="1">
              <a:spLocks noChangeArrowheads="1"/>
            </p:cNvSpPr>
            <p:nvPr/>
          </p:nvSpPr>
          <p:spPr bwMode="auto">
            <a:xfrm>
              <a:off x="4390346" y="2768742"/>
              <a:ext cx="438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36" name="Text Box 30">
              <a:extLst>
                <a:ext uri="{FF2B5EF4-FFF2-40B4-BE49-F238E27FC236}">
                  <a16:creationId xmlns:a16="http://schemas.microsoft.com/office/drawing/2014/main" id="{D033AF36-F2BE-7F41-93BB-422A537DEEFF}"/>
                </a:ext>
              </a:extLst>
            </p:cNvPr>
            <p:cNvSpPr txBox="1">
              <a:spLocks noChangeArrowheads="1"/>
            </p:cNvSpPr>
            <p:nvPr/>
          </p:nvSpPr>
          <p:spPr bwMode="auto">
            <a:xfrm>
              <a:off x="4877758" y="2777057"/>
              <a:ext cx="438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grpSp>
      <p:sp>
        <p:nvSpPr>
          <p:cNvPr id="37" name="Slide Number Placeholder 2">
            <a:extLst>
              <a:ext uri="{FF2B5EF4-FFF2-40B4-BE49-F238E27FC236}">
                <a16:creationId xmlns:a16="http://schemas.microsoft.com/office/drawing/2014/main" id="{E1EB010C-42C7-6E42-AA6D-C225E874AD48}"/>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69</a:t>
            </a:fld>
            <a:endParaRPr lang="en-US" dirty="0"/>
          </a:p>
        </p:txBody>
      </p:sp>
    </p:spTree>
    <p:extLst>
      <p:ext uri="{BB962C8B-B14F-4D97-AF65-F5344CB8AC3E}">
        <p14:creationId xmlns:p14="http://schemas.microsoft.com/office/powerpoint/2010/main" val="2709529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1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1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0">
                                            <p:txEl>
                                              <p:pRg st="0" end="0"/>
                                            </p:txEl>
                                          </p:spTgt>
                                        </p:tgtEl>
                                        <p:attrNameLst>
                                          <p:attrName>style.visibility</p:attrName>
                                        </p:attrNameLst>
                                      </p:cBhvr>
                                      <p:to>
                                        <p:strVal val="visible"/>
                                      </p:to>
                                    </p:set>
                                    <p:animEffect transition="in" filter="dissolve">
                                      <p:cBhvr>
                                        <p:cTn id="17" dur="500"/>
                                        <p:tgtEl>
                                          <p:spTgt spid="3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0">
                                            <p:txEl>
                                              <p:pRg st="1" end="1"/>
                                            </p:txEl>
                                          </p:spTgt>
                                        </p:tgtEl>
                                        <p:attrNameLst>
                                          <p:attrName>style.visibility</p:attrName>
                                        </p:attrNameLst>
                                      </p:cBhvr>
                                      <p:to>
                                        <p:strVal val="visible"/>
                                      </p:to>
                                    </p:set>
                                    <p:animEffect transition="in" filter="dissolve">
                                      <p:cBhvr>
                                        <p:cTn id="22" dur="500"/>
                                        <p:tgtEl>
                                          <p:spTgt spid="30">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0">
                                            <p:txEl>
                                              <p:pRg st="2" end="2"/>
                                            </p:txEl>
                                          </p:spTgt>
                                        </p:tgtEl>
                                        <p:attrNameLst>
                                          <p:attrName>style.visibility</p:attrName>
                                        </p:attrNameLst>
                                      </p:cBhvr>
                                      <p:to>
                                        <p:strVal val="visible"/>
                                      </p:to>
                                    </p:set>
                                    <p:animEffect transition="in" filter="dissolve">
                                      <p:cBhvr>
                                        <p:cTn id="27" dur="500"/>
                                        <p:tgtEl>
                                          <p:spTgt spid="30">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0">
                                            <p:txEl>
                                              <p:pRg st="3" end="3"/>
                                            </p:txEl>
                                          </p:spTgt>
                                        </p:tgtEl>
                                        <p:attrNameLst>
                                          <p:attrName>style.visibility</p:attrName>
                                        </p:attrNameLst>
                                      </p:cBhvr>
                                      <p:to>
                                        <p:strVal val="visible"/>
                                      </p:to>
                                    </p:set>
                                    <p:animEffect transition="in" filter="dissolve">
                                      <p:cBhvr>
                                        <p:cTn id="32" dur="500"/>
                                        <p:tgtEl>
                                          <p:spTgt spid="3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Freeform 370">
            <a:extLst>
              <a:ext uri="{FF2B5EF4-FFF2-40B4-BE49-F238E27FC236}">
                <a16:creationId xmlns:a16="http://schemas.microsoft.com/office/drawing/2014/main" id="{21662630-62BB-AE4A-A779-AEACD21E6D7C}"/>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417">
            <a:extLst>
              <a:ext uri="{FF2B5EF4-FFF2-40B4-BE49-F238E27FC236}">
                <a16:creationId xmlns:a16="http://schemas.microsoft.com/office/drawing/2014/main" id="{22352293-C7A6-4C41-9DD8-CAA48CB29154}"/>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9" name="Rectangle 419">
            <a:extLst>
              <a:ext uri="{FF2B5EF4-FFF2-40B4-BE49-F238E27FC236}">
                <a16:creationId xmlns:a16="http://schemas.microsoft.com/office/drawing/2014/main" id="{F39DA03D-3BDA-2344-B3D3-3A95FB5EEDF5}"/>
              </a:ext>
            </a:extLst>
          </p:cNvPr>
          <p:cNvSpPr>
            <a:spLocks noChangeArrowheads="1"/>
          </p:cNvSpPr>
          <p:nvPr/>
        </p:nvSpPr>
        <p:spPr bwMode="auto">
          <a:xfrm>
            <a:off x="7439074" y="3553079"/>
            <a:ext cx="986999" cy="669622"/>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70" name="AutoShape 420">
            <a:extLst>
              <a:ext uri="{FF2B5EF4-FFF2-40B4-BE49-F238E27FC236}">
                <a16:creationId xmlns:a16="http://schemas.microsoft.com/office/drawing/2014/main" id="{579866B0-F884-A84A-B74A-EFEA50EBF84C}"/>
              </a:ext>
            </a:extLst>
          </p:cNvPr>
          <p:cNvSpPr>
            <a:spLocks noChangeArrowheads="1"/>
          </p:cNvSpPr>
          <p:nvPr/>
        </p:nvSpPr>
        <p:spPr bwMode="auto">
          <a:xfrm>
            <a:off x="7205350" y="3289251"/>
            <a:ext cx="1458912" cy="317850"/>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1" name="Freeform 427">
            <a:extLst>
              <a:ext uri="{FF2B5EF4-FFF2-40B4-BE49-F238E27FC236}">
                <a16:creationId xmlns:a16="http://schemas.microsoft.com/office/drawing/2014/main" id="{3F97D486-CCD5-C043-940C-EC1740EC7BA0}"/>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Text Box 580">
            <a:extLst>
              <a:ext uri="{FF2B5EF4-FFF2-40B4-BE49-F238E27FC236}">
                <a16:creationId xmlns:a16="http://schemas.microsoft.com/office/drawing/2014/main" id="{16C4E384-62E0-DC41-883F-EB2C4C99F8DB}"/>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69" name="Text Box 580">
            <a:extLst>
              <a:ext uri="{FF2B5EF4-FFF2-40B4-BE49-F238E27FC236}">
                <a16:creationId xmlns:a16="http://schemas.microsoft.com/office/drawing/2014/main" id="{9AC056F8-729E-D344-BD7D-917810217933}"/>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home network</a:t>
            </a:r>
          </a:p>
        </p:txBody>
      </p:sp>
      <p:sp>
        <p:nvSpPr>
          <p:cNvPr id="70" name="Text Box 580">
            <a:extLst>
              <a:ext uri="{FF2B5EF4-FFF2-40B4-BE49-F238E27FC236}">
                <a16:creationId xmlns:a16="http://schemas.microsoft.com/office/drawing/2014/main" id="{8A1A4F41-0243-4946-9F02-F301CBD596B6}"/>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372" name="Freeform 371">
            <a:extLst>
              <a:ext uri="{FF2B5EF4-FFF2-40B4-BE49-F238E27FC236}">
                <a16:creationId xmlns:a16="http://schemas.microsoft.com/office/drawing/2014/main" id="{C89E7C56-1DE4-7143-8EEB-E5965035CC42}"/>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74" name="Group 373">
            <a:extLst>
              <a:ext uri="{FF2B5EF4-FFF2-40B4-BE49-F238E27FC236}">
                <a16:creationId xmlns:a16="http://schemas.microsoft.com/office/drawing/2014/main" id="{96BCCD85-1D07-EF4E-A878-EC23CD23096A}"/>
              </a:ext>
            </a:extLst>
          </p:cNvPr>
          <p:cNvGrpSpPr/>
          <p:nvPr/>
        </p:nvGrpSpPr>
        <p:grpSpPr>
          <a:xfrm>
            <a:off x="10837700" y="3928050"/>
            <a:ext cx="687393" cy="721548"/>
            <a:chOff x="5203089" y="1751190"/>
            <a:chExt cx="858331" cy="662414"/>
          </a:xfrm>
        </p:grpSpPr>
        <p:sp>
          <p:nvSpPr>
            <p:cNvPr id="382" name="Freeform 381">
              <a:extLst>
                <a:ext uri="{FF2B5EF4-FFF2-40B4-BE49-F238E27FC236}">
                  <a16:creationId xmlns:a16="http://schemas.microsoft.com/office/drawing/2014/main" id="{D6FAD5AB-6E93-5E47-BE32-4993FD767B8F}"/>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3" name="Freeform 382">
              <a:extLst>
                <a:ext uri="{FF2B5EF4-FFF2-40B4-BE49-F238E27FC236}">
                  <a16:creationId xmlns:a16="http://schemas.microsoft.com/office/drawing/2014/main" id="{2A115C8B-7EC0-084D-A3CF-7AEF0487F301}"/>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84" name="Straight Connector 383">
              <a:extLst>
                <a:ext uri="{FF2B5EF4-FFF2-40B4-BE49-F238E27FC236}">
                  <a16:creationId xmlns:a16="http://schemas.microsoft.com/office/drawing/2014/main" id="{16F8043F-8502-904C-9632-B3658D71B8BE}"/>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5" name="Straight Connector 384">
              <a:extLst>
                <a:ext uri="{FF2B5EF4-FFF2-40B4-BE49-F238E27FC236}">
                  <a16:creationId xmlns:a16="http://schemas.microsoft.com/office/drawing/2014/main" id="{B4B3A6DE-2E70-F74C-8CA1-13247C912682}"/>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6" name="Straight Connector 385">
              <a:extLst>
                <a:ext uri="{FF2B5EF4-FFF2-40B4-BE49-F238E27FC236}">
                  <a16:creationId xmlns:a16="http://schemas.microsoft.com/office/drawing/2014/main" id="{4B9DB078-BD58-F64A-B873-E1187205EB94}"/>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7" name="Straight Connector 386">
              <a:extLst>
                <a:ext uri="{FF2B5EF4-FFF2-40B4-BE49-F238E27FC236}">
                  <a16:creationId xmlns:a16="http://schemas.microsoft.com/office/drawing/2014/main" id="{D321DD82-9D22-0B49-ADF9-8BE310E97E71}"/>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8" name="Straight Connector 387">
              <a:extLst>
                <a:ext uri="{FF2B5EF4-FFF2-40B4-BE49-F238E27FC236}">
                  <a16:creationId xmlns:a16="http://schemas.microsoft.com/office/drawing/2014/main" id="{18A2FB0C-53B9-5248-AA65-9BA9B429FC4C}"/>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9" name="Straight Connector 388">
              <a:extLst>
                <a:ext uri="{FF2B5EF4-FFF2-40B4-BE49-F238E27FC236}">
                  <a16:creationId xmlns:a16="http://schemas.microsoft.com/office/drawing/2014/main" id="{44FBB965-69F3-F546-AE9F-4AD14078F37E}"/>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91" name="Group 390">
            <a:extLst>
              <a:ext uri="{FF2B5EF4-FFF2-40B4-BE49-F238E27FC236}">
                <a16:creationId xmlns:a16="http://schemas.microsoft.com/office/drawing/2014/main" id="{BDA3EF41-5873-7D4B-8A04-F8D62DFD2DB6}"/>
              </a:ext>
            </a:extLst>
          </p:cNvPr>
          <p:cNvGrpSpPr/>
          <p:nvPr/>
        </p:nvGrpSpPr>
        <p:grpSpPr>
          <a:xfrm>
            <a:off x="10771171" y="3194171"/>
            <a:ext cx="594613" cy="648336"/>
            <a:chOff x="5203089" y="1751190"/>
            <a:chExt cx="858331" cy="662414"/>
          </a:xfrm>
        </p:grpSpPr>
        <p:sp>
          <p:nvSpPr>
            <p:cNvPr id="399" name="Freeform 398">
              <a:extLst>
                <a:ext uri="{FF2B5EF4-FFF2-40B4-BE49-F238E27FC236}">
                  <a16:creationId xmlns:a16="http://schemas.microsoft.com/office/drawing/2014/main" id="{325473B9-6F55-684D-B22D-FF70325540CE}"/>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0" name="Freeform 399">
              <a:extLst>
                <a:ext uri="{FF2B5EF4-FFF2-40B4-BE49-F238E27FC236}">
                  <a16:creationId xmlns:a16="http://schemas.microsoft.com/office/drawing/2014/main" id="{06CE85F7-18B2-3947-975F-CEA32EE2FBA7}"/>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01" name="Straight Connector 400">
              <a:extLst>
                <a:ext uri="{FF2B5EF4-FFF2-40B4-BE49-F238E27FC236}">
                  <a16:creationId xmlns:a16="http://schemas.microsoft.com/office/drawing/2014/main" id="{F3F3D0FA-374D-9147-8047-2B7B3AAF05DF}"/>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2" name="Straight Connector 401">
              <a:extLst>
                <a:ext uri="{FF2B5EF4-FFF2-40B4-BE49-F238E27FC236}">
                  <a16:creationId xmlns:a16="http://schemas.microsoft.com/office/drawing/2014/main" id="{AFF00F79-7128-E243-BBD5-A97200EABABC}"/>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3" name="Straight Connector 402">
              <a:extLst>
                <a:ext uri="{FF2B5EF4-FFF2-40B4-BE49-F238E27FC236}">
                  <a16:creationId xmlns:a16="http://schemas.microsoft.com/office/drawing/2014/main" id="{729D9C8D-B396-A049-9B7A-BE878812629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4" name="Straight Connector 403">
              <a:extLst>
                <a:ext uri="{FF2B5EF4-FFF2-40B4-BE49-F238E27FC236}">
                  <a16:creationId xmlns:a16="http://schemas.microsoft.com/office/drawing/2014/main" id="{4B32C41F-58E3-CC4F-9625-B6688BEB2140}"/>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5" name="Straight Connector 404">
              <a:extLst>
                <a:ext uri="{FF2B5EF4-FFF2-40B4-BE49-F238E27FC236}">
                  <a16:creationId xmlns:a16="http://schemas.microsoft.com/office/drawing/2014/main" id="{58933865-B1C6-3244-A0F5-136E4C6DD92E}"/>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406" name="Straight Connector 405">
              <a:extLst>
                <a:ext uri="{FF2B5EF4-FFF2-40B4-BE49-F238E27FC236}">
                  <a16:creationId xmlns:a16="http://schemas.microsoft.com/office/drawing/2014/main" id="{76C939A7-C3F0-5A45-B81D-4E775CF1C92C}"/>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562" name="Freeform 561">
            <a:extLst>
              <a:ext uri="{FF2B5EF4-FFF2-40B4-BE49-F238E27FC236}">
                <a16:creationId xmlns:a16="http://schemas.microsoft.com/office/drawing/2014/main" id="{BE088278-C41B-3E4A-87CE-FD65749FA13D}"/>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3" name="TextBox 572">
            <a:extLst>
              <a:ext uri="{FF2B5EF4-FFF2-40B4-BE49-F238E27FC236}">
                <a16:creationId xmlns:a16="http://schemas.microsoft.com/office/drawing/2014/main" id="{59DB778E-F23D-6C41-8A2D-8F08BD46CBCB}"/>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655" name="Rectangle 654">
            <a:extLst>
              <a:ext uri="{FF2B5EF4-FFF2-40B4-BE49-F238E27FC236}">
                <a16:creationId xmlns:a16="http://schemas.microsoft.com/office/drawing/2014/main" id="{2DCB9395-41DC-D844-A0B1-59B5BDD3151F}"/>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3" name="TextBox 652">
            <a:extLst>
              <a:ext uri="{FF2B5EF4-FFF2-40B4-BE49-F238E27FC236}">
                <a16:creationId xmlns:a16="http://schemas.microsoft.com/office/drawing/2014/main" id="{C34CA97E-4007-3540-925A-3C739C254049}"/>
              </a:ext>
            </a:extLst>
          </p:cNvPr>
          <p:cNvSpPr txBox="1"/>
          <p:nvPr/>
        </p:nvSpPr>
        <p:spPr>
          <a:xfrm>
            <a:off x="8766162" y="3447919"/>
            <a:ext cx="1040639" cy="4801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local or regional ISP</a:t>
            </a:r>
          </a:p>
        </p:txBody>
      </p:sp>
      <p:sp>
        <p:nvSpPr>
          <p:cNvPr id="657" name="TextBox 656">
            <a:extLst>
              <a:ext uri="{FF2B5EF4-FFF2-40B4-BE49-F238E27FC236}">
                <a16:creationId xmlns:a16="http://schemas.microsoft.com/office/drawing/2014/main" id="{7DCF99E9-1DFC-0241-B2E7-471998268663}"/>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sp>
        <p:nvSpPr>
          <p:cNvPr id="658" name="TextBox 657">
            <a:extLst>
              <a:ext uri="{FF2B5EF4-FFF2-40B4-BE49-F238E27FC236}">
                <a16:creationId xmlns:a16="http://schemas.microsoft.com/office/drawing/2014/main" id="{173BD163-3F4D-944E-B86B-3275B779D5A8}"/>
              </a:ext>
            </a:extLst>
          </p:cNvPr>
          <p:cNvSpPr txBox="1"/>
          <p:nvPr/>
        </p:nvSpPr>
        <p:spPr>
          <a:xfrm>
            <a:off x="10063018" y="4228248"/>
            <a:ext cx="843051" cy="6740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content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provider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830" name="Straight Connector 829">
            <a:extLst>
              <a:ext uri="{FF2B5EF4-FFF2-40B4-BE49-F238E27FC236}">
                <a16:creationId xmlns:a16="http://schemas.microsoft.com/office/drawing/2014/main" id="{B163CA8C-EB1E-A14C-9A66-BC297C1207E6}"/>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a:extLst>
              <a:ext uri="{FF2B5EF4-FFF2-40B4-BE49-F238E27FC236}">
                <a16:creationId xmlns:a16="http://schemas.microsoft.com/office/drawing/2014/main" id="{5423E50E-9196-7E41-B2E3-7EFFBB807850}"/>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a:extLst>
              <a:ext uri="{FF2B5EF4-FFF2-40B4-BE49-F238E27FC236}">
                <a16:creationId xmlns:a16="http://schemas.microsoft.com/office/drawing/2014/main" id="{D736E0FF-D607-3B4C-A87A-D415301D67BE}"/>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a:extLst>
              <a:ext uri="{FF2B5EF4-FFF2-40B4-BE49-F238E27FC236}">
                <a16:creationId xmlns:a16="http://schemas.microsoft.com/office/drawing/2014/main" id="{412118DA-F614-8A42-80A7-8D427CB9D063}"/>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a:extLst>
              <a:ext uri="{FF2B5EF4-FFF2-40B4-BE49-F238E27FC236}">
                <a16:creationId xmlns:a16="http://schemas.microsoft.com/office/drawing/2014/main" id="{1F000A1C-019C-AC40-8B26-99394BC90A3F}"/>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a:extLst>
              <a:ext uri="{FF2B5EF4-FFF2-40B4-BE49-F238E27FC236}">
                <a16:creationId xmlns:a16="http://schemas.microsoft.com/office/drawing/2014/main" id="{E581177E-ADBB-324A-BE56-FFA64730F33D}"/>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a:extLst>
              <a:ext uri="{FF2B5EF4-FFF2-40B4-BE49-F238E27FC236}">
                <a16:creationId xmlns:a16="http://schemas.microsoft.com/office/drawing/2014/main" id="{D0BFF2F4-0B07-CF45-A69B-7B91FA12DE36}"/>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a:extLst>
              <a:ext uri="{FF2B5EF4-FFF2-40B4-BE49-F238E27FC236}">
                <a16:creationId xmlns:a16="http://schemas.microsoft.com/office/drawing/2014/main" id="{E3568D00-797E-F542-B47B-DC40257A1AF2}"/>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a:extLst>
              <a:ext uri="{FF2B5EF4-FFF2-40B4-BE49-F238E27FC236}">
                <a16:creationId xmlns:a16="http://schemas.microsoft.com/office/drawing/2014/main" id="{B5D2DFB3-E4DE-3C49-8F72-DC09F553A5F3}"/>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a:extLst>
              <a:ext uri="{FF2B5EF4-FFF2-40B4-BE49-F238E27FC236}">
                <a16:creationId xmlns:a16="http://schemas.microsoft.com/office/drawing/2014/main" id="{F9A85AAA-3DAA-6946-B559-D97F731B61D5}"/>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a:extLst>
              <a:ext uri="{FF2B5EF4-FFF2-40B4-BE49-F238E27FC236}">
                <a16:creationId xmlns:a16="http://schemas.microsoft.com/office/drawing/2014/main" id="{12CE73BA-DDE8-5741-9E5E-64CA353BA98C}"/>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803" name="Group 802">
            <a:extLst>
              <a:ext uri="{FF2B5EF4-FFF2-40B4-BE49-F238E27FC236}">
                <a16:creationId xmlns:a16="http://schemas.microsoft.com/office/drawing/2014/main" id="{4429D23B-C424-D54E-A99F-D3FC646B3D08}"/>
              </a:ext>
            </a:extLst>
          </p:cNvPr>
          <p:cNvGrpSpPr/>
          <p:nvPr/>
        </p:nvGrpSpPr>
        <p:grpSpPr>
          <a:xfrm>
            <a:off x="7562238" y="2127325"/>
            <a:ext cx="3578867" cy="3640283"/>
            <a:chOff x="7562238" y="2127325"/>
            <a:chExt cx="3578867" cy="3640283"/>
          </a:xfrm>
        </p:grpSpPr>
        <p:grpSp>
          <p:nvGrpSpPr>
            <p:cNvPr id="800" name="Group 799">
              <a:extLst>
                <a:ext uri="{FF2B5EF4-FFF2-40B4-BE49-F238E27FC236}">
                  <a16:creationId xmlns:a16="http://schemas.microsoft.com/office/drawing/2014/main" id="{C0FB38C4-8D4E-FD46-8BA5-A01F983C9AF5}"/>
                </a:ext>
              </a:extLst>
            </p:cNvPr>
            <p:cNvGrpSpPr/>
            <p:nvPr/>
          </p:nvGrpSpPr>
          <p:grpSpPr>
            <a:xfrm>
              <a:off x="7857253" y="2127325"/>
              <a:ext cx="3283852" cy="3640283"/>
              <a:chOff x="7881336" y="2104198"/>
              <a:chExt cx="3283852" cy="3640283"/>
            </a:xfrm>
          </p:grpSpPr>
          <p:sp>
            <p:nvSpPr>
              <p:cNvPr id="22" name="Line 428">
                <a:extLst>
                  <a:ext uri="{FF2B5EF4-FFF2-40B4-BE49-F238E27FC236}">
                    <a16:creationId xmlns:a16="http://schemas.microsoft.com/office/drawing/2014/main" id="{28DDE19D-11FD-214B-B68A-9F6AAEA3AAEC}"/>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430">
                <a:extLst>
                  <a:ext uri="{FF2B5EF4-FFF2-40B4-BE49-F238E27FC236}">
                    <a16:creationId xmlns:a16="http://schemas.microsoft.com/office/drawing/2014/main" id="{3188928B-5976-7142-B509-B67C32631B1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431">
                <a:extLst>
                  <a:ext uri="{FF2B5EF4-FFF2-40B4-BE49-F238E27FC236}">
                    <a16:creationId xmlns:a16="http://schemas.microsoft.com/office/drawing/2014/main" id="{B61C3274-819B-1A4B-9892-BC7A0AB4BF5E}"/>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432">
                <a:extLst>
                  <a:ext uri="{FF2B5EF4-FFF2-40B4-BE49-F238E27FC236}">
                    <a16:creationId xmlns:a16="http://schemas.microsoft.com/office/drawing/2014/main" id="{6434324A-C183-F645-84E8-7170D215D0C6}"/>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433">
                <a:extLst>
                  <a:ext uri="{FF2B5EF4-FFF2-40B4-BE49-F238E27FC236}">
                    <a16:creationId xmlns:a16="http://schemas.microsoft.com/office/drawing/2014/main" id="{4326369B-7050-F54A-9B61-51FBE9831653}"/>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435">
                <a:extLst>
                  <a:ext uri="{FF2B5EF4-FFF2-40B4-BE49-F238E27FC236}">
                    <a16:creationId xmlns:a16="http://schemas.microsoft.com/office/drawing/2014/main" id="{D2EFF5DE-9380-7D46-847C-7986E80C63F3}"/>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Line 436">
                <a:extLst>
                  <a:ext uri="{FF2B5EF4-FFF2-40B4-BE49-F238E27FC236}">
                    <a16:creationId xmlns:a16="http://schemas.microsoft.com/office/drawing/2014/main" id="{CAD2281A-59A4-DA4C-A9DC-E37CA4991998}"/>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Line 439">
                <a:extLst>
                  <a:ext uri="{FF2B5EF4-FFF2-40B4-BE49-F238E27FC236}">
                    <a16:creationId xmlns:a16="http://schemas.microsoft.com/office/drawing/2014/main" id="{59746900-72D7-BF46-8B59-62F2A5D479C9}"/>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Line 440">
                <a:extLst>
                  <a:ext uri="{FF2B5EF4-FFF2-40B4-BE49-F238E27FC236}">
                    <a16:creationId xmlns:a16="http://schemas.microsoft.com/office/drawing/2014/main" id="{76AA107C-4028-5D4D-B986-E7C4D7058C29}"/>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Line 441">
                <a:extLst>
                  <a:ext uri="{FF2B5EF4-FFF2-40B4-BE49-F238E27FC236}">
                    <a16:creationId xmlns:a16="http://schemas.microsoft.com/office/drawing/2014/main" id="{AF797424-05E8-8345-847C-94DA81395AD4}"/>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Line 443">
                <a:extLst>
                  <a:ext uri="{FF2B5EF4-FFF2-40B4-BE49-F238E27FC236}">
                    <a16:creationId xmlns:a16="http://schemas.microsoft.com/office/drawing/2014/main" id="{BCDF073B-F330-A345-A512-B85DFD399D1F}"/>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Line 449">
                <a:extLst>
                  <a:ext uri="{FF2B5EF4-FFF2-40B4-BE49-F238E27FC236}">
                    <a16:creationId xmlns:a16="http://schemas.microsoft.com/office/drawing/2014/main" id="{53CD988A-3515-7242-9C29-87AF281086FD}"/>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8" name="Line 428">
                <a:extLst>
                  <a:ext uri="{FF2B5EF4-FFF2-40B4-BE49-F238E27FC236}">
                    <a16:creationId xmlns:a16="http://schemas.microsoft.com/office/drawing/2014/main" id="{538963BA-E603-D94F-A908-92C50EC393BD}"/>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7" name="Line 440">
                <a:extLst>
                  <a:ext uri="{FF2B5EF4-FFF2-40B4-BE49-F238E27FC236}">
                    <a16:creationId xmlns:a16="http://schemas.microsoft.com/office/drawing/2014/main" id="{E3BCB46D-EF32-8C42-A43A-1B0DAF759B6E}"/>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564" name="Straight Connector 563">
                <a:extLst>
                  <a:ext uri="{FF2B5EF4-FFF2-40B4-BE49-F238E27FC236}">
                    <a16:creationId xmlns:a16="http://schemas.microsoft.com/office/drawing/2014/main" id="{CE6E1140-BC2F-9947-9B51-91DC5079ABB1}"/>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5" name="Straight Connector 564">
                <a:extLst>
                  <a:ext uri="{FF2B5EF4-FFF2-40B4-BE49-F238E27FC236}">
                    <a16:creationId xmlns:a16="http://schemas.microsoft.com/office/drawing/2014/main" id="{9EF5B4FA-3960-F54C-936B-C64147078447}"/>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6" name="Straight Connector 565">
                <a:extLst>
                  <a:ext uri="{FF2B5EF4-FFF2-40B4-BE49-F238E27FC236}">
                    <a16:creationId xmlns:a16="http://schemas.microsoft.com/office/drawing/2014/main" id="{691B45AC-C5E3-D24E-9C63-05D00B08C71D}"/>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7" name="Straight Connector 566">
                <a:extLst>
                  <a:ext uri="{FF2B5EF4-FFF2-40B4-BE49-F238E27FC236}">
                    <a16:creationId xmlns:a16="http://schemas.microsoft.com/office/drawing/2014/main" id="{59EB46BB-F3EA-4248-B631-AC80BEB74EF0}"/>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8" name="Straight Connector 567">
                <a:extLst>
                  <a:ext uri="{FF2B5EF4-FFF2-40B4-BE49-F238E27FC236}">
                    <a16:creationId xmlns:a16="http://schemas.microsoft.com/office/drawing/2014/main" id="{C562C7DD-3FD1-0E4C-B308-744C6C87FC79}"/>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9" name="Straight Connector 568">
                <a:extLst>
                  <a:ext uri="{FF2B5EF4-FFF2-40B4-BE49-F238E27FC236}">
                    <a16:creationId xmlns:a16="http://schemas.microsoft.com/office/drawing/2014/main" id="{6793D61B-AD50-A246-A5C0-38DF48C17738}"/>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0" name="Straight Connector 569">
                <a:extLst>
                  <a:ext uri="{FF2B5EF4-FFF2-40B4-BE49-F238E27FC236}">
                    <a16:creationId xmlns:a16="http://schemas.microsoft.com/office/drawing/2014/main" id="{EDD09B84-3AA8-0948-AB6C-1D5CBFFC5293}"/>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4" name="Straight Connector 573">
                <a:extLst>
                  <a:ext uri="{FF2B5EF4-FFF2-40B4-BE49-F238E27FC236}">
                    <a16:creationId xmlns:a16="http://schemas.microsoft.com/office/drawing/2014/main" id="{C777BA08-17B1-254B-BCB6-583E10254EC6}"/>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3" name="Line 541">
                <a:extLst>
                  <a:ext uri="{FF2B5EF4-FFF2-40B4-BE49-F238E27FC236}">
                    <a16:creationId xmlns:a16="http://schemas.microsoft.com/office/drawing/2014/main" id="{C44ADC96-78DA-C64F-AF97-4FFA68D2ED1C}"/>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Line 424">
                <a:extLst>
                  <a:ext uri="{FF2B5EF4-FFF2-40B4-BE49-F238E27FC236}">
                    <a16:creationId xmlns:a16="http://schemas.microsoft.com/office/drawing/2014/main" id="{845B46BE-685D-2D4E-AD26-5684794D19D9}"/>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262" name="Picture 778" descr="antenna_radiation_stylized">
              <a:extLst>
                <a:ext uri="{FF2B5EF4-FFF2-40B4-BE49-F238E27FC236}">
                  <a16:creationId xmlns:a16="http://schemas.microsoft.com/office/drawing/2014/main" id="{B73E5F98-BC74-DB47-BA02-5F29DC67572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0" name="Picture 781" descr="antenna_radiation_stylized">
              <a:extLst>
                <a:ext uri="{FF2B5EF4-FFF2-40B4-BE49-F238E27FC236}">
                  <a16:creationId xmlns:a16="http://schemas.microsoft.com/office/drawing/2014/main" id="{5F858A2F-D0F0-7E47-8EF1-4C37898F9C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2" name="Picture 799" descr="cell_tower_radiation copy">
              <a:extLst>
                <a:ext uri="{FF2B5EF4-FFF2-40B4-BE49-F238E27FC236}">
                  <a16:creationId xmlns:a16="http://schemas.microsoft.com/office/drawing/2014/main" id="{B5B28CD6-3076-384D-8180-86543C59B6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3" name="Oval 800">
              <a:extLst>
                <a:ext uri="{FF2B5EF4-FFF2-40B4-BE49-F238E27FC236}">
                  <a16:creationId xmlns:a16="http://schemas.microsoft.com/office/drawing/2014/main" id="{271D03F6-D85B-EC41-803D-EFAA96DAE87E}"/>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39" name="Line 426">
            <a:extLst>
              <a:ext uri="{FF2B5EF4-FFF2-40B4-BE49-F238E27FC236}">
                <a16:creationId xmlns:a16="http://schemas.microsoft.com/office/drawing/2014/main" id="{DDAEB50C-98DD-DA43-B9C4-9AB7F9ED5BFD}"/>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41" name="Group 783">
            <a:extLst>
              <a:ext uri="{FF2B5EF4-FFF2-40B4-BE49-F238E27FC236}">
                <a16:creationId xmlns:a16="http://schemas.microsoft.com/office/drawing/2014/main" id="{02FEAFB4-9831-B64A-9F54-92C532E8F36E}"/>
              </a:ext>
            </a:extLst>
          </p:cNvPr>
          <p:cNvGrpSpPr>
            <a:grpSpLocks/>
          </p:cNvGrpSpPr>
          <p:nvPr/>
        </p:nvGrpSpPr>
        <p:grpSpPr bwMode="auto">
          <a:xfrm>
            <a:off x="8050698" y="2309376"/>
            <a:ext cx="298450" cy="464008"/>
            <a:chOff x="3130" y="3288"/>
            <a:chExt cx="410" cy="742"/>
          </a:xfrm>
        </p:grpSpPr>
        <p:sp>
          <p:nvSpPr>
            <p:cNvPr id="244" name="Line 270">
              <a:extLst>
                <a:ext uri="{FF2B5EF4-FFF2-40B4-BE49-F238E27FC236}">
                  <a16:creationId xmlns:a16="http://schemas.microsoft.com/office/drawing/2014/main" id="{A9300902-94F3-8949-9A54-8B95986ACBE5}"/>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5" name="Line 271">
              <a:extLst>
                <a:ext uri="{FF2B5EF4-FFF2-40B4-BE49-F238E27FC236}">
                  <a16:creationId xmlns:a16="http://schemas.microsoft.com/office/drawing/2014/main" id="{B93F32E3-8690-BD4B-B848-94E1FAAB5E88}"/>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6" name="Line 272">
              <a:extLst>
                <a:ext uri="{FF2B5EF4-FFF2-40B4-BE49-F238E27FC236}">
                  <a16:creationId xmlns:a16="http://schemas.microsoft.com/office/drawing/2014/main" id="{AB0BEDC3-F0F0-4E42-A55F-57AC0548D591}"/>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7" name="Line 273">
              <a:extLst>
                <a:ext uri="{FF2B5EF4-FFF2-40B4-BE49-F238E27FC236}">
                  <a16:creationId xmlns:a16="http://schemas.microsoft.com/office/drawing/2014/main" id="{3AF299DE-8F54-D84C-B398-5B3B44C53A96}"/>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8" name="Line 274">
              <a:extLst>
                <a:ext uri="{FF2B5EF4-FFF2-40B4-BE49-F238E27FC236}">
                  <a16:creationId xmlns:a16="http://schemas.microsoft.com/office/drawing/2014/main" id="{C2005C3C-C4BA-FD44-A127-E5C4FE594D94}"/>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9" name="Line 275">
              <a:extLst>
                <a:ext uri="{FF2B5EF4-FFF2-40B4-BE49-F238E27FC236}">
                  <a16:creationId xmlns:a16="http://schemas.microsoft.com/office/drawing/2014/main" id="{948DF918-9246-AF45-A55F-C5B7436635B2}"/>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0" name="Line 276">
              <a:extLst>
                <a:ext uri="{FF2B5EF4-FFF2-40B4-BE49-F238E27FC236}">
                  <a16:creationId xmlns:a16="http://schemas.microsoft.com/office/drawing/2014/main" id="{3D1534AB-9253-A140-B4C5-81F085C4528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1" name="Line 277">
              <a:extLst>
                <a:ext uri="{FF2B5EF4-FFF2-40B4-BE49-F238E27FC236}">
                  <a16:creationId xmlns:a16="http://schemas.microsoft.com/office/drawing/2014/main" id="{3BA377A2-6A51-F64B-AA8B-4FB90FAA7D33}"/>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2" name="Line 278">
              <a:extLst>
                <a:ext uri="{FF2B5EF4-FFF2-40B4-BE49-F238E27FC236}">
                  <a16:creationId xmlns:a16="http://schemas.microsoft.com/office/drawing/2014/main" id="{FA310FA6-4B1E-0047-8066-8AF44673F2B8}"/>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3" name="Line 279">
              <a:extLst>
                <a:ext uri="{FF2B5EF4-FFF2-40B4-BE49-F238E27FC236}">
                  <a16:creationId xmlns:a16="http://schemas.microsoft.com/office/drawing/2014/main" id="{254B094E-F3D3-0F46-BF4E-A226644B01D8}"/>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4" name="Line 280">
              <a:extLst>
                <a:ext uri="{FF2B5EF4-FFF2-40B4-BE49-F238E27FC236}">
                  <a16:creationId xmlns:a16="http://schemas.microsoft.com/office/drawing/2014/main" id="{9805319A-9CA5-7340-811A-8DBCB5A2BAC3}"/>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Line 281">
              <a:extLst>
                <a:ext uri="{FF2B5EF4-FFF2-40B4-BE49-F238E27FC236}">
                  <a16:creationId xmlns:a16="http://schemas.microsoft.com/office/drawing/2014/main" id="{6042C4DF-7427-904B-A064-26708AF48089}"/>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Line 282">
              <a:extLst>
                <a:ext uri="{FF2B5EF4-FFF2-40B4-BE49-F238E27FC236}">
                  <a16:creationId xmlns:a16="http://schemas.microsoft.com/office/drawing/2014/main" id="{21FF36A4-E56F-C94A-8E67-9A6E4DA844B2}"/>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Line 283">
              <a:extLst>
                <a:ext uri="{FF2B5EF4-FFF2-40B4-BE49-F238E27FC236}">
                  <a16:creationId xmlns:a16="http://schemas.microsoft.com/office/drawing/2014/main" id="{C6A0831D-FA2C-E744-8FE0-FDFDDB5FDD0D}"/>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Line 284">
              <a:extLst>
                <a:ext uri="{FF2B5EF4-FFF2-40B4-BE49-F238E27FC236}">
                  <a16:creationId xmlns:a16="http://schemas.microsoft.com/office/drawing/2014/main" id="{65548550-729A-4849-9DC4-127F8FE86B26}"/>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261" name="Picture 777" descr="access_point_stylized_small">
            <a:extLst>
              <a:ext uri="{FF2B5EF4-FFF2-40B4-BE49-F238E27FC236}">
                <a16:creationId xmlns:a16="http://schemas.microsoft.com/office/drawing/2014/main" id="{FA9A412B-D725-D449-8707-A3626DCB481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9" name="Picture 780" descr="access_point_stylized_small">
            <a:extLst>
              <a:ext uri="{FF2B5EF4-FFF2-40B4-BE49-F238E27FC236}">
                <a16:creationId xmlns:a16="http://schemas.microsoft.com/office/drawing/2014/main" id="{AC22920E-0555-BA45-9B6A-B76172153C8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71" name="Group 470">
            <a:extLst>
              <a:ext uri="{FF2B5EF4-FFF2-40B4-BE49-F238E27FC236}">
                <a16:creationId xmlns:a16="http://schemas.microsoft.com/office/drawing/2014/main" id="{DE035BC7-2762-3044-BE80-C91EC827E65C}"/>
              </a:ext>
            </a:extLst>
          </p:cNvPr>
          <p:cNvGrpSpPr/>
          <p:nvPr/>
        </p:nvGrpSpPr>
        <p:grpSpPr>
          <a:xfrm>
            <a:off x="9783558" y="4989983"/>
            <a:ext cx="393760" cy="218578"/>
            <a:chOff x="7493876" y="2774731"/>
            <a:chExt cx="1481958" cy="894622"/>
          </a:xfrm>
        </p:grpSpPr>
        <p:sp>
          <p:nvSpPr>
            <p:cNvPr id="472" name="Freeform 471">
              <a:extLst>
                <a:ext uri="{FF2B5EF4-FFF2-40B4-BE49-F238E27FC236}">
                  <a16:creationId xmlns:a16="http://schemas.microsoft.com/office/drawing/2014/main" id="{BEE06200-7AF9-4A43-9447-2349DCBFF94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73" name="Oval 472">
              <a:extLst>
                <a:ext uri="{FF2B5EF4-FFF2-40B4-BE49-F238E27FC236}">
                  <a16:creationId xmlns:a16="http://schemas.microsoft.com/office/drawing/2014/main" id="{3340A80C-5091-6D49-89E5-375F02E9486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74" name="Group 473">
              <a:extLst>
                <a:ext uri="{FF2B5EF4-FFF2-40B4-BE49-F238E27FC236}">
                  <a16:creationId xmlns:a16="http://schemas.microsoft.com/office/drawing/2014/main" id="{B2821126-95C5-B044-AEBC-BA333FAF6B2D}"/>
                </a:ext>
              </a:extLst>
            </p:cNvPr>
            <p:cNvGrpSpPr/>
            <p:nvPr/>
          </p:nvGrpSpPr>
          <p:grpSpPr>
            <a:xfrm>
              <a:off x="7713663" y="2848339"/>
              <a:ext cx="1042107" cy="425543"/>
              <a:chOff x="7786941" y="2884917"/>
              <a:chExt cx="897649" cy="353919"/>
            </a:xfrm>
          </p:grpSpPr>
          <p:sp>
            <p:nvSpPr>
              <p:cNvPr id="475" name="Freeform 474">
                <a:extLst>
                  <a:ext uri="{FF2B5EF4-FFF2-40B4-BE49-F238E27FC236}">
                    <a16:creationId xmlns:a16="http://schemas.microsoft.com/office/drawing/2014/main" id="{B76A81D4-5DC8-C241-B209-B819BC6D74F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6" name="Freeform 475">
                <a:extLst>
                  <a:ext uri="{FF2B5EF4-FFF2-40B4-BE49-F238E27FC236}">
                    <a16:creationId xmlns:a16="http://schemas.microsoft.com/office/drawing/2014/main" id="{6F6ED06A-086C-754C-BE82-59E2830CF0D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7" name="Freeform 476">
                <a:extLst>
                  <a:ext uri="{FF2B5EF4-FFF2-40B4-BE49-F238E27FC236}">
                    <a16:creationId xmlns:a16="http://schemas.microsoft.com/office/drawing/2014/main" id="{A32340AB-4CC3-5442-987B-A47EF2040F1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8" name="Freeform 477">
                <a:extLst>
                  <a:ext uri="{FF2B5EF4-FFF2-40B4-BE49-F238E27FC236}">
                    <a16:creationId xmlns:a16="http://schemas.microsoft.com/office/drawing/2014/main" id="{AC0AB71B-FD2B-9C4A-AE22-B586FC33568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20" name="Group 519">
            <a:extLst>
              <a:ext uri="{FF2B5EF4-FFF2-40B4-BE49-F238E27FC236}">
                <a16:creationId xmlns:a16="http://schemas.microsoft.com/office/drawing/2014/main" id="{60B6F784-668B-5D4B-A622-66CCE6350B84}"/>
              </a:ext>
            </a:extLst>
          </p:cNvPr>
          <p:cNvGrpSpPr/>
          <p:nvPr/>
        </p:nvGrpSpPr>
        <p:grpSpPr>
          <a:xfrm>
            <a:off x="9849365" y="5339037"/>
            <a:ext cx="309740" cy="190838"/>
            <a:chOff x="3668110" y="2448910"/>
            <a:chExt cx="3794234" cy="2165130"/>
          </a:xfrm>
        </p:grpSpPr>
        <p:sp>
          <p:nvSpPr>
            <p:cNvPr id="521" name="Rectangle 520">
              <a:extLst>
                <a:ext uri="{FF2B5EF4-FFF2-40B4-BE49-F238E27FC236}">
                  <a16:creationId xmlns:a16="http://schemas.microsoft.com/office/drawing/2014/main" id="{275B9F34-60F1-4A43-AAD4-D58802DAAC8F}"/>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2" name="Freeform 521">
              <a:extLst>
                <a:ext uri="{FF2B5EF4-FFF2-40B4-BE49-F238E27FC236}">
                  <a16:creationId xmlns:a16="http://schemas.microsoft.com/office/drawing/2014/main" id="{778A1510-2C69-F848-B6B3-6C73FF163690}"/>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23" name="Group 522">
              <a:extLst>
                <a:ext uri="{FF2B5EF4-FFF2-40B4-BE49-F238E27FC236}">
                  <a16:creationId xmlns:a16="http://schemas.microsoft.com/office/drawing/2014/main" id="{85BFF772-B3A6-F548-BDE0-8AEB95F33FBE}"/>
                </a:ext>
              </a:extLst>
            </p:cNvPr>
            <p:cNvGrpSpPr/>
            <p:nvPr/>
          </p:nvGrpSpPr>
          <p:grpSpPr>
            <a:xfrm>
              <a:off x="3941378" y="2603243"/>
              <a:ext cx="3202061" cy="1066110"/>
              <a:chOff x="7939341" y="3037317"/>
              <a:chExt cx="897649" cy="353919"/>
            </a:xfrm>
          </p:grpSpPr>
          <p:sp>
            <p:nvSpPr>
              <p:cNvPr id="524" name="Freeform 523">
                <a:extLst>
                  <a:ext uri="{FF2B5EF4-FFF2-40B4-BE49-F238E27FC236}">
                    <a16:creationId xmlns:a16="http://schemas.microsoft.com/office/drawing/2014/main" id="{B37A32DB-8119-5447-A58C-87AD1FDF0EB7}"/>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5" name="Freeform 524">
                <a:extLst>
                  <a:ext uri="{FF2B5EF4-FFF2-40B4-BE49-F238E27FC236}">
                    <a16:creationId xmlns:a16="http://schemas.microsoft.com/office/drawing/2014/main" id="{58EF4D92-6D83-864D-92A9-A12640536887}"/>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6" name="Freeform 525">
                <a:extLst>
                  <a:ext uri="{FF2B5EF4-FFF2-40B4-BE49-F238E27FC236}">
                    <a16:creationId xmlns:a16="http://schemas.microsoft.com/office/drawing/2014/main" id="{79E03014-7882-0546-B7FE-50715AB53593}"/>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7" name="Freeform 526">
                <a:extLst>
                  <a:ext uri="{FF2B5EF4-FFF2-40B4-BE49-F238E27FC236}">
                    <a16:creationId xmlns:a16="http://schemas.microsoft.com/office/drawing/2014/main" id="{530508B2-B7B9-B347-8151-5F7967C6BEDA}"/>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79" name="Group 478">
            <a:extLst>
              <a:ext uri="{FF2B5EF4-FFF2-40B4-BE49-F238E27FC236}">
                <a16:creationId xmlns:a16="http://schemas.microsoft.com/office/drawing/2014/main" id="{11A03BFE-097D-3B42-AA2B-11FFEA70FF5B}"/>
              </a:ext>
            </a:extLst>
          </p:cNvPr>
          <p:cNvGrpSpPr/>
          <p:nvPr/>
        </p:nvGrpSpPr>
        <p:grpSpPr>
          <a:xfrm>
            <a:off x="8676619" y="4967420"/>
            <a:ext cx="393760" cy="218578"/>
            <a:chOff x="7493876" y="2774731"/>
            <a:chExt cx="1481958" cy="894622"/>
          </a:xfrm>
        </p:grpSpPr>
        <p:sp>
          <p:nvSpPr>
            <p:cNvPr id="480" name="Freeform 479">
              <a:extLst>
                <a:ext uri="{FF2B5EF4-FFF2-40B4-BE49-F238E27FC236}">
                  <a16:creationId xmlns:a16="http://schemas.microsoft.com/office/drawing/2014/main" id="{89B10910-D4AF-3246-860A-25F1D908938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81" name="Oval 480">
              <a:extLst>
                <a:ext uri="{FF2B5EF4-FFF2-40B4-BE49-F238E27FC236}">
                  <a16:creationId xmlns:a16="http://schemas.microsoft.com/office/drawing/2014/main" id="{F9BAB47F-DDD3-BE44-9A9E-FC2F6705193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82" name="Group 481">
              <a:extLst>
                <a:ext uri="{FF2B5EF4-FFF2-40B4-BE49-F238E27FC236}">
                  <a16:creationId xmlns:a16="http://schemas.microsoft.com/office/drawing/2014/main" id="{753018A5-48AB-6D40-BB99-E6281192F8DD}"/>
                </a:ext>
              </a:extLst>
            </p:cNvPr>
            <p:cNvGrpSpPr/>
            <p:nvPr/>
          </p:nvGrpSpPr>
          <p:grpSpPr>
            <a:xfrm>
              <a:off x="7713663" y="2848339"/>
              <a:ext cx="1042107" cy="425543"/>
              <a:chOff x="7786941" y="2884917"/>
              <a:chExt cx="897649" cy="353919"/>
            </a:xfrm>
          </p:grpSpPr>
          <p:sp>
            <p:nvSpPr>
              <p:cNvPr id="483" name="Freeform 482">
                <a:extLst>
                  <a:ext uri="{FF2B5EF4-FFF2-40B4-BE49-F238E27FC236}">
                    <a16:creationId xmlns:a16="http://schemas.microsoft.com/office/drawing/2014/main" id="{BD7DB5A0-40AC-504F-93F8-89A5617E2AE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4" name="Freeform 483">
                <a:extLst>
                  <a:ext uri="{FF2B5EF4-FFF2-40B4-BE49-F238E27FC236}">
                    <a16:creationId xmlns:a16="http://schemas.microsoft.com/office/drawing/2014/main" id="{DBEBB83D-40BF-8849-BAAA-59AB22EA085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5" name="Freeform 484">
                <a:extLst>
                  <a:ext uri="{FF2B5EF4-FFF2-40B4-BE49-F238E27FC236}">
                    <a16:creationId xmlns:a16="http://schemas.microsoft.com/office/drawing/2014/main" id="{18930CC0-2525-0C49-9555-463122A4FBB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6" name="Freeform 485">
                <a:extLst>
                  <a:ext uri="{FF2B5EF4-FFF2-40B4-BE49-F238E27FC236}">
                    <a16:creationId xmlns:a16="http://schemas.microsoft.com/office/drawing/2014/main" id="{0C651989-7B8A-F043-A1B6-F47D8764FCE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29" name="Group 528">
            <a:extLst>
              <a:ext uri="{FF2B5EF4-FFF2-40B4-BE49-F238E27FC236}">
                <a16:creationId xmlns:a16="http://schemas.microsoft.com/office/drawing/2014/main" id="{DE45D3AB-47E3-364E-81D6-324D69CE101C}"/>
              </a:ext>
            </a:extLst>
          </p:cNvPr>
          <p:cNvGrpSpPr/>
          <p:nvPr/>
        </p:nvGrpSpPr>
        <p:grpSpPr>
          <a:xfrm>
            <a:off x="8311520" y="5194433"/>
            <a:ext cx="309740" cy="190838"/>
            <a:chOff x="3668110" y="2448910"/>
            <a:chExt cx="3794234" cy="2165130"/>
          </a:xfrm>
        </p:grpSpPr>
        <p:sp>
          <p:nvSpPr>
            <p:cNvPr id="530" name="Rectangle 529">
              <a:extLst>
                <a:ext uri="{FF2B5EF4-FFF2-40B4-BE49-F238E27FC236}">
                  <a16:creationId xmlns:a16="http://schemas.microsoft.com/office/drawing/2014/main" id="{72425686-3D93-0646-A923-6ADF75485CDC}"/>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1" name="Freeform 530">
              <a:extLst>
                <a:ext uri="{FF2B5EF4-FFF2-40B4-BE49-F238E27FC236}">
                  <a16:creationId xmlns:a16="http://schemas.microsoft.com/office/drawing/2014/main" id="{6ADFF160-CF04-7049-A6D4-1C789FDD39AE}"/>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32" name="Group 531">
              <a:extLst>
                <a:ext uri="{FF2B5EF4-FFF2-40B4-BE49-F238E27FC236}">
                  <a16:creationId xmlns:a16="http://schemas.microsoft.com/office/drawing/2014/main" id="{AFDD9D33-8D17-F840-A9A5-3807DD3BA314}"/>
                </a:ext>
              </a:extLst>
            </p:cNvPr>
            <p:cNvGrpSpPr/>
            <p:nvPr/>
          </p:nvGrpSpPr>
          <p:grpSpPr>
            <a:xfrm>
              <a:off x="3941378" y="2603243"/>
              <a:ext cx="3202061" cy="1066110"/>
              <a:chOff x="7939341" y="3037317"/>
              <a:chExt cx="897649" cy="353919"/>
            </a:xfrm>
          </p:grpSpPr>
          <p:sp>
            <p:nvSpPr>
              <p:cNvPr id="533" name="Freeform 532">
                <a:extLst>
                  <a:ext uri="{FF2B5EF4-FFF2-40B4-BE49-F238E27FC236}">
                    <a16:creationId xmlns:a16="http://schemas.microsoft.com/office/drawing/2014/main" id="{3AF3452D-972F-6944-8123-ECA4288786DF}"/>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4" name="Freeform 533">
                <a:extLst>
                  <a:ext uri="{FF2B5EF4-FFF2-40B4-BE49-F238E27FC236}">
                    <a16:creationId xmlns:a16="http://schemas.microsoft.com/office/drawing/2014/main" id="{BA43E42C-CD9B-1744-BEEC-9E664114AC8E}"/>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5" name="Freeform 534">
                <a:extLst>
                  <a:ext uri="{FF2B5EF4-FFF2-40B4-BE49-F238E27FC236}">
                    <a16:creationId xmlns:a16="http://schemas.microsoft.com/office/drawing/2014/main" id="{42EF7BB0-4257-F646-805E-AFBA92B62F9D}"/>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6" name="Freeform 535">
                <a:extLst>
                  <a:ext uri="{FF2B5EF4-FFF2-40B4-BE49-F238E27FC236}">
                    <a16:creationId xmlns:a16="http://schemas.microsoft.com/office/drawing/2014/main" id="{95AEC175-56C0-C14B-9DC5-693400B124AB}"/>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07" name="Group 406">
            <a:extLst>
              <a:ext uri="{FF2B5EF4-FFF2-40B4-BE49-F238E27FC236}">
                <a16:creationId xmlns:a16="http://schemas.microsoft.com/office/drawing/2014/main" id="{CBD7A282-C22D-714A-88F1-C7D4EDD107F8}"/>
              </a:ext>
            </a:extLst>
          </p:cNvPr>
          <p:cNvGrpSpPr/>
          <p:nvPr/>
        </p:nvGrpSpPr>
        <p:grpSpPr>
          <a:xfrm>
            <a:off x="8439827" y="2812309"/>
            <a:ext cx="353678" cy="168275"/>
            <a:chOff x="7493876" y="2774731"/>
            <a:chExt cx="1481958" cy="894622"/>
          </a:xfrm>
        </p:grpSpPr>
        <p:sp>
          <p:nvSpPr>
            <p:cNvPr id="408" name="Freeform 407">
              <a:extLst>
                <a:ext uri="{FF2B5EF4-FFF2-40B4-BE49-F238E27FC236}">
                  <a16:creationId xmlns:a16="http://schemas.microsoft.com/office/drawing/2014/main" id="{3C206862-9269-EE48-877D-EE261101A44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09" name="Oval 408">
              <a:extLst>
                <a:ext uri="{FF2B5EF4-FFF2-40B4-BE49-F238E27FC236}">
                  <a16:creationId xmlns:a16="http://schemas.microsoft.com/office/drawing/2014/main" id="{9B69A2C6-F31C-E749-B77A-1818B15E1B3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10" name="Group 409">
              <a:extLst>
                <a:ext uri="{FF2B5EF4-FFF2-40B4-BE49-F238E27FC236}">
                  <a16:creationId xmlns:a16="http://schemas.microsoft.com/office/drawing/2014/main" id="{08BE9AB8-F5DA-4D4A-9621-9AB05D691F0C}"/>
                </a:ext>
              </a:extLst>
            </p:cNvPr>
            <p:cNvGrpSpPr/>
            <p:nvPr/>
          </p:nvGrpSpPr>
          <p:grpSpPr>
            <a:xfrm>
              <a:off x="7713663" y="2848339"/>
              <a:ext cx="1042107" cy="425543"/>
              <a:chOff x="7786941" y="2884917"/>
              <a:chExt cx="897649" cy="353919"/>
            </a:xfrm>
          </p:grpSpPr>
          <p:sp>
            <p:nvSpPr>
              <p:cNvPr id="411" name="Freeform 410">
                <a:extLst>
                  <a:ext uri="{FF2B5EF4-FFF2-40B4-BE49-F238E27FC236}">
                    <a16:creationId xmlns:a16="http://schemas.microsoft.com/office/drawing/2014/main" id="{56E730F0-5BB3-6446-9D5B-82D51B9EDAF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2" name="Freeform 411">
                <a:extLst>
                  <a:ext uri="{FF2B5EF4-FFF2-40B4-BE49-F238E27FC236}">
                    <a16:creationId xmlns:a16="http://schemas.microsoft.com/office/drawing/2014/main" id="{5BA37E27-2FC6-BA43-8A97-14171CB51FD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3" name="Freeform 412">
                <a:extLst>
                  <a:ext uri="{FF2B5EF4-FFF2-40B4-BE49-F238E27FC236}">
                    <a16:creationId xmlns:a16="http://schemas.microsoft.com/office/drawing/2014/main" id="{CCB37CB3-304F-6144-85D0-8B420BDD088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4" name="Freeform 413">
                <a:extLst>
                  <a:ext uri="{FF2B5EF4-FFF2-40B4-BE49-F238E27FC236}">
                    <a16:creationId xmlns:a16="http://schemas.microsoft.com/office/drawing/2014/main" id="{BD0CA8E5-A033-834A-A402-E2EFB2FBBFC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15" name="Group 414">
            <a:extLst>
              <a:ext uri="{FF2B5EF4-FFF2-40B4-BE49-F238E27FC236}">
                <a16:creationId xmlns:a16="http://schemas.microsoft.com/office/drawing/2014/main" id="{F0DE4078-0801-A244-9A82-F7502B8B24A0}"/>
              </a:ext>
            </a:extLst>
          </p:cNvPr>
          <p:cNvGrpSpPr/>
          <p:nvPr/>
        </p:nvGrpSpPr>
        <p:grpSpPr>
          <a:xfrm>
            <a:off x="8050070" y="3965994"/>
            <a:ext cx="354986" cy="175668"/>
            <a:chOff x="7493876" y="2774731"/>
            <a:chExt cx="1481958" cy="894622"/>
          </a:xfrm>
        </p:grpSpPr>
        <p:sp>
          <p:nvSpPr>
            <p:cNvPr id="416" name="Freeform 415">
              <a:extLst>
                <a:ext uri="{FF2B5EF4-FFF2-40B4-BE49-F238E27FC236}">
                  <a16:creationId xmlns:a16="http://schemas.microsoft.com/office/drawing/2014/main" id="{EA784F43-D793-4342-92F3-EBC3632212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17" name="Oval 416">
              <a:extLst>
                <a:ext uri="{FF2B5EF4-FFF2-40B4-BE49-F238E27FC236}">
                  <a16:creationId xmlns:a16="http://schemas.microsoft.com/office/drawing/2014/main" id="{75841943-4184-5D4E-AAD4-8FEAC9D7330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18" name="Group 417">
              <a:extLst>
                <a:ext uri="{FF2B5EF4-FFF2-40B4-BE49-F238E27FC236}">
                  <a16:creationId xmlns:a16="http://schemas.microsoft.com/office/drawing/2014/main" id="{23FBC748-DCBA-AA41-A6F7-895374D50CDF}"/>
                </a:ext>
              </a:extLst>
            </p:cNvPr>
            <p:cNvGrpSpPr/>
            <p:nvPr/>
          </p:nvGrpSpPr>
          <p:grpSpPr>
            <a:xfrm>
              <a:off x="7713663" y="2848339"/>
              <a:ext cx="1042107" cy="425543"/>
              <a:chOff x="7786941" y="2884917"/>
              <a:chExt cx="897649" cy="353919"/>
            </a:xfrm>
          </p:grpSpPr>
          <p:sp>
            <p:nvSpPr>
              <p:cNvPr id="419" name="Freeform 418">
                <a:extLst>
                  <a:ext uri="{FF2B5EF4-FFF2-40B4-BE49-F238E27FC236}">
                    <a16:creationId xmlns:a16="http://schemas.microsoft.com/office/drawing/2014/main" id="{96DA1F2B-2063-8C40-BF46-086C20D317A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0" name="Freeform 419">
                <a:extLst>
                  <a:ext uri="{FF2B5EF4-FFF2-40B4-BE49-F238E27FC236}">
                    <a16:creationId xmlns:a16="http://schemas.microsoft.com/office/drawing/2014/main" id="{8A1EF987-02EE-DA4D-8224-02537D5034D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1" name="Freeform 420">
                <a:extLst>
                  <a:ext uri="{FF2B5EF4-FFF2-40B4-BE49-F238E27FC236}">
                    <a16:creationId xmlns:a16="http://schemas.microsoft.com/office/drawing/2014/main" id="{1FC5854A-AF8F-6841-92AD-B18DDAF1E99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2" name="Freeform 421">
                <a:extLst>
                  <a:ext uri="{FF2B5EF4-FFF2-40B4-BE49-F238E27FC236}">
                    <a16:creationId xmlns:a16="http://schemas.microsoft.com/office/drawing/2014/main" id="{A510FA68-BEB6-B54A-A1D4-984168F8571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55" name="Group 454">
            <a:extLst>
              <a:ext uri="{FF2B5EF4-FFF2-40B4-BE49-F238E27FC236}">
                <a16:creationId xmlns:a16="http://schemas.microsoft.com/office/drawing/2014/main" id="{52B7B73B-1125-084D-8669-C68CC371DDC6}"/>
              </a:ext>
            </a:extLst>
          </p:cNvPr>
          <p:cNvGrpSpPr/>
          <p:nvPr/>
        </p:nvGrpSpPr>
        <p:grpSpPr>
          <a:xfrm>
            <a:off x="10884085" y="3601365"/>
            <a:ext cx="170989" cy="97052"/>
            <a:chOff x="7493876" y="2774731"/>
            <a:chExt cx="1481958" cy="894622"/>
          </a:xfrm>
        </p:grpSpPr>
        <p:sp>
          <p:nvSpPr>
            <p:cNvPr id="456" name="Freeform 455">
              <a:extLst>
                <a:ext uri="{FF2B5EF4-FFF2-40B4-BE49-F238E27FC236}">
                  <a16:creationId xmlns:a16="http://schemas.microsoft.com/office/drawing/2014/main" id="{3196A4F9-B139-4D4B-B210-0318216604F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57" name="Oval 456">
              <a:extLst>
                <a:ext uri="{FF2B5EF4-FFF2-40B4-BE49-F238E27FC236}">
                  <a16:creationId xmlns:a16="http://schemas.microsoft.com/office/drawing/2014/main" id="{1D1C7F3A-BE45-014B-AF9C-58CA77DA029D}"/>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8" name="Group 457">
              <a:extLst>
                <a:ext uri="{FF2B5EF4-FFF2-40B4-BE49-F238E27FC236}">
                  <a16:creationId xmlns:a16="http://schemas.microsoft.com/office/drawing/2014/main" id="{83DFFE47-64E8-F54C-8ABC-E896DA957F0D}"/>
                </a:ext>
              </a:extLst>
            </p:cNvPr>
            <p:cNvGrpSpPr/>
            <p:nvPr/>
          </p:nvGrpSpPr>
          <p:grpSpPr>
            <a:xfrm>
              <a:off x="7713663" y="2848339"/>
              <a:ext cx="1042107" cy="425543"/>
              <a:chOff x="7786941" y="2884917"/>
              <a:chExt cx="897649" cy="353919"/>
            </a:xfrm>
          </p:grpSpPr>
          <p:sp>
            <p:nvSpPr>
              <p:cNvPr id="459" name="Freeform 458">
                <a:extLst>
                  <a:ext uri="{FF2B5EF4-FFF2-40B4-BE49-F238E27FC236}">
                    <a16:creationId xmlns:a16="http://schemas.microsoft.com/office/drawing/2014/main" id="{2A9F0EE2-8F99-EB4D-9331-7AE3BDCBE9C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0" name="Freeform 459">
                <a:extLst>
                  <a:ext uri="{FF2B5EF4-FFF2-40B4-BE49-F238E27FC236}">
                    <a16:creationId xmlns:a16="http://schemas.microsoft.com/office/drawing/2014/main" id="{2E314A90-8DB8-2A49-8BB6-D51C2DAE9CF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1" name="Freeform 460">
                <a:extLst>
                  <a:ext uri="{FF2B5EF4-FFF2-40B4-BE49-F238E27FC236}">
                    <a16:creationId xmlns:a16="http://schemas.microsoft.com/office/drawing/2014/main" id="{7D8C0277-204E-2B4D-B954-94739B9DE72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2" name="Freeform 461">
                <a:extLst>
                  <a:ext uri="{FF2B5EF4-FFF2-40B4-BE49-F238E27FC236}">
                    <a16:creationId xmlns:a16="http://schemas.microsoft.com/office/drawing/2014/main" id="{69955D3C-6D1B-EA40-8228-73DF015641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15" name="Group 614">
            <a:extLst>
              <a:ext uri="{FF2B5EF4-FFF2-40B4-BE49-F238E27FC236}">
                <a16:creationId xmlns:a16="http://schemas.microsoft.com/office/drawing/2014/main" id="{E166183D-5423-4E4A-AD63-A361EDE184C0}"/>
              </a:ext>
            </a:extLst>
          </p:cNvPr>
          <p:cNvGrpSpPr/>
          <p:nvPr/>
        </p:nvGrpSpPr>
        <p:grpSpPr>
          <a:xfrm>
            <a:off x="10410609" y="3496138"/>
            <a:ext cx="353678" cy="198344"/>
            <a:chOff x="7493876" y="2774731"/>
            <a:chExt cx="1481958" cy="894622"/>
          </a:xfrm>
        </p:grpSpPr>
        <p:sp>
          <p:nvSpPr>
            <p:cNvPr id="616" name="Freeform 615">
              <a:extLst>
                <a:ext uri="{FF2B5EF4-FFF2-40B4-BE49-F238E27FC236}">
                  <a16:creationId xmlns:a16="http://schemas.microsoft.com/office/drawing/2014/main" id="{8470D159-2329-7F46-9191-000B96A32C7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17" name="Oval 616">
              <a:extLst>
                <a:ext uri="{FF2B5EF4-FFF2-40B4-BE49-F238E27FC236}">
                  <a16:creationId xmlns:a16="http://schemas.microsoft.com/office/drawing/2014/main" id="{825BDAE5-F4DB-9148-9BC8-0F6F2D1E653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18" name="Group 617">
              <a:extLst>
                <a:ext uri="{FF2B5EF4-FFF2-40B4-BE49-F238E27FC236}">
                  <a16:creationId xmlns:a16="http://schemas.microsoft.com/office/drawing/2014/main" id="{237F0420-A845-064A-97A2-458F63D673CA}"/>
                </a:ext>
              </a:extLst>
            </p:cNvPr>
            <p:cNvGrpSpPr/>
            <p:nvPr/>
          </p:nvGrpSpPr>
          <p:grpSpPr>
            <a:xfrm>
              <a:off x="7713663" y="2848339"/>
              <a:ext cx="1042107" cy="425543"/>
              <a:chOff x="7786941" y="2884917"/>
              <a:chExt cx="897649" cy="353919"/>
            </a:xfrm>
          </p:grpSpPr>
          <p:sp>
            <p:nvSpPr>
              <p:cNvPr id="619" name="Freeform 618">
                <a:extLst>
                  <a:ext uri="{FF2B5EF4-FFF2-40B4-BE49-F238E27FC236}">
                    <a16:creationId xmlns:a16="http://schemas.microsoft.com/office/drawing/2014/main" id="{D11109B9-8A56-A945-BA04-5A564B10300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0" name="Freeform 619">
                <a:extLst>
                  <a:ext uri="{FF2B5EF4-FFF2-40B4-BE49-F238E27FC236}">
                    <a16:creationId xmlns:a16="http://schemas.microsoft.com/office/drawing/2014/main" id="{170AB2AC-06DB-034E-A5C4-0C8F62E3BE4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1" name="Freeform 620">
                <a:extLst>
                  <a:ext uri="{FF2B5EF4-FFF2-40B4-BE49-F238E27FC236}">
                    <a16:creationId xmlns:a16="http://schemas.microsoft.com/office/drawing/2014/main" id="{E41AEAC2-F85C-4A4E-B0B9-D5C02217D60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2" name="Freeform 621">
                <a:extLst>
                  <a:ext uri="{FF2B5EF4-FFF2-40B4-BE49-F238E27FC236}">
                    <a16:creationId xmlns:a16="http://schemas.microsoft.com/office/drawing/2014/main" id="{7955A7EE-741F-9740-8344-A2BC817675A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77" name="Group 576">
            <a:extLst>
              <a:ext uri="{FF2B5EF4-FFF2-40B4-BE49-F238E27FC236}">
                <a16:creationId xmlns:a16="http://schemas.microsoft.com/office/drawing/2014/main" id="{C471E59B-7A0B-AE4F-95D6-F76514D2D55A}"/>
              </a:ext>
            </a:extLst>
          </p:cNvPr>
          <p:cNvGrpSpPr/>
          <p:nvPr/>
        </p:nvGrpSpPr>
        <p:grpSpPr>
          <a:xfrm>
            <a:off x="9948724" y="2202292"/>
            <a:ext cx="353678" cy="198344"/>
            <a:chOff x="7493876" y="2774731"/>
            <a:chExt cx="1481958" cy="894622"/>
          </a:xfrm>
        </p:grpSpPr>
        <p:sp>
          <p:nvSpPr>
            <p:cNvPr id="578" name="Freeform 577">
              <a:extLst>
                <a:ext uri="{FF2B5EF4-FFF2-40B4-BE49-F238E27FC236}">
                  <a16:creationId xmlns:a16="http://schemas.microsoft.com/office/drawing/2014/main" id="{8CD016E7-5480-8E4E-94F7-201A1C6046D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79" name="Oval 578">
              <a:extLst>
                <a:ext uri="{FF2B5EF4-FFF2-40B4-BE49-F238E27FC236}">
                  <a16:creationId xmlns:a16="http://schemas.microsoft.com/office/drawing/2014/main" id="{593A573C-B6D6-684E-BA73-8F7F7FA8D57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80" name="Group 579">
              <a:extLst>
                <a:ext uri="{FF2B5EF4-FFF2-40B4-BE49-F238E27FC236}">
                  <a16:creationId xmlns:a16="http://schemas.microsoft.com/office/drawing/2014/main" id="{2C09AC60-D16C-A948-B25E-01CF60EAAD7B}"/>
                </a:ext>
              </a:extLst>
            </p:cNvPr>
            <p:cNvGrpSpPr/>
            <p:nvPr/>
          </p:nvGrpSpPr>
          <p:grpSpPr>
            <a:xfrm>
              <a:off x="7713663" y="2848339"/>
              <a:ext cx="1042107" cy="425543"/>
              <a:chOff x="7786941" y="2884917"/>
              <a:chExt cx="897649" cy="353919"/>
            </a:xfrm>
          </p:grpSpPr>
          <p:sp>
            <p:nvSpPr>
              <p:cNvPr id="581" name="Freeform 580">
                <a:extLst>
                  <a:ext uri="{FF2B5EF4-FFF2-40B4-BE49-F238E27FC236}">
                    <a16:creationId xmlns:a16="http://schemas.microsoft.com/office/drawing/2014/main" id="{D9A85682-B6A6-2344-B24D-66A792630B3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2" name="Freeform 581">
                <a:extLst>
                  <a:ext uri="{FF2B5EF4-FFF2-40B4-BE49-F238E27FC236}">
                    <a16:creationId xmlns:a16="http://schemas.microsoft.com/office/drawing/2014/main" id="{52EBCF47-0621-B64C-B884-20683D14D92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3" name="Freeform 582">
                <a:extLst>
                  <a:ext uri="{FF2B5EF4-FFF2-40B4-BE49-F238E27FC236}">
                    <a16:creationId xmlns:a16="http://schemas.microsoft.com/office/drawing/2014/main" id="{83AAD1CC-D818-A245-9CF9-C4877A62A5D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4" name="Freeform 583">
                <a:extLst>
                  <a:ext uri="{FF2B5EF4-FFF2-40B4-BE49-F238E27FC236}">
                    <a16:creationId xmlns:a16="http://schemas.microsoft.com/office/drawing/2014/main" id="{51F55DD1-3A8F-0242-A470-690BE99AC68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93" name="Group 592">
            <a:extLst>
              <a:ext uri="{FF2B5EF4-FFF2-40B4-BE49-F238E27FC236}">
                <a16:creationId xmlns:a16="http://schemas.microsoft.com/office/drawing/2014/main" id="{7BF36121-B4F6-2447-9F5B-F29B627F3B2A}"/>
              </a:ext>
            </a:extLst>
          </p:cNvPr>
          <p:cNvGrpSpPr/>
          <p:nvPr/>
        </p:nvGrpSpPr>
        <p:grpSpPr>
          <a:xfrm>
            <a:off x="10527214" y="2613367"/>
            <a:ext cx="353678" cy="198344"/>
            <a:chOff x="7493876" y="2774731"/>
            <a:chExt cx="1481958" cy="894622"/>
          </a:xfrm>
        </p:grpSpPr>
        <p:sp>
          <p:nvSpPr>
            <p:cNvPr id="594" name="Freeform 593">
              <a:extLst>
                <a:ext uri="{FF2B5EF4-FFF2-40B4-BE49-F238E27FC236}">
                  <a16:creationId xmlns:a16="http://schemas.microsoft.com/office/drawing/2014/main" id="{D13949CD-BE6A-5744-98EE-61BE5EE60D4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95" name="Oval 594">
              <a:extLst>
                <a:ext uri="{FF2B5EF4-FFF2-40B4-BE49-F238E27FC236}">
                  <a16:creationId xmlns:a16="http://schemas.microsoft.com/office/drawing/2014/main" id="{F3651F16-DD17-4D47-9A8D-8EFA601C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96" name="Group 595">
              <a:extLst>
                <a:ext uri="{FF2B5EF4-FFF2-40B4-BE49-F238E27FC236}">
                  <a16:creationId xmlns:a16="http://schemas.microsoft.com/office/drawing/2014/main" id="{10CA9012-91B2-A449-8A2E-65BA6061B48F}"/>
                </a:ext>
              </a:extLst>
            </p:cNvPr>
            <p:cNvGrpSpPr/>
            <p:nvPr/>
          </p:nvGrpSpPr>
          <p:grpSpPr>
            <a:xfrm>
              <a:off x="7713663" y="2848339"/>
              <a:ext cx="1042107" cy="425543"/>
              <a:chOff x="7786941" y="2884917"/>
              <a:chExt cx="897649" cy="353919"/>
            </a:xfrm>
          </p:grpSpPr>
          <p:sp>
            <p:nvSpPr>
              <p:cNvPr id="597" name="Freeform 596">
                <a:extLst>
                  <a:ext uri="{FF2B5EF4-FFF2-40B4-BE49-F238E27FC236}">
                    <a16:creationId xmlns:a16="http://schemas.microsoft.com/office/drawing/2014/main" id="{964BBEA0-D220-6747-850B-459388ABF25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8" name="Freeform 597">
                <a:extLst>
                  <a:ext uri="{FF2B5EF4-FFF2-40B4-BE49-F238E27FC236}">
                    <a16:creationId xmlns:a16="http://schemas.microsoft.com/office/drawing/2014/main" id="{ADEC5ED7-ED4C-584D-AB78-AA02A93E946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9" name="Freeform 598">
                <a:extLst>
                  <a:ext uri="{FF2B5EF4-FFF2-40B4-BE49-F238E27FC236}">
                    <a16:creationId xmlns:a16="http://schemas.microsoft.com/office/drawing/2014/main" id="{F45598BF-44BC-354D-9020-97A874C585B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0" name="Freeform 599">
                <a:extLst>
                  <a:ext uri="{FF2B5EF4-FFF2-40B4-BE49-F238E27FC236}">
                    <a16:creationId xmlns:a16="http://schemas.microsoft.com/office/drawing/2014/main" id="{3A2BDF5D-2CA0-2145-8059-D8F121D4D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01" name="Group 600">
            <a:extLst>
              <a:ext uri="{FF2B5EF4-FFF2-40B4-BE49-F238E27FC236}">
                <a16:creationId xmlns:a16="http://schemas.microsoft.com/office/drawing/2014/main" id="{187A607B-CA61-BE46-8032-8E34596E7689}"/>
              </a:ext>
            </a:extLst>
          </p:cNvPr>
          <p:cNvGrpSpPr/>
          <p:nvPr/>
        </p:nvGrpSpPr>
        <p:grpSpPr>
          <a:xfrm>
            <a:off x="10643825" y="2107963"/>
            <a:ext cx="353678" cy="198344"/>
            <a:chOff x="7493876" y="2774731"/>
            <a:chExt cx="1481958" cy="894622"/>
          </a:xfrm>
        </p:grpSpPr>
        <p:sp>
          <p:nvSpPr>
            <p:cNvPr id="602" name="Freeform 601">
              <a:extLst>
                <a:ext uri="{FF2B5EF4-FFF2-40B4-BE49-F238E27FC236}">
                  <a16:creationId xmlns:a16="http://schemas.microsoft.com/office/drawing/2014/main" id="{EB8C3753-6F83-F64B-9439-656B124AA3B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03" name="Oval 602">
              <a:extLst>
                <a:ext uri="{FF2B5EF4-FFF2-40B4-BE49-F238E27FC236}">
                  <a16:creationId xmlns:a16="http://schemas.microsoft.com/office/drawing/2014/main" id="{F476EE06-2893-8D4D-AF54-92697A0FE8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04" name="Group 603">
              <a:extLst>
                <a:ext uri="{FF2B5EF4-FFF2-40B4-BE49-F238E27FC236}">
                  <a16:creationId xmlns:a16="http://schemas.microsoft.com/office/drawing/2014/main" id="{5DED3EC9-29B0-8D48-BC37-13731DFE683F}"/>
                </a:ext>
              </a:extLst>
            </p:cNvPr>
            <p:cNvGrpSpPr/>
            <p:nvPr/>
          </p:nvGrpSpPr>
          <p:grpSpPr>
            <a:xfrm>
              <a:off x="7713663" y="2848339"/>
              <a:ext cx="1042107" cy="425543"/>
              <a:chOff x="7786941" y="2884917"/>
              <a:chExt cx="897649" cy="353919"/>
            </a:xfrm>
          </p:grpSpPr>
          <p:sp>
            <p:nvSpPr>
              <p:cNvPr id="605" name="Freeform 604">
                <a:extLst>
                  <a:ext uri="{FF2B5EF4-FFF2-40B4-BE49-F238E27FC236}">
                    <a16:creationId xmlns:a16="http://schemas.microsoft.com/office/drawing/2014/main" id="{D08D678C-613A-3543-B832-EE51616C693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6" name="Freeform 605">
                <a:extLst>
                  <a:ext uri="{FF2B5EF4-FFF2-40B4-BE49-F238E27FC236}">
                    <a16:creationId xmlns:a16="http://schemas.microsoft.com/office/drawing/2014/main" id="{9EB7819C-4684-3347-AA14-421D743ECB9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7" name="Freeform 606">
                <a:extLst>
                  <a:ext uri="{FF2B5EF4-FFF2-40B4-BE49-F238E27FC236}">
                    <a16:creationId xmlns:a16="http://schemas.microsoft.com/office/drawing/2014/main" id="{F23E654E-4CEA-E346-A508-15310ABC704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8" name="Freeform 607">
                <a:extLst>
                  <a:ext uri="{FF2B5EF4-FFF2-40B4-BE49-F238E27FC236}">
                    <a16:creationId xmlns:a16="http://schemas.microsoft.com/office/drawing/2014/main" id="{EF443A10-9F41-BB4D-8E65-E94AEE09BDA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54" name="Group 553">
            <a:extLst>
              <a:ext uri="{FF2B5EF4-FFF2-40B4-BE49-F238E27FC236}">
                <a16:creationId xmlns:a16="http://schemas.microsoft.com/office/drawing/2014/main" id="{7CCD8656-0FD3-B844-BC6C-33CE0577598D}"/>
              </a:ext>
            </a:extLst>
          </p:cNvPr>
          <p:cNvGrpSpPr/>
          <p:nvPr/>
        </p:nvGrpSpPr>
        <p:grpSpPr>
          <a:xfrm>
            <a:off x="9098788" y="3956624"/>
            <a:ext cx="367224" cy="240304"/>
            <a:chOff x="7493876" y="2774731"/>
            <a:chExt cx="1481958" cy="894622"/>
          </a:xfrm>
        </p:grpSpPr>
        <p:sp>
          <p:nvSpPr>
            <p:cNvPr id="555" name="Freeform 554">
              <a:extLst>
                <a:ext uri="{FF2B5EF4-FFF2-40B4-BE49-F238E27FC236}">
                  <a16:creationId xmlns:a16="http://schemas.microsoft.com/office/drawing/2014/main" id="{7CF4B187-63BE-654E-852A-09C69503C97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56" name="Oval 555">
              <a:extLst>
                <a:ext uri="{FF2B5EF4-FFF2-40B4-BE49-F238E27FC236}">
                  <a16:creationId xmlns:a16="http://schemas.microsoft.com/office/drawing/2014/main" id="{3B5270E4-3067-1643-B96C-CE5CEE09747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57" name="Group 556">
              <a:extLst>
                <a:ext uri="{FF2B5EF4-FFF2-40B4-BE49-F238E27FC236}">
                  <a16:creationId xmlns:a16="http://schemas.microsoft.com/office/drawing/2014/main" id="{3BECC0F9-CE1F-254B-B04F-1EAA89C59C97}"/>
                </a:ext>
              </a:extLst>
            </p:cNvPr>
            <p:cNvGrpSpPr/>
            <p:nvPr/>
          </p:nvGrpSpPr>
          <p:grpSpPr>
            <a:xfrm>
              <a:off x="7713663" y="2848339"/>
              <a:ext cx="1042107" cy="425543"/>
              <a:chOff x="7786941" y="2884917"/>
              <a:chExt cx="897649" cy="353919"/>
            </a:xfrm>
          </p:grpSpPr>
          <p:sp>
            <p:nvSpPr>
              <p:cNvPr id="558" name="Freeform 557">
                <a:extLst>
                  <a:ext uri="{FF2B5EF4-FFF2-40B4-BE49-F238E27FC236}">
                    <a16:creationId xmlns:a16="http://schemas.microsoft.com/office/drawing/2014/main" id="{7C55C6EE-4672-4F4F-A2F8-2821804F594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9" name="Freeform 558">
                <a:extLst>
                  <a:ext uri="{FF2B5EF4-FFF2-40B4-BE49-F238E27FC236}">
                    <a16:creationId xmlns:a16="http://schemas.microsoft.com/office/drawing/2014/main" id="{C3B242E2-FAA3-F340-B7F0-35D87BB6BAA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0" name="Freeform 559">
                <a:extLst>
                  <a:ext uri="{FF2B5EF4-FFF2-40B4-BE49-F238E27FC236}">
                    <a16:creationId xmlns:a16="http://schemas.microsoft.com/office/drawing/2014/main" id="{87ED7762-177B-454C-AA37-EB518D75B66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1" name="Freeform 560">
                <a:extLst>
                  <a:ext uri="{FF2B5EF4-FFF2-40B4-BE49-F238E27FC236}">
                    <a16:creationId xmlns:a16="http://schemas.microsoft.com/office/drawing/2014/main" id="{AD88A8A1-4E2B-154E-845D-5419478A1D2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85" name="Group 584">
            <a:extLst>
              <a:ext uri="{FF2B5EF4-FFF2-40B4-BE49-F238E27FC236}">
                <a16:creationId xmlns:a16="http://schemas.microsoft.com/office/drawing/2014/main" id="{1A0C1583-3B4A-E44D-BB19-B20517502EBD}"/>
              </a:ext>
            </a:extLst>
          </p:cNvPr>
          <p:cNvGrpSpPr/>
          <p:nvPr/>
        </p:nvGrpSpPr>
        <p:grpSpPr>
          <a:xfrm>
            <a:off x="9980126" y="2661565"/>
            <a:ext cx="353678" cy="198344"/>
            <a:chOff x="7493876" y="2774731"/>
            <a:chExt cx="1481958" cy="894622"/>
          </a:xfrm>
        </p:grpSpPr>
        <p:sp>
          <p:nvSpPr>
            <p:cNvPr id="586" name="Freeform 585">
              <a:extLst>
                <a:ext uri="{FF2B5EF4-FFF2-40B4-BE49-F238E27FC236}">
                  <a16:creationId xmlns:a16="http://schemas.microsoft.com/office/drawing/2014/main" id="{196997C3-A7DB-5041-AC08-10F980FB77E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87" name="Oval 586">
              <a:extLst>
                <a:ext uri="{FF2B5EF4-FFF2-40B4-BE49-F238E27FC236}">
                  <a16:creationId xmlns:a16="http://schemas.microsoft.com/office/drawing/2014/main" id="{5F84A336-003F-D045-8717-1066774A69E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88" name="Group 587">
              <a:extLst>
                <a:ext uri="{FF2B5EF4-FFF2-40B4-BE49-F238E27FC236}">
                  <a16:creationId xmlns:a16="http://schemas.microsoft.com/office/drawing/2014/main" id="{FF876992-AF96-3545-9CEA-A02174E11510}"/>
                </a:ext>
              </a:extLst>
            </p:cNvPr>
            <p:cNvGrpSpPr/>
            <p:nvPr/>
          </p:nvGrpSpPr>
          <p:grpSpPr>
            <a:xfrm>
              <a:off x="7713663" y="2848339"/>
              <a:ext cx="1042107" cy="425543"/>
              <a:chOff x="7786941" y="2884917"/>
              <a:chExt cx="897649" cy="353919"/>
            </a:xfrm>
          </p:grpSpPr>
          <p:sp>
            <p:nvSpPr>
              <p:cNvPr id="589" name="Freeform 588">
                <a:extLst>
                  <a:ext uri="{FF2B5EF4-FFF2-40B4-BE49-F238E27FC236}">
                    <a16:creationId xmlns:a16="http://schemas.microsoft.com/office/drawing/2014/main" id="{668E6E88-4A46-6C47-A59A-CB9D07441C1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0" name="Freeform 589">
                <a:extLst>
                  <a:ext uri="{FF2B5EF4-FFF2-40B4-BE49-F238E27FC236}">
                    <a16:creationId xmlns:a16="http://schemas.microsoft.com/office/drawing/2014/main" id="{C179B4BA-1D8B-E542-8032-CCB2C08DB97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1" name="Freeform 590">
                <a:extLst>
                  <a:ext uri="{FF2B5EF4-FFF2-40B4-BE49-F238E27FC236}">
                    <a16:creationId xmlns:a16="http://schemas.microsoft.com/office/drawing/2014/main" id="{DCACB29E-ABE8-BA42-AD55-DAF519C17BE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2" name="Freeform 591">
                <a:extLst>
                  <a:ext uri="{FF2B5EF4-FFF2-40B4-BE49-F238E27FC236}">
                    <a16:creationId xmlns:a16="http://schemas.microsoft.com/office/drawing/2014/main" id="{FD35A0ED-997C-6D46-9D96-FA8D4339826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38" name="Group 537">
            <a:extLst>
              <a:ext uri="{FF2B5EF4-FFF2-40B4-BE49-F238E27FC236}">
                <a16:creationId xmlns:a16="http://schemas.microsoft.com/office/drawing/2014/main" id="{158E5A4C-7065-8643-BDC2-3A235B56FEA4}"/>
              </a:ext>
            </a:extLst>
          </p:cNvPr>
          <p:cNvGrpSpPr/>
          <p:nvPr/>
        </p:nvGrpSpPr>
        <p:grpSpPr>
          <a:xfrm>
            <a:off x="9497138" y="3394032"/>
            <a:ext cx="367224" cy="240304"/>
            <a:chOff x="7493876" y="2774731"/>
            <a:chExt cx="1481958" cy="894622"/>
          </a:xfrm>
        </p:grpSpPr>
        <p:sp>
          <p:nvSpPr>
            <p:cNvPr id="539" name="Freeform 538">
              <a:extLst>
                <a:ext uri="{FF2B5EF4-FFF2-40B4-BE49-F238E27FC236}">
                  <a16:creationId xmlns:a16="http://schemas.microsoft.com/office/drawing/2014/main" id="{CA8EFAEE-3EA1-2A49-A68E-588F301B692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40" name="Oval 539">
              <a:extLst>
                <a:ext uri="{FF2B5EF4-FFF2-40B4-BE49-F238E27FC236}">
                  <a16:creationId xmlns:a16="http://schemas.microsoft.com/office/drawing/2014/main" id="{7A05A3F9-D6B9-D14C-83C8-6C79F0B6B2C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41" name="Group 540">
              <a:extLst>
                <a:ext uri="{FF2B5EF4-FFF2-40B4-BE49-F238E27FC236}">
                  <a16:creationId xmlns:a16="http://schemas.microsoft.com/office/drawing/2014/main" id="{8AAC1FAD-B7BA-744A-8599-5670C6B0E776}"/>
                </a:ext>
              </a:extLst>
            </p:cNvPr>
            <p:cNvGrpSpPr/>
            <p:nvPr/>
          </p:nvGrpSpPr>
          <p:grpSpPr>
            <a:xfrm>
              <a:off x="7713663" y="2848339"/>
              <a:ext cx="1042107" cy="425543"/>
              <a:chOff x="7786941" y="2884917"/>
              <a:chExt cx="897649" cy="353919"/>
            </a:xfrm>
          </p:grpSpPr>
          <p:sp>
            <p:nvSpPr>
              <p:cNvPr id="542" name="Freeform 541">
                <a:extLst>
                  <a:ext uri="{FF2B5EF4-FFF2-40B4-BE49-F238E27FC236}">
                    <a16:creationId xmlns:a16="http://schemas.microsoft.com/office/drawing/2014/main" id="{A016DA82-50DC-224C-84FF-C492EDE01BC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3" name="Freeform 542">
                <a:extLst>
                  <a:ext uri="{FF2B5EF4-FFF2-40B4-BE49-F238E27FC236}">
                    <a16:creationId xmlns:a16="http://schemas.microsoft.com/office/drawing/2014/main" id="{3D2D51D6-0AC0-9D43-A55C-E94B7DCA77F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4" name="Freeform 543">
                <a:extLst>
                  <a:ext uri="{FF2B5EF4-FFF2-40B4-BE49-F238E27FC236}">
                    <a16:creationId xmlns:a16="http://schemas.microsoft.com/office/drawing/2014/main" id="{76C27F31-4CE4-1242-9801-166D4F66B5E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5" name="Freeform 544">
                <a:extLst>
                  <a:ext uri="{FF2B5EF4-FFF2-40B4-BE49-F238E27FC236}">
                    <a16:creationId xmlns:a16="http://schemas.microsoft.com/office/drawing/2014/main" id="{9BC7E87F-2555-8D4C-80CB-0E2F5F4BB0F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546" name="Group 545">
            <a:extLst>
              <a:ext uri="{FF2B5EF4-FFF2-40B4-BE49-F238E27FC236}">
                <a16:creationId xmlns:a16="http://schemas.microsoft.com/office/drawing/2014/main" id="{4DAC2AB4-F1E4-D740-A4AF-07EE55303854}"/>
              </a:ext>
            </a:extLst>
          </p:cNvPr>
          <p:cNvGrpSpPr/>
          <p:nvPr/>
        </p:nvGrpSpPr>
        <p:grpSpPr>
          <a:xfrm>
            <a:off x="9601554" y="3999763"/>
            <a:ext cx="367224" cy="240304"/>
            <a:chOff x="7493876" y="2774731"/>
            <a:chExt cx="1481958" cy="894622"/>
          </a:xfrm>
        </p:grpSpPr>
        <p:sp>
          <p:nvSpPr>
            <p:cNvPr id="547" name="Freeform 546">
              <a:extLst>
                <a:ext uri="{FF2B5EF4-FFF2-40B4-BE49-F238E27FC236}">
                  <a16:creationId xmlns:a16="http://schemas.microsoft.com/office/drawing/2014/main" id="{23E59006-14B9-C64E-A05E-0BD7C00C4A6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48" name="Oval 547">
              <a:extLst>
                <a:ext uri="{FF2B5EF4-FFF2-40B4-BE49-F238E27FC236}">
                  <a16:creationId xmlns:a16="http://schemas.microsoft.com/office/drawing/2014/main" id="{2AD17789-C54D-4948-95E6-741F42B1FB2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549" name="Group 548">
              <a:extLst>
                <a:ext uri="{FF2B5EF4-FFF2-40B4-BE49-F238E27FC236}">
                  <a16:creationId xmlns:a16="http://schemas.microsoft.com/office/drawing/2014/main" id="{278D7FE0-D307-E941-967D-E4145732CEEA}"/>
                </a:ext>
              </a:extLst>
            </p:cNvPr>
            <p:cNvGrpSpPr/>
            <p:nvPr/>
          </p:nvGrpSpPr>
          <p:grpSpPr>
            <a:xfrm>
              <a:off x="7713663" y="2848339"/>
              <a:ext cx="1042107" cy="425543"/>
              <a:chOff x="7786941" y="2884917"/>
              <a:chExt cx="897649" cy="353919"/>
            </a:xfrm>
          </p:grpSpPr>
          <p:sp>
            <p:nvSpPr>
              <p:cNvPr id="550" name="Freeform 549">
                <a:extLst>
                  <a:ext uri="{FF2B5EF4-FFF2-40B4-BE49-F238E27FC236}">
                    <a16:creationId xmlns:a16="http://schemas.microsoft.com/office/drawing/2014/main" id="{1ADC6420-4AC2-F544-B940-D0A18615CA5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1" name="Freeform 550">
                <a:extLst>
                  <a:ext uri="{FF2B5EF4-FFF2-40B4-BE49-F238E27FC236}">
                    <a16:creationId xmlns:a16="http://schemas.microsoft.com/office/drawing/2014/main" id="{223E40C5-E2E3-3B42-A86A-26D2D130B73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2" name="Freeform 551">
                <a:extLst>
                  <a:ext uri="{FF2B5EF4-FFF2-40B4-BE49-F238E27FC236}">
                    <a16:creationId xmlns:a16="http://schemas.microsoft.com/office/drawing/2014/main" id="{C6AA2152-8609-214A-AE62-E7DFD1A9E72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3" name="Freeform 552">
                <a:extLst>
                  <a:ext uri="{FF2B5EF4-FFF2-40B4-BE49-F238E27FC236}">
                    <a16:creationId xmlns:a16="http://schemas.microsoft.com/office/drawing/2014/main" id="{7CB5E54A-6719-9747-80B7-8D19331BE78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23" name="Group 622">
            <a:extLst>
              <a:ext uri="{FF2B5EF4-FFF2-40B4-BE49-F238E27FC236}">
                <a16:creationId xmlns:a16="http://schemas.microsoft.com/office/drawing/2014/main" id="{EA34A94C-D92D-084C-BFEA-F4C8DF0AD275}"/>
              </a:ext>
            </a:extLst>
          </p:cNvPr>
          <p:cNvGrpSpPr/>
          <p:nvPr/>
        </p:nvGrpSpPr>
        <p:grpSpPr>
          <a:xfrm>
            <a:off x="10375259" y="3992325"/>
            <a:ext cx="353678" cy="198344"/>
            <a:chOff x="7493876" y="2774731"/>
            <a:chExt cx="1481958" cy="894622"/>
          </a:xfrm>
        </p:grpSpPr>
        <p:sp>
          <p:nvSpPr>
            <p:cNvPr id="624" name="Freeform 623">
              <a:extLst>
                <a:ext uri="{FF2B5EF4-FFF2-40B4-BE49-F238E27FC236}">
                  <a16:creationId xmlns:a16="http://schemas.microsoft.com/office/drawing/2014/main" id="{E1E1C6E8-4D60-7F43-BB0E-6D883F10D4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25" name="Oval 624">
              <a:extLst>
                <a:ext uri="{FF2B5EF4-FFF2-40B4-BE49-F238E27FC236}">
                  <a16:creationId xmlns:a16="http://schemas.microsoft.com/office/drawing/2014/main" id="{50975E36-0C2A-6844-A407-23F033DB4BD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26" name="Group 625">
              <a:extLst>
                <a:ext uri="{FF2B5EF4-FFF2-40B4-BE49-F238E27FC236}">
                  <a16:creationId xmlns:a16="http://schemas.microsoft.com/office/drawing/2014/main" id="{3F7EBA29-30EF-C741-94EE-735398C6CFA2}"/>
                </a:ext>
              </a:extLst>
            </p:cNvPr>
            <p:cNvGrpSpPr/>
            <p:nvPr/>
          </p:nvGrpSpPr>
          <p:grpSpPr>
            <a:xfrm>
              <a:off x="7713663" y="2848339"/>
              <a:ext cx="1042107" cy="425543"/>
              <a:chOff x="7786941" y="2884917"/>
              <a:chExt cx="897649" cy="353919"/>
            </a:xfrm>
          </p:grpSpPr>
          <p:sp>
            <p:nvSpPr>
              <p:cNvPr id="627" name="Freeform 626">
                <a:extLst>
                  <a:ext uri="{FF2B5EF4-FFF2-40B4-BE49-F238E27FC236}">
                    <a16:creationId xmlns:a16="http://schemas.microsoft.com/office/drawing/2014/main" id="{B3AD45B5-1F4B-FF4A-843D-9D062939267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8" name="Freeform 627">
                <a:extLst>
                  <a:ext uri="{FF2B5EF4-FFF2-40B4-BE49-F238E27FC236}">
                    <a16:creationId xmlns:a16="http://schemas.microsoft.com/office/drawing/2014/main" id="{A6F160FF-CBBD-9147-8D0B-92A36BEBF8A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9" name="Freeform 628">
                <a:extLst>
                  <a:ext uri="{FF2B5EF4-FFF2-40B4-BE49-F238E27FC236}">
                    <a16:creationId xmlns:a16="http://schemas.microsoft.com/office/drawing/2014/main" id="{421F3589-EC70-074A-903F-D618ED6F789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0" name="Freeform 629">
                <a:extLst>
                  <a:ext uri="{FF2B5EF4-FFF2-40B4-BE49-F238E27FC236}">
                    <a16:creationId xmlns:a16="http://schemas.microsoft.com/office/drawing/2014/main" id="{CEC8DEB8-8E24-2948-9AF6-0F3EF908CD4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63" name="Group 462">
            <a:extLst>
              <a:ext uri="{FF2B5EF4-FFF2-40B4-BE49-F238E27FC236}">
                <a16:creationId xmlns:a16="http://schemas.microsoft.com/office/drawing/2014/main" id="{A8C4B740-B92E-8942-8EF4-347710C32F2C}"/>
              </a:ext>
            </a:extLst>
          </p:cNvPr>
          <p:cNvGrpSpPr/>
          <p:nvPr/>
        </p:nvGrpSpPr>
        <p:grpSpPr>
          <a:xfrm>
            <a:off x="9247893" y="4775686"/>
            <a:ext cx="393760" cy="218578"/>
            <a:chOff x="7493876" y="2774731"/>
            <a:chExt cx="1481958" cy="894622"/>
          </a:xfrm>
        </p:grpSpPr>
        <p:sp>
          <p:nvSpPr>
            <p:cNvPr id="464" name="Freeform 463">
              <a:extLst>
                <a:ext uri="{FF2B5EF4-FFF2-40B4-BE49-F238E27FC236}">
                  <a16:creationId xmlns:a16="http://schemas.microsoft.com/office/drawing/2014/main" id="{71A9C1C2-E4A0-D74C-8C05-2AD307E7B3E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65" name="Oval 464">
              <a:extLst>
                <a:ext uri="{FF2B5EF4-FFF2-40B4-BE49-F238E27FC236}">
                  <a16:creationId xmlns:a16="http://schemas.microsoft.com/office/drawing/2014/main" id="{0F366A03-D9E7-9F45-99D3-1CAC10EE2C7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66" name="Group 465">
              <a:extLst>
                <a:ext uri="{FF2B5EF4-FFF2-40B4-BE49-F238E27FC236}">
                  <a16:creationId xmlns:a16="http://schemas.microsoft.com/office/drawing/2014/main" id="{10CB8A50-A713-2549-9F44-B792D2C30CA4}"/>
                </a:ext>
              </a:extLst>
            </p:cNvPr>
            <p:cNvGrpSpPr/>
            <p:nvPr/>
          </p:nvGrpSpPr>
          <p:grpSpPr>
            <a:xfrm>
              <a:off x="7713663" y="2848339"/>
              <a:ext cx="1042107" cy="425543"/>
              <a:chOff x="7786941" y="2884917"/>
              <a:chExt cx="897649" cy="353919"/>
            </a:xfrm>
          </p:grpSpPr>
          <p:sp>
            <p:nvSpPr>
              <p:cNvPr id="467" name="Freeform 466">
                <a:extLst>
                  <a:ext uri="{FF2B5EF4-FFF2-40B4-BE49-F238E27FC236}">
                    <a16:creationId xmlns:a16="http://schemas.microsoft.com/office/drawing/2014/main" id="{DC4E3153-8354-1145-82FC-C287EF5FE6C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8" name="Freeform 467">
                <a:extLst>
                  <a:ext uri="{FF2B5EF4-FFF2-40B4-BE49-F238E27FC236}">
                    <a16:creationId xmlns:a16="http://schemas.microsoft.com/office/drawing/2014/main" id="{99B3C81B-87BA-1A4F-BCAD-DF0EF9C582C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9" name="Freeform 468">
                <a:extLst>
                  <a:ext uri="{FF2B5EF4-FFF2-40B4-BE49-F238E27FC236}">
                    <a16:creationId xmlns:a16="http://schemas.microsoft.com/office/drawing/2014/main" id="{DEEA64E4-A29A-E742-B32E-C111E6BF422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0" name="Freeform 469">
                <a:extLst>
                  <a:ext uri="{FF2B5EF4-FFF2-40B4-BE49-F238E27FC236}">
                    <a16:creationId xmlns:a16="http://schemas.microsoft.com/office/drawing/2014/main" id="{43676372-2E7B-9445-80AD-B31686FE67E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47" name="Group 446">
            <a:extLst>
              <a:ext uri="{FF2B5EF4-FFF2-40B4-BE49-F238E27FC236}">
                <a16:creationId xmlns:a16="http://schemas.microsoft.com/office/drawing/2014/main" id="{314E0C43-2359-9440-BEF9-9E1924BED605}"/>
              </a:ext>
            </a:extLst>
          </p:cNvPr>
          <p:cNvGrpSpPr/>
          <p:nvPr/>
        </p:nvGrpSpPr>
        <p:grpSpPr>
          <a:xfrm>
            <a:off x="10925982" y="4369125"/>
            <a:ext cx="228295" cy="120400"/>
            <a:chOff x="7493876" y="2774731"/>
            <a:chExt cx="1481958" cy="894622"/>
          </a:xfrm>
        </p:grpSpPr>
        <p:sp>
          <p:nvSpPr>
            <p:cNvPr id="448" name="Freeform 447">
              <a:extLst>
                <a:ext uri="{FF2B5EF4-FFF2-40B4-BE49-F238E27FC236}">
                  <a16:creationId xmlns:a16="http://schemas.microsoft.com/office/drawing/2014/main" id="{9737FFD7-2DCB-A148-A405-977351501C2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49" name="Oval 448">
              <a:extLst>
                <a:ext uri="{FF2B5EF4-FFF2-40B4-BE49-F238E27FC236}">
                  <a16:creationId xmlns:a16="http://schemas.microsoft.com/office/drawing/2014/main" id="{9739DB09-38E5-A347-93BF-13C80AD84539}"/>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0" name="Group 449">
              <a:extLst>
                <a:ext uri="{FF2B5EF4-FFF2-40B4-BE49-F238E27FC236}">
                  <a16:creationId xmlns:a16="http://schemas.microsoft.com/office/drawing/2014/main" id="{04079280-378E-384D-9681-BF41B82BF6CB}"/>
                </a:ext>
              </a:extLst>
            </p:cNvPr>
            <p:cNvGrpSpPr/>
            <p:nvPr/>
          </p:nvGrpSpPr>
          <p:grpSpPr>
            <a:xfrm>
              <a:off x="7713663" y="2848339"/>
              <a:ext cx="1042107" cy="425543"/>
              <a:chOff x="7786941" y="2884917"/>
              <a:chExt cx="897649" cy="353919"/>
            </a:xfrm>
          </p:grpSpPr>
          <p:sp>
            <p:nvSpPr>
              <p:cNvPr id="451" name="Freeform 450">
                <a:extLst>
                  <a:ext uri="{FF2B5EF4-FFF2-40B4-BE49-F238E27FC236}">
                    <a16:creationId xmlns:a16="http://schemas.microsoft.com/office/drawing/2014/main" id="{914AA044-3657-1448-A5E9-2F003DC03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2" name="Freeform 451">
                <a:extLst>
                  <a:ext uri="{FF2B5EF4-FFF2-40B4-BE49-F238E27FC236}">
                    <a16:creationId xmlns:a16="http://schemas.microsoft.com/office/drawing/2014/main" id="{29FDF0B8-7E9A-1F4D-8C99-CE1C68A134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3" name="Freeform 452">
                <a:extLst>
                  <a:ext uri="{FF2B5EF4-FFF2-40B4-BE49-F238E27FC236}">
                    <a16:creationId xmlns:a16="http://schemas.microsoft.com/office/drawing/2014/main" id="{49A96193-2E73-4C43-843C-2C8C4DCEE47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4" name="Freeform 453">
                <a:extLst>
                  <a:ext uri="{FF2B5EF4-FFF2-40B4-BE49-F238E27FC236}">
                    <a16:creationId xmlns:a16="http://schemas.microsoft.com/office/drawing/2014/main" id="{F5358318-953E-E249-9021-E0B5DF66E3B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785" name="Group 784">
            <a:extLst>
              <a:ext uri="{FF2B5EF4-FFF2-40B4-BE49-F238E27FC236}">
                <a16:creationId xmlns:a16="http://schemas.microsoft.com/office/drawing/2014/main" id="{91E02B81-5B35-4545-A954-B7E923AB7286}"/>
              </a:ext>
            </a:extLst>
          </p:cNvPr>
          <p:cNvGrpSpPr/>
          <p:nvPr/>
        </p:nvGrpSpPr>
        <p:grpSpPr>
          <a:xfrm>
            <a:off x="7439074" y="2356613"/>
            <a:ext cx="534987" cy="407988"/>
            <a:chOff x="7432700" y="2327293"/>
            <a:chExt cx="534987" cy="407988"/>
          </a:xfrm>
        </p:grpSpPr>
        <p:pic>
          <p:nvPicPr>
            <p:cNvPr id="73" name="Picture 1017" descr="antenna_stylized">
              <a:extLst>
                <a:ext uri="{FF2B5EF4-FFF2-40B4-BE49-F238E27FC236}">
                  <a16:creationId xmlns:a16="http://schemas.microsoft.com/office/drawing/2014/main" id="{27A537F5-5D99-BF4C-9B11-E9782673F1AA}"/>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 name="Picture 1018" descr="laptop_keyboard">
              <a:extLst>
                <a:ext uri="{FF2B5EF4-FFF2-40B4-BE49-F238E27FC236}">
                  <a16:creationId xmlns:a16="http://schemas.microsoft.com/office/drawing/2014/main" id="{7087B8D0-FFCB-0746-A889-28909002C2F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 name="Freeform 1019">
              <a:extLst>
                <a:ext uri="{FF2B5EF4-FFF2-40B4-BE49-F238E27FC236}">
                  <a16:creationId xmlns:a16="http://schemas.microsoft.com/office/drawing/2014/main" id="{7C75BC30-0808-D44D-AF7A-A72B4A529E54}"/>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76" name="Picture 1020" descr="screen">
              <a:extLst>
                <a:ext uri="{FF2B5EF4-FFF2-40B4-BE49-F238E27FC236}">
                  <a16:creationId xmlns:a16="http://schemas.microsoft.com/office/drawing/2014/main" id="{2D732B7A-74CB-D547-ADB5-C721526D5E99}"/>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 name="Freeform 1021">
              <a:extLst>
                <a:ext uri="{FF2B5EF4-FFF2-40B4-BE49-F238E27FC236}">
                  <a16:creationId xmlns:a16="http://schemas.microsoft.com/office/drawing/2014/main" id="{FBD1A429-9B8F-F940-AD09-4638CC3167E7}"/>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Freeform 1022">
              <a:extLst>
                <a:ext uri="{FF2B5EF4-FFF2-40B4-BE49-F238E27FC236}">
                  <a16:creationId xmlns:a16="http://schemas.microsoft.com/office/drawing/2014/main" id="{376C8B48-3441-F643-B92D-5DC759EDA1B5}"/>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Freeform 1023">
              <a:extLst>
                <a:ext uri="{FF2B5EF4-FFF2-40B4-BE49-F238E27FC236}">
                  <a16:creationId xmlns:a16="http://schemas.microsoft.com/office/drawing/2014/main" id="{4DFECD03-4AF0-1342-8138-6CEC8249A2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1024">
              <a:extLst>
                <a:ext uri="{FF2B5EF4-FFF2-40B4-BE49-F238E27FC236}">
                  <a16:creationId xmlns:a16="http://schemas.microsoft.com/office/drawing/2014/main" id="{8AA57D4B-3E9B-994B-AF13-DB646178BD1D}"/>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Freeform 1025">
              <a:extLst>
                <a:ext uri="{FF2B5EF4-FFF2-40B4-BE49-F238E27FC236}">
                  <a16:creationId xmlns:a16="http://schemas.microsoft.com/office/drawing/2014/main" id="{59DA24E7-1981-0E44-8060-2B7CE58EBF80}"/>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Freeform 1026">
              <a:extLst>
                <a:ext uri="{FF2B5EF4-FFF2-40B4-BE49-F238E27FC236}">
                  <a16:creationId xmlns:a16="http://schemas.microsoft.com/office/drawing/2014/main" id="{DB3D3129-2B70-5643-96C2-83638DE57FF8}"/>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3" name="Group 1027">
              <a:extLst>
                <a:ext uri="{FF2B5EF4-FFF2-40B4-BE49-F238E27FC236}">
                  <a16:creationId xmlns:a16="http://schemas.microsoft.com/office/drawing/2014/main" id="{8C6DEC60-5C97-D546-9977-EBD182221DD2}"/>
                </a:ext>
              </a:extLst>
            </p:cNvPr>
            <p:cNvGrpSpPr>
              <a:grpSpLocks/>
            </p:cNvGrpSpPr>
            <p:nvPr/>
          </p:nvGrpSpPr>
          <p:grpSpPr bwMode="auto">
            <a:xfrm>
              <a:off x="7594735" y="2642220"/>
              <a:ext cx="98740" cy="36846"/>
              <a:chOff x="1740" y="2642"/>
              <a:chExt cx="752" cy="327"/>
            </a:xfrm>
          </p:grpSpPr>
          <p:sp>
            <p:nvSpPr>
              <p:cNvPr id="169" name="Freeform 1028">
                <a:extLst>
                  <a:ext uri="{FF2B5EF4-FFF2-40B4-BE49-F238E27FC236}">
                    <a16:creationId xmlns:a16="http://schemas.microsoft.com/office/drawing/2014/main" id="{5D16627E-DE34-BC4F-9513-7A7D4707F7C6}"/>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0" name="Freeform 1029">
                <a:extLst>
                  <a:ext uri="{FF2B5EF4-FFF2-40B4-BE49-F238E27FC236}">
                    <a16:creationId xmlns:a16="http://schemas.microsoft.com/office/drawing/2014/main" id="{D8D65D68-18A4-E54D-8916-1DEF36844C9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1" name="Freeform 1030">
                <a:extLst>
                  <a:ext uri="{FF2B5EF4-FFF2-40B4-BE49-F238E27FC236}">
                    <a16:creationId xmlns:a16="http://schemas.microsoft.com/office/drawing/2014/main" id="{3C79D147-9974-F341-96E9-F9AD19F1404B}"/>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2" name="Freeform 1031">
                <a:extLst>
                  <a:ext uri="{FF2B5EF4-FFF2-40B4-BE49-F238E27FC236}">
                    <a16:creationId xmlns:a16="http://schemas.microsoft.com/office/drawing/2014/main" id="{5E0CE9D2-21FD-2644-9691-743CC3E130FC}"/>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3" name="Freeform 1032">
                <a:extLst>
                  <a:ext uri="{FF2B5EF4-FFF2-40B4-BE49-F238E27FC236}">
                    <a16:creationId xmlns:a16="http://schemas.microsoft.com/office/drawing/2014/main" id="{5691098F-1432-0D44-8573-312C3A566A2D}"/>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 name="Freeform 1033">
                <a:extLst>
                  <a:ext uri="{FF2B5EF4-FFF2-40B4-BE49-F238E27FC236}">
                    <a16:creationId xmlns:a16="http://schemas.microsoft.com/office/drawing/2014/main" id="{2D4A77A2-D0F1-164A-A67D-A509543869CD}"/>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4" name="Freeform 1034">
              <a:extLst>
                <a:ext uri="{FF2B5EF4-FFF2-40B4-BE49-F238E27FC236}">
                  <a16:creationId xmlns:a16="http://schemas.microsoft.com/office/drawing/2014/main" id="{A283BD8E-0AD2-B743-8237-483C3A6A6CD3}"/>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Freeform 1035">
              <a:extLst>
                <a:ext uri="{FF2B5EF4-FFF2-40B4-BE49-F238E27FC236}">
                  <a16:creationId xmlns:a16="http://schemas.microsoft.com/office/drawing/2014/main" id="{AA215C2D-4069-DE48-884E-A1816F7D4D0B}"/>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Freeform 1036">
              <a:extLst>
                <a:ext uri="{FF2B5EF4-FFF2-40B4-BE49-F238E27FC236}">
                  <a16:creationId xmlns:a16="http://schemas.microsoft.com/office/drawing/2014/main" id="{421821F5-5AD5-4D4E-A4F9-5D46E41A4ECC}"/>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Freeform 1037">
              <a:extLst>
                <a:ext uri="{FF2B5EF4-FFF2-40B4-BE49-F238E27FC236}">
                  <a16:creationId xmlns:a16="http://schemas.microsoft.com/office/drawing/2014/main" id="{499D2FC7-7022-A944-98B2-E74E9B2E5256}"/>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1038">
              <a:extLst>
                <a:ext uri="{FF2B5EF4-FFF2-40B4-BE49-F238E27FC236}">
                  <a16:creationId xmlns:a16="http://schemas.microsoft.com/office/drawing/2014/main" id="{37918171-6E71-A846-A2B5-7C65DD7456B5}"/>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Freeform 1039">
              <a:extLst>
                <a:ext uri="{FF2B5EF4-FFF2-40B4-BE49-F238E27FC236}">
                  <a16:creationId xmlns:a16="http://schemas.microsoft.com/office/drawing/2014/main" id="{68ECFF60-AA48-2D4C-9A67-90DB18F81D47}"/>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40" name="Group 739">
            <a:extLst>
              <a:ext uri="{FF2B5EF4-FFF2-40B4-BE49-F238E27FC236}">
                <a16:creationId xmlns:a16="http://schemas.microsoft.com/office/drawing/2014/main" id="{504BAA5F-BBD8-8242-BC48-7D0E761F340A}"/>
              </a:ext>
            </a:extLst>
          </p:cNvPr>
          <p:cNvGrpSpPr/>
          <p:nvPr/>
        </p:nvGrpSpPr>
        <p:grpSpPr>
          <a:xfrm>
            <a:off x="8637781" y="2319727"/>
            <a:ext cx="530702" cy="478009"/>
            <a:chOff x="8631407" y="2290407"/>
            <a:chExt cx="530702" cy="478009"/>
          </a:xfrm>
        </p:grpSpPr>
        <p:pic>
          <p:nvPicPr>
            <p:cNvPr id="110" name="Picture 568" descr="light2.png">
              <a:extLst>
                <a:ext uri="{FF2B5EF4-FFF2-40B4-BE49-F238E27FC236}">
                  <a16:creationId xmlns:a16="http://schemas.microsoft.com/office/drawing/2014/main" id="{D96B693D-26FC-E443-A112-C4AFFE90DC3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1" name="Picture 1017" descr="antenna_stylized">
              <a:extLst>
                <a:ext uri="{FF2B5EF4-FFF2-40B4-BE49-F238E27FC236}">
                  <a16:creationId xmlns:a16="http://schemas.microsoft.com/office/drawing/2014/main" id="{F4E4C4C0-89A6-D74D-B25C-228CE5BC1DB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92" name="Group 791">
            <a:extLst>
              <a:ext uri="{FF2B5EF4-FFF2-40B4-BE49-F238E27FC236}">
                <a16:creationId xmlns:a16="http://schemas.microsoft.com/office/drawing/2014/main" id="{084B6293-559E-5D43-AF2B-4CB5E09EC6C5}"/>
              </a:ext>
            </a:extLst>
          </p:cNvPr>
          <p:cNvGrpSpPr/>
          <p:nvPr/>
        </p:nvGrpSpPr>
        <p:grpSpPr>
          <a:xfrm>
            <a:off x="7493518" y="3419140"/>
            <a:ext cx="350807" cy="305517"/>
            <a:chOff x="7487144" y="3389820"/>
            <a:chExt cx="350807" cy="305517"/>
          </a:xfrm>
        </p:grpSpPr>
        <p:pic>
          <p:nvPicPr>
            <p:cNvPr id="91" name="Picture 1115" descr="antenna_stylized">
              <a:extLst>
                <a:ext uri="{FF2B5EF4-FFF2-40B4-BE49-F238E27FC236}">
                  <a16:creationId xmlns:a16="http://schemas.microsoft.com/office/drawing/2014/main" id="{1821BC3E-6137-D844-92B9-4BA4CFF41F6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 name="Picture 1116" descr="laptop_keyboard">
              <a:extLst>
                <a:ext uri="{FF2B5EF4-FFF2-40B4-BE49-F238E27FC236}">
                  <a16:creationId xmlns:a16="http://schemas.microsoft.com/office/drawing/2014/main" id="{7F05CE3B-E67B-1B40-9D5B-2914F0B9BFBF}"/>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 name="Freeform 1117">
              <a:extLst>
                <a:ext uri="{FF2B5EF4-FFF2-40B4-BE49-F238E27FC236}">
                  <a16:creationId xmlns:a16="http://schemas.microsoft.com/office/drawing/2014/main" id="{B52A07C5-D801-5B41-BD20-C20958925D05}"/>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4" name="Picture 1118" descr="screen">
              <a:extLst>
                <a:ext uri="{FF2B5EF4-FFF2-40B4-BE49-F238E27FC236}">
                  <a16:creationId xmlns:a16="http://schemas.microsoft.com/office/drawing/2014/main" id="{2EA30B4E-5447-0340-8DAD-349A843F2AC9}"/>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5" name="Freeform 1119">
              <a:extLst>
                <a:ext uri="{FF2B5EF4-FFF2-40B4-BE49-F238E27FC236}">
                  <a16:creationId xmlns:a16="http://schemas.microsoft.com/office/drawing/2014/main" id="{1137F6C6-A7C9-9A4D-BCE3-048DB90EF759}"/>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1120">
              <a:extLst>
                <a:ext uri="{FF2B5EF4-FFF2-40B4-BE49-F238E27FC236}">
                  <a16:creationId xmlns:a16="http://schemas.microsoft.com/office/drawing/2014/main" id="{7A0060E2-767D-1545-8656-29ED1A471251}"/>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Freeform 1121">
              <a:extLst>
                <a:ext uri="{FF2B5EF4-FFF2-40B4-BE49-F238E27FC236}">
                  <a16:creationId xmlns:a16="http://schemas.microsoft.com/office/drawing/2014/main" id="{15790F5A-ABAC-8D49-A4F9-E2F576550DB0}"/>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Freeform 1122">
              <a:extLst>
                <a:ext uri="{FF2B5EF4-FFF2-40B4-BE49-F238E27FC236}">
                  <a16:creationId xmlns:a16="http://schemas.microsoft.com/office/drawing/2014/main" id="{8898B7ED-5BCF-8C4E-B1AA-B82AD50FD155}"/>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Freeform 1123">
              <a:extLst>
                <a:ext uri="{FF2B5EF4-FFF2-40B4-BE49-F238E27FC236}">
                  <a16:creationId xmlns:a16="http://schemas.microsoft.com/office/drawing/2014/main" id="{5A7F91EF-AD6B-D64E-B73E-C762D73A7A33}"/>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Freeform 1124">
              <a:extLst>
                <a:ext uri="{FF2B5EF4-FFF2-40B4-BE49-F238E27FC236}">
                  <a16:creationId xmlns:a16="http://schemas.microsoft.com/office/drawing/2014/main" id="{BBB1B153-2E6F-7246-9B11-B68D01DF60E3}"/>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1" name="Group 1125">
              <a:extLst>
                <a:ext uri="{FF2B5EF4-FFF2-40B4-BE49-F238E27FC236}">
                  <a16:creationId xmlns:a16="http://schemas.microsoft.com/office/drawing/2014/main" id="{57060979-075D-9D4D-B12E-DA0CCD4C6B8F}"/>
                </a:ext>
              </a:extLst>
            </p:cNvPr>
            <p:cNvGrpSpPr>
              <a:grpSpLocks/>
            </p:cNvGrpSpPr>
            <p:nvPr/>
          </p:nvGrpSpPr>
          <p:grpSpPr bwMode="auto">
            <a:xfrm>
              <a:off x="7593395" y="3625649"/>
              <a:ext cx="64747" cy="27592"/>
              <a:chOff x="1740" y="2642"/>
              <a:chExt cx="752" cy="327"/>
            </a:xfrm>
          </p:grpSpPr>
          <p:sp>
            <p:nvSpPr>
              <p:cNvPr id="140" name="Freeform 1126">
                <a:extLst>
                  <a:ext uri="{FF2B5EF4-FFF2-40B4-BE49-F238E27FC236}">
                    <a16:creationId xmlns:a16="http://schemas.microsoft.com/office/drawing/2014/main" id="{8DFFF656-1361-C546-8336-177F79E46915}"/>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Freeform 1127">
                <a:extLst>
                  <a:ext uri="{FF2B5EF4-FFF2-40B4-BE49-F238E27FC236}">
                    <a16:creationId xmlns:a16="http://schemas.microsoft.com/office/drawing/2014/main" id="{60C6C6B3-72DE-664B-B4DE-3C04B0C5BFE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2" name="Freeform 1128">
                <a:extLst>
                  <a:ext uri="{FF2B5EF4-FFF2-40B4-BE49-F238E27FC236}">
                    <a16:creationId xmlns:a16="http://schemas.microsoft.com/office/drawing/2014/main" id="{0D48292A-917D-D046-A974-043CEE5A4149}"/>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Freeform 1129">
                <a:extLst>
                  <a:ext uri="{FF2B5EF4-FFF2-40B4-BE49-F238E27FC236}">
                    <a16:creationId xmlns:a16="http://schemas.microsoft.com/office/drawing/2014/main" id="{DB6BAAEB-BADD-0A4F-8A9D-D72AFCA99A5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Freeform 1130">
                <a:extLst>
                  <a:ext uri="{FF2B5EF4-FFF2-40B4-BE49-F238E27FC236}">
                    <a16:creationId xmlns:a16="http://schemas.microsoft.com/office/drawing/2014/main" id="{05D5969F-F3B9-414D-975E-A6700098F263}"/>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Freeform 1131">
                <a:extLst>
                  <a:ext uri="{FF2B5EF4-FFF2-40B4-BE49-F238E27FC236}">
                    <a16:creationId xmlns:a16="http://schemas.microsoft.com/office/drawing/2014/main" id="{41BB174D-6019-384D-A5AC-1B4D92D938B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02" name="Freeform 1132">
              <a:extLst>
                <a:ext uri="{FF2B5EF4-FFF2-40B4-BE49-F238E27FC236}">
                  <a16:creationId xmlns:a16="http://schemas.microsoft.com/office/drawing/2014/main" id="{F8739864-4836-E447-8FC8-5886923FF496}"/>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Freeform 1133">
              <a:extLst>
                <a:ext uri="{FF2B5EF4-FFF2-40B4-BE49-F238E27FC236}">
                  <a16:creationId xmlns:a16="http://schemas.microsoft.com/office/drawing/2014/main" id="{C59CADF3-CD09-FB48-A672-C2C50B66CEB8}"/>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Freeform 1134">
              <a:extLst>
                <a:ext uri="{FF2B5EF4-FFF2-40B4-BE49-F238E27FC236}">
                  <a16:creationId xmlns:a16="http://schemas.microsoft.com/office/drawing/2014/main" id="{628AB6FD-35F6-0345-BD13-22EAAF9EC275}"/>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Freeform 1135">
              <a:extLst>
                <a:ext uri="{FF2B5EF4-FFF2-40B4-BE49-F238E27FC236}">
                  <a16:creationId xmlns:a16="http://schemas.microsoft.com/office/drawing/2014/main" id="{76529D44-B4FD-DE4D-812E-E461A0FCCA6C}"/>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Freeform 1136">
              <a:extLst>
                <a:ext uri="{FF2B5EF4-FFF2-40B4-BE49-F238E27FC236}">
                  <a16:creationId xmlns:a16="http://schemas.microsoft.com/office/drawing/2014/main" id="{44CD9A89-0E3B-2C40-8436-71B7526BA660}"/>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Freeform 1137">
              <a:extLst>
                <a:ext uri="{FF2B5EF4-FFF2-40B4-BE49-F238E27FC236}">
                  <a16:creationId xmlns:a16="http://schemas.microsoft.com/office/drawing/2014/main" id="{92BF681C-02FC-8F49-A2CD-8F3446ECE5D3}"/>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94" name="Group 693">
            <a:extLst>
              <a:ext uri="{FF2B5EF4-FFF2-40B4-BE49-F238E27FC236}">
                <a16:creationId xmlns:a16="http://schemas.microsoft.com/office/drawing/2014/main" id="{14715B6C-9A50-FE4B-A8D2-1E669BF891E3}"/>
              </a:ext>
            </a:extLst>
          </p:cNvPr>
          <p:cNvGrpSpPr/>
          <p:nvPr/>
        </p:nvGrpSpPr>
        <p:grpSpPr>
          <a:xfrm>
            <a:off x="7803435" y="3325424"/>
            <a:ext cx="347997" cy="396620"/>
            <a:chOff x="7797061" y="3296104"/>
            <a:chExt cx="347997" cy="396620"/>
          </a:xfrm>
        </p:grpSpPr>
        <p:pic>
          <p:nvPicPr>
            <p:cNvPr id="113" name="Picture 571" descr="fridge2.png">
              <a:extLst>
                <a:ext uri="{FF2B5EF4-FFF2-40B4-BE49-F238E27FC236}">
                  <a16:creationId xmlns:a16="http://schemas.microsoft.com/office/drawing/2014/main" id="{29DD0F98-F93B-0145-A925-F4125ED490DD}"/>
                </a:ext>
              </a:extLst>
            </p:cNvPr>
            <p:cNvPicPr>
              <a:picLocks noChangeAspect="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4" name="Picture 1115" descr="antenna_stylized">
              <a:extLst>
                <a:ext uri="{FF2B5EF4-FFF2-40B4-BE49-F238E27FC236}">
                  <a16:creationId xmlns:a16="http://schemas.microsoft.com/office/drawing/2014/main" id="{C1A64F68-4D16-AE4F-AB60-09D2C0CF0E2C}"/>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95" name="Group 794">
            <a:extLst>
              <a:ext uri="{FF2B5EF4-FFF2-40B4-BE49-F238E27FC236}">
                <a16:creationId xmlns:a16="http://schemas.microsoft.com/office/drawing/2014/main" id="{AF73DE4B-526E-9C4F-9242-9BC0D43F8CBA}"/>
              </a:ext>
            </a:extLst>
          </p:cNvPr>
          <p:cNvGrpSpPr/>
          <p:nvPr/>
        </p:nvGrpSpPr>
        <p:grpSpPr>
          <a:xfrm>
            <a:off x="11064947" y="3428485"/>
            <a:ext cx="518448" cy="1212242"/>
            <a:chOff x="11058573" y="3399165"/>
            <a:chExt cx="518448" cy="1212242"/>
          </a:xfrm>
        </p:grpSpPr>
        <p:grpSp>
          <p:nvGrpSpPr>
            <p:cNvPr id="375" name="Group 374">
              <a:extLst>
                <a:ext uri="{FF2B5EF4-FFF2-40B4-BE49-F238E27FC236}">
                  <a16:creationId xmlns:a16="http://schemas.microsoft.com/office/drawing/2014/main" id="{433FEDDB-405E-DB4E-815F-55EE9E62EF1A}"/>
                </a:ext>
              </a:extLst>
            </p:cNvPr>
            <p:cNvGrpSpPr/>
            <p:nvPr/>
          </p:nvGrpSpPr>
          <p:grpSpPr>
            <a:xfrm>
              <a:off x="11087182" y="4159591"/>
              <a:ext cx="489839" cy="451816"/>
              <a:chOff x="5103720" y="2693365"/>
              <a:chExt cx="611650" cy="414788"/>
            </a:xfrm>
          </p:grpSpPr>
          <p:cxnSp>
            <p:nvCxnSpPr>
              <p:cNvPr id="376" name="Straight Connector 375">
                <a:extLst>
                  <a:ext uri="{FF2B5EF4-FFF2-40B4-BE49-F238E27FC236}">
                    <a16:creationId xmlns:a16="http://schemas.microsoft.com/office/drawing/2014/main" id="{1D164102-BE0D-AF40-9A7B-7F2B261B2C20}"/>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78" name="Group 377">
                <a:extLst>
                  <a:ext uri="{FF2B5EF4-FFF2-40B4-BE49-F238E27FC236}">
                    <a16:creationId xmlns:a16="http://schemas.microsoft.com/office/drawing/2014/main" id="{9018E7EF-EB96-424D-962A-FEB80B43946F}"/>
                  </a:ext>
                </a:extLst>
              </p:cNvPr>
              <p:cNvGrpSpPr/>
              <p:nvPr/>
            </p:nvGrpSpPr>
            <p:grpSpPr>
              <a:xfrm>
                <a:off x="5275406" y="2693365"/>
                <a:ext cx="439964" cy="414788"/>
                <a:chOff x="5275406" y="2711455"/>
                <a:chExt cx="452949" cy="405518"/>
              </a:xfrm>
            </p:grpSpPr>
            <p:pic>
              <p:nvPicPr>
                <p:cNvPr id="379" name="Picture 378" descr="server_rack.png">
                  <a:extLst>
                    <a:ext uri="{FF2B5EF4-FFF2-40B4-BE49-F238E27FC236}">
                      <a16:creationId xmlns:a16="http://schemas.microsoft.com/office/drawing/2014/main" id="{C865CB27-BCE1-654B-9519-9B39D4CB587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80" name="Picture 379" descr="server_rack.png">
                  <a:extLst>
                    <a:ext uri="{FF2B5EF4-FFF2-40B4-BE49-F238E27FC236}">
                      <a16:creationId xmlns:a16="http://schemas.microsoft.com/office/drawing/2014/main" id="{41D005B5-0BAE-3E48-A2D4-576E4F7B946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81" name="Picture 380" descr="server_rack.png">
                  <a:extLst>
                    <a:ext uri="{FF2B5EF4-FFF2-40B4-BE49-F238E27FC236}">
                      <a16:creationId xmlns:a16="http://schemas.microsoft.com/office/drawing/2014/main" id="{89060F4D-6C40-724C-BD1E-F12A5CA65DE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92" name="Group 391">
              <a:extLst>
                <a:ext uri="{FF2B5EF4-FFF2-40B4-BE49-F238E27FC236}">
                  <a16:creationId xmlns:a16="http://schemas.microsoft.com/office/drawing/2014/main" id="{710FDFDB-5658-6346-883B-53F72A0E1C90}"/>
                </a:ext>
              </a:extLst>
            </p:cNvPr>
            <p:cNvGrpSpPr/>
            <p:nvPr/>
          </p:nvGrpSpPr>
          <p:grpSpPr>
            <a:xfrm>
              <a:off x="11058573" y="3399165"/>
              <a:ext cx="423724" cy="405973"/>
              <a:chOff x="5103720" y="2693365"/>
              <a:chExt cx="611650" cy="414788"/>
            </a:xfrm>
          </p:grpSpPr>
          <p:cxnSp>
            <p:nvCxnSpPr>
              <p:cNvPr id="393" name="Straight Connector 392">
                <a:extLst>
                  <a:ext uri="{FF2B5EF4-FFF2-40B4-BE49-F238E27FC236}">
                    <a16:creationId xmlns:a16="http://schemas.microsoft.com/office/drawing/2014/main" id="{21121473-8384-8944-A0B5-DD441780262C}"/>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95" name="Group 394">
                <a:extLst>
                  <a:ext uri="{FF2B5EF4-FFF2-40B4-BE49-F238E27FC236}">
                    <a16:creationId xmlns:a16="http://schemas.microsoft.com/office/drawing/2014/main" id="{11366773-360A-0449-911A-80462659C660}"/>
                  </a:ext>
                </a:extLst>
              </p:cNvPr>
              <p:cNvGrpSpPr/>
              <p:nvPr/>
            </p:nvGrpSpPr>
            <p:grpSpPr>
              <a:xfrm>
                <a:off x="5275406" y="2693365"/>
                <a:ext cx="439964" cy="414788"/>
                <a:chOff x="5275406" y="2711455"/>
                <a:chExt cx="452949" cy="405518"/>
              </a:xfrm>
            </p:grpSpPr>
            <p:pic>
              <p:nvPicPr>
                <p:cNvPr id="396" name="Picture 395" descr="server_rack.png">
                  <a:extLst>
                    <a:ext uri="{FF2B5EF4-FFF2-40B4-BE49-F238E27FC236}">
                      <a16:creationId xmlns:a16="http://schemas.microsoft.com/office/drawing/2014/main" id="{361EFF3D-6A1F-2646-B975-1FACB4284FB6}"/>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97" name="Picture 396" descr="server_rack.png">
                  <a:extLst>
                    <a:ext uri="{FF2B5EF4-FFF2-40B4-BE49-F238E27FC236}">
                      <a16:creationId xmlns:a16="http://schemas.microsoft.com/office/drawing/2014/main" id="{E83F8942-DE11-A747-A5A4-EDFBB17BFC8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98" name="Picture 397" descr="server_rack.png">
                  <a:extLst>
                    <a:ext uri="{FF2B5EF4-FFF2-40B4-BE49-F238E27FC236}">
                      <a16:creationId xmlns:a16="http://schemas.microsoft.com/office/drawing/2014/main" id="{300ED1AC-F5EE-3C49-B963-42178C24340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71" name="Group 950">
            <a:extLst>
              <a:ext uri="{FF2B5EF4-FFF2-40B4-BE49-F238E27FC236}">
                <a16:creationId xmlns:a16="http://schemas.microsoft.com/office/drawing/2014/main" id="{2B0A745F-DA32-E140-AB36-BC5E1C4E2D48}"/>
              </a:ext>
            </a:extLst>
          </p:cNvPr>
          <p:cNvGrpSpPr>
            <a:grpSpLocks/>
          </p:cNvGrpSpPr>
          <p:nvPr/>
        </p:nvGrpSpPr>
        <p:grpSpPr bwMode="auto">
          <a:xfrm>
            <a:off x="10288915" y="5273951"/>
            <a:ext cx="177192" cy="330833"/>
            <a:chOff x="4140" y="429"/>
            <a:chExt cx="1425" cy="2396"/>
          </a:xfrm>
        </p:grpSpPr>
        <p:sp>
          <p:nvSpPr>
            <p:cNvPr id="207" name="Freeform 951">
              <a:extLst>
                <a:ext uri="{FF2B5EF4-FFF2-40B4-BE49-F238E27FC236}">
                  <a16:creationId xmlns:a16="http://schemas.microsoft.com/office/drawing/2014/main" id="{12CB3660-4D63-014F-8CC9-FDFB8140AB8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8" name="Rectangle 952">
              <a:extLst>
                <a:ext uri="{FF2B5EF4-FFF2-40B4-BE49-F238E27FC236}">
                  <a16:creationId xmlns:a16="http://schemas.microsoft.com/office/drawing/2014/main" id="{EFE1382F-B768-3541-8BD1-06AB71BFA8E6}"/>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9" name="Freeform 953">
              <a:extLst>
                <a:ext uri="{FF2B5EF4-FFF2-40B4-BE49-F238E27FC236}">
                  <a16:creationId xmlns:a16="http://schemas.microsoft.com/office/drawing/2014/main" id="{FB363E8F-CA06-2449-A66C-B147358943F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0" name="Freeform 954">
              <a:extLst>
                <a:ext uri="{FF2B5EF4-FFF2-40B4-BE49-F238E27FC236}">
                  <a16:creationId xmlns:a16="http://schemas.microsoft.com/office/drawing/2014/main" id="{8A74E36A-A735-7440-A2B1-55846B516D7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1" name="Rectangle 955">
              <a:extLst>
                <a:ext uri="{FF2B5EF4-FFF2-40B4-BE49-F238E27FC236}">
                  <a16:creationId xmlns:a16="http://schemas.microsoft.com/office/drawing/2014/main" id="{FC433BF5-02C8-F540-AE86-53BF56960014}"/>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12" name="Group 956">
              <a:extLst>
                <a:ext uri="{FF2B5EF4-FFF2-40B4-BE49-F238E27FC236}">
                  <a16:creationId xmlns:a16="http://schemas.microsoft.com/office/drawing/2014/main" id="{969A0B36-D994-A24C-8329-146363A51CA4}"/>
                </a:ext>
              </a:extLst>
            </p:cNvPr>
            <p:cNvGrpSpPr>
              <a:grpSpLocks/>
            </p:cNvGrpSpPr>
            <p:nvPr/>
          </p:nvGrpSpPr>
          <p:grpSpPr bwMode="auto">
            <a:xfrm>
              <a:off x="4749" y="668"/>
              <a:ext cx="581" cy="145"/>
              <a:chOff x="614" y="2568"/>
              <a:chExt cx="725" cy="139"/>
            </a:xfrm>
          </p:grpSpPr>
          <p:sp>
            <p:nvSpPr>
              <p:cNvPr id="237" name="AutoShape 957">
                <a:extLst>
                  <a:ext uri="{FF2B5EF4-FFF2-40B4-BE49-F238E27FC236}">
                    <a16:creationId xmlns:a16="http://schemas.microsoft.com/office/drawing/2014/main" id="{75A7B329-681F-2B4A-8470-FC0231FE257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8" name="AutoShape 958">
                <a:extLst>
                  <a:ext uri="{FF2B5EF4-FFF2-40B4-BE49-F238E27FC236}">
                    <a16:creationId xmlns:a16="http://schemas.microsoft.com/office/drawing/2014/main" id="{197CEF08-20F4-5741-AC2B-1EBB072FA546}"/>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3" name="Rectangle 959">
              <a:extLst>
                <a:ext uri="{FF2B5EF4-FFF2-40B4-BE49-F238E27FC236}">
                  <a16:creationId xmlns:a16="http://schemas.microsoft.com/office/drawing/2014/main" id="{775AA9F7-199B-ED4C-B422-5E1B766FBA6B}"/>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14" name="Group 960">
              <a:extLst>
                <a:ext uri="{FF2B5EF4-FFF2-40B4-BE49-F238E27FC236}">
                  <a16:creationId xmlns:a16="http://schemas.microsoft.com/office/drawing/2014/main" id="{4EED0C22-3BA6-E24F-B528-BF018CB34F5F}"/>
                </a:ext>
              </a:extLst>
            </p:cNvPr>
            <p:cNvGrpSpPr>
              <a:grpSpLocks/>
            </p:cNvGrpSpPr>
            <p:nvPr/>
          </p:nvGrpSpPr>
          <p:grpSpPr bwMode="auto">
            <a:xfrm>
              <a:off x="4747" y="994"/>
              <a:ext cx="581" cy="134"/>
              <a:chOff x="614" y="2568"/>
              <a:chExt cx="725" cy="139"/>
            </a:xfrm>
          </p:grpSpPr>
          <p:sp>
            <p:nvSpPr>
              <p:cNvPr id="235" name="AutoShape 961">
                <a:extLst>
                  <a:ext uri="{FF2B5EF4-FFF2-40B4-BE49-F238E27FC236}">
                    <a16:creationId xmlns:a16="http://schemas.microsoft.com/office/drawing/2014/main" id="{FE30D28F-02DD-D041-8551-45D9D2836EA3}"/>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6" name="AutoShape 962">
                <a:extLst>
                  <a:ext uri="{FF2B5EF4-FFF2-40B4-BE49-F238E27FC236}">
                    <a16:creationId xmlns:a16="http://schemas.microsoft.com/office/drawing/2014/main" id="{92F33680-18D6-7C4A-88C2-46C4FA3D08E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5" name="Rectangle 963">
              <a:extLst>
                <a:ext uri="{FF2B5EF4-FFF2-40B4-BE49-F238E27FC236}">
                  <a16:creationId xmlns:a16="http://schemas.microsoft.com/office/drawing/2014/main" id="{A0014856-A5F8-544F-98BE-B1D6878A67A6}"/>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16" name="Rectangle 964">
              <a:extLst>
                <a:ext uri="{FF2B5EF4-FFF2-40B4-BE49-F238E27FC236}">
                  <a16:creationId xmlns:a16="http://schemas.microsoft.com/office/drawing/2014/main" id="{0E6FC61A-EACA-7D4E-9AA7-C7690D093693}"/>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217" name="Group 965">
              <a:extLst>
                <a:ext uri="{FF2B5EF4-FFF2-40B4-BE49-F238E27FC236}">
                  <a16:creationId xmlns:a16="http://schemas.microsoft.com/office/drawing/2014/main" id="{CF083CE2-2403-FD4E-8F7D-758E7F67FF5E}"/>
                </a:ext>
              </a:extLst>
            </p:cNvPr>
            <p:cNvGrpSpPr>
              <a:grpSpLocks/>
            </p:cNvGrpSpPr>
            <p:nvPr/>
          </p:nvGrpSpPr>
          <p:grpSpPr bwMode="auto">
            <a:xfrm>
              <a:off x="4735" y="1627"/>
              <a:ext cx="582" cy="151"/>
              <a:chOff x="614" y="2568"/>
              <a:chExt cx="725" cy="139"/>
            </a:xfrm>
          </p:grpSpPr>
          <p:sp>
            <p:nvSpPr>
              <p:cNvPr id="233" name="AutoShape 966">
                <a:extLst>
                  <a:ext uri="{FF2B5EF4-FFF2-40B4-BE49-F238E27FC236}">
                    <a16:creationId xmlns:a16="http://schemas.microsoft.com/office/drawing/2014/main" id="{5ED8E2CD-DB59-0040-9493-378A5D7DF185}"/>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4" name="AutoShape 967">
                <a:extLst>
                  <a:ext uri="{FF2B5EF4-FFF2-40B4-BE49-F238E27FC236}">
                    <a16:creationId xmlns:a16="http://schemas.microsoft.com/office/drawing/2014/main" id="{F249F021-1652-2041-9D37-82D9ADAF20CC}"/>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18" name="Freeform 968">
              <a:extLst>
                <a:ext uri="{FF2B5EF4-FFF2-40B4-BE49-F238E27FC236}">
                  <a16:creationId xmlns:a16="http://schemas.microsoft.com/office/drawing/2014/main" id="{2DA20985-B59E-DD4F-B452-9726DAD28D39}"/>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9" name="Group 969">
              <a:extLst>
                <a:ext uri="{FF2B5EF4-FFF2-40B4-BE49-F238E27FC236}">
                  <a16:creationId xmlns:a16="http://schemas.microsoft.com/office/drawing/2014/main" id="{68489279-23CF-FB42-9AE3-CAB3A000B96D}"/>
                </a:ext>
              </a:extLst>
            </p:cNvPr>
            <p:cNvGrpSpPr>
              <a:grpSpLocks/>
            </p:cNvGrpSpPr>
            <p:nvPr/>
          </p:nvGrpSpPr>
          <p:grpSpPr bwMode="auto">
            <a:xfrm>
              <a:off x="4739" y="1327"/>
              <a:ext cx="582" cy="139"/>
              <a:chOff x="614" y="2568"/>
              <a:chExt cx="725" cy="139"/>
            </a:xfrm>
          </p:grpSpPr>
          <p:sp>
            <p:nvSpPr>
              <p:cNvPr id="231" name="AutoShape 970">
                <a:extLst>
                  <a:ext uri="{FF2B5EF4-FFF2-40B4-BE49-F238E27FC236}">
                    <a16:creationId xmlns:a16="http://schemas.microsoft.com/office/drawing/2014/main" id="{12532EDD-6029-FD41-90A0-EB4B9A3B8C37}"/>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2" name="AutoShape 971">
                <a:extLst>
                  <a:ext uri="{FF2B5EF4-FFF2-40B4-BE49-F238E27FC236}">
                    <a16:creationId xmlns:a16="http://schemas.microsoft.com/office/drawing/2014/main" id="{2ADE9625-767F-5247-8211-3638BECC9876}"/>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220" name="Rectangle 972">
              <a:extLst>
                <a:ext uri="{FF2B5EF4-FFF2-40B4-BE49-F238E27FC236}">
                  <a16:creationId xmlns:a16="http://schemas.microsoft.com/office/drawing/2014/main" id="{71E52DA0-9A54-7744-90B9-E438CBE00C1E}"/>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1" name="Freeform 973">
              <a:extLst>
                <a:ext uri="{FF2B5EF4-FFF2-40B4-BE49-F238E27FC236}">
                  <a16:creationId xmlns:a16="http://schemas.microsoft.com/office/drawing/2014/main" id="{D950FAED-4EC6-7B4B-AFA5-CA2701F74D0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2" name="Freeform 974">
              <a:extLst>
                <a:ext uri="{FF2B5EF4-FFF2-40B4-BE49-F238E27FC236}">
                  <a16:creationId xmlns:a16="http://schemas.microsoft.com/office/drawing/2014/main" id="{55AF3FE0-BBE4-A74C-A9EF-B8F3AA7A0D1E}"/>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3" name="Oval 975">
              <a:extLst>
                <a:ext uri="{FF2B5EF4-FFF2-40B4-BE49-F238E27FC236}">
                  <a16:creationId xmlns:a16="http://schemas.microsoft.com/office/drawing/2014/main" id="{AC808981-49D6-D840-800C-F21BB910618E}"/>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4" name="Freeform 976">
              <a:extLst>
                <a:ext uri="{FF2B5EF4-FFF2-40B4-BE49-F238E27FC236}">
                  <a16:creationId xmlns:a16="http://schemas.microsoft.com/office/drawing/2014/main" id="{EBD04B6D-F8F6-FE45-BBD9-3CFFE7B287DA}"/>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5" name="AutoShape 977">
              <a:extLst>
                <a:ext uri="{FF2B5EF4-FFF2-40B4-BE49-F238E27FC236}">
                  <a16:creationId xmlns:a16="http://schemas.microsoft.com/office/drawing/2014/main" id="{EB968B78-CEDA-2949-925F-D6EE71A8ED4E}"/>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6" name="AutoShape 978">
              <a:extLst>
                <a:ext uri="{FF2B5EF4-FFF2-40B4-BE49-F238E27FC236}">
                  <a16:creationId xmlns:a16="http://schemas.microsoft.com/office/drawing/2014/main" id="{6127245D-2639-C841-ABBD-0A2EB87194A7}"/>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7" name="Oval 979">
              <a:extLst>
                <a:ext uri="{FF2B5EF4-FFF2-40B4-BE49-F238E27FC236}">
                  <a16:creationId xmlns:a16="http://schemas.microsoft.com/office/drawing/2014/main" id="{CBCE7727-73A7-814E-B244-E80EED405F61}"/>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8" name="Oval 980">
              <a:extLst>
                <a:ext uri="{FF2B5EF4-FFF2-40B4-BE49-F238E27FC236}">
                  <a16:creationId xmlns:a16="http://schemas.microsoft.com/office/drawing/2014/main" id="{7A66ECF6-DDAE-2842-92B5-EA8F14A121CC}"/>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29" name="Oval 981">
              <a:extLst>
                <a:ext uri="{FF2B5EF4-FFF2-40B4-BE49-F238E27FC236}">
                  <a16:creationId xmlns:a16="http://schemas.microsoft.com/office/drawing/2014/main" id="{5A97568E-F028-FD44-8E47-C92EC6C01262}"/>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30" name="Rectangle 982">
              <a:extLst>
                <a:ext uri="{FF2B5EF4-FFF2-40B4-BE49-F238E27FC236}">
                  <a16:creationId xmlns:a16="http://schemas.microsoft.com/office/drawing/2014/main" id="{A834B858-68E5-0D45-8391-2A0A996FA3D3}"/>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44" name="Group 590">
            <a:extLst>
              <a:ext uri="{FF2B5EF4-FFF2-40B4-BE49-F238E27FC236}">
                <a16:creationId xmlns:a16="http://schemas.microsoft.com/office/drawing/2014/main" id="{2648262B-E78D-1D4B-B3FD-3AE9CD5C321E}"/>
              </a:ext>
            </a:extLst>
          </p:cNvPr>
          <p:cNvGrpSpPr>
            <a:grpSpLocks/>
          </p:cNvGrpSpPr>
          <p:nvPr/>
        </p:nvGrpSpPr>
        <p:grpSpPr bwMode="auto">
          <a:xfrm flipH="1">
            <a:off x="7980855" y="4900161"/>
            <a:ext cx="345630" cy="320302"/>
            <a:chOff x="2839" y="3501"/>
            <a:chExt cx="755" cy="803"/>
          </a:xfrm>
        </p:grpSpPr>
        <p:pic>
          <p:nvPicPr>
            <p:cNvPr id="367" name="Picture 591" descr="desktop_computer_stylized_medium">
              <a:extLst>
                <a:ext uri="{FF2B5EF4-FFF2-40B4-BE49-F238E27FC236}">
                  <a16:creationId xmlns:a16="http://schemas.microsoft.com/office/drawing/2014/main" id="{35FBE2DB-60A7-B340-A5BB-B3699CCC02BD}"/>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 name="Freeform 592">
              <a:extLst>
                <a:ext uri="{FF2B5EF4-FFF2-40B4-BE49-F238E27FC236}">
                  <a16:creationId xmlns:a16="http://schemas.microsoft.com/office/drawing/2014/main" id="{0263E665-BF2A-2F4A-ADA8-20F44C3127A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0" name="Group 590">
            <a:extLst>
              <a:ext uri="{FF2B5EF4-FFF2-40B4-BE49-F238E27FC236}">
                <a16:creationId xmlns:a16="http://schemas.microsoft.com/office/drawing/2014/main" id="{A66A00B8-C906-204A-9EA8-BF8007089AFF}"/>
              </a:ext>
            </a:extLst>
          </p:cNvPr>
          <p:cNvGrpSpPr>
            <a:grpSpLocks/>
          </p:cNvGrpSpPr>
          <p:nvPr/>
        </p:nvGrpSpPr>
        <p:grpSpPr bwMode="auto">
          <a:xfrm flipH="1">
            <a:off x="8153909" y="5504657"/>
            <a:ext cx="345630" cy="320302"/>
            <a:chOff x="2839" y="3501"/>
            <a:chExt cx="755" cy="803"/>
          </a:xfrm>
        </p:grpSpPr>
        <p:pic>
          <p:nvPicPr>
            <p:cNvPr id="491" name="Picture 591" descr="desktop_computer_stylized_medium">
              <a:extLst>
                <a:ext uri="{FF2B5EF4-FFF2-40B4-BE49-F238E27FC236}">
                  <a16:creationId xmlns:a16="http://schemas.microsoft.com/office/drawing/2014/main" id="{0D26BE9F-5A6F-194D-95F5-9A26085A8BCC}"/>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2" name="Freeform 592">
              <a:extLst>
                <a:ext uri="{FF2B5EF4-FFF2-40B4-BE49-F238E27FC236}">
                  <a16:creationId xmlns:a16="http://schemas.microsoft.com/office/drawing/2014/main" id="{F940FA7C-0178-FC42-989D-133C7D3EF04D}"/>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3" name="Group 590">
            <a:extLst>
              <a:ext uri="{FF2B5EF4-FFF2-40B4-BE49-F238E27FC236}">
                <a16:creationId xmlns:a16="http://schemas.microsoft.com/office/drawing/2014/main" id="{AADF67FB-3BE7-EF42-B8A5-B005B506931A}"/>
              </a:ext>
            </a:extLst>
          </p:cNvPr>
          <p:cNvGrpSpPr>
            <a:grpSpLocks/>
          </p:cNvGrpSpPr>
          <p:nvPr/>
        </p:nvGrpSpPr>
        <p:grpSpPr bwMode="auto">
          <a:xfrm flipH="1">
            <a:off x="8552134" y="5526130"/>
            <a:ext cx="345630" cy="320302"/>
            <a:chOff x="2839" y="3501"/>
            <a:chExt cx="755" cy="803"/>
          </a:xfrm>
        </p:grpSpPr>
        <p:pic>
          <p:nvPicPr>
            <p:cNvPr id="494" name="Picture 591" descr="desktop_computer_stylized_medium">
              <a:extLst>
                <a:ext uri="{FF2B5EF4-FFF2-40B4-BE49-F238E27FC236}">
                  <a16:creationId xmlns:a16="http://schemas.microsoft.com/office/drawing/2014/main" id="{0BBC0FBB-DA3F-874A-8EBE-B51C772E068F}"/>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5" name="Freeform 592">
              <a:extLst>
                <a:ext uri="{FF2B5EF4-FFF2-40B4-BE49-F238E27FC236}">
                  <a16:creationId xmlns:a16="http://schemas.microsoft.com/office/drawing/2014/main" id="{A9932DBD-03D1-3E48-AE83-712DE720FE4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6" name="Group 1064">
            <a:extLst>
              <a:ext uri="{FF2B5EF4-FFF2-40B4-BE49-F238E27FC236}">
                <a16:creationId xmlns:a16="http://schemas.microsoft.com/office/drawing/2014/main" id="{FC2552CF-9AC0-3243-8999-6808B911C762}"/>
              </a:ext>
            </a:extLst>
          </p:cNvPr>
          <p:cNvGrpSpPr>
            <a:grpSpLocks/>
          </p:cNvGrpSpPr>
          <p:nvPr/>
        </p:nvGrpSpPr>
        <p:grpSpPr bwMode="auto">
          <a:xfrm>
            <a:off x="9534746" y="5795138"/>
            <a:ext cx="319264" cy="253379"/>
            <a:chOff x="877" y="1008"/>
            <a:chExt cx="2747" cy="2591"/>
          </a:xfrm>
        </p:grpSpPr>
        <p:pic>
          <p:nvPicPr>
            <p:cNvPr id="497" name="Picture 1065" descr="antenna_stylized">
              <a:extLst>
                <a:ext uri="{FF2B5EF4-FFF2-40B4-BE49-F238E27FC236}">
                  <a16:creationId xmlns:a16="http://schemas.microsoft.com/office/drawing/2014/main" id="{87938519-94DB-D545-A29A-7EDE5E412B2B}"/>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8" name="Picture 1066" descr="laptop_keyboard">
              <a:extLst>
                <a:ext uri="{FF2B5EF4-FFF2-40B4-BE49-F238E27FC236}">
                  <a16:creationId xmlns:a16="http://schemas.microsoft.com/office/drawing/2014/main" id="{2D71707C-83CA-1C4B-8508-67E56E2ADD03}"/>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9" name="Freeform 1067">
              <a:extLst>
                <a:ext uri="{FF2B5EF4-FFF2-40B4-BE49-F238E27FC236}">
                  <a16:creationId xmlns:a16="http://schemas.microsoft.com/office/drawing/2014/main" id="{73F0FEB4-8393-CC4E-8318-ED16B301B6DC}"/>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00" name="Picture 1068" descr="screen">
              <a:extLst>
                <a:ext uri="{FF2B5EF4-FFF2-40B4-BE49-F238E27FC236}">
                  <a16:creationId xmlns:a16="http://schemas.microsoft.com/office/drawing/2014/main" id="{7FE7C88C-9EAD-8349-A46B-E909AEA6578E}"/>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 name="Freeform 1069">
              <a:extLst>
                <a:ext uri="{FF2B5EF4-FFF2-40B4-BE49-F238E27FC236}">
                  <a16:creationId xmlns:a16="http://schemas.microsoft.com/office/drawing/2014/main" id="{0DBCF6AD-8352-3C40-B68E-0383519D20A4}"/>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2" name="Freeform 1070">
              <a:extLst>
                <a:ext uri="{FF2B5EF4-FFF2-40B4-BE49-F238E27FC236}">
                  <a16:creationId xmlns:a16="http://schemas.microsoft.com/office/drawing/2014/main" id="{3C23673E-599F-5241-B844-C8F96A051D11}"/>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Freeform 1071">
              <a:extLst>
                <a:ext uri="{FF2B5EF4-FFF2-40B4-BE49-F238E27FC236}">
                  <a16:creationId xmlns:a16="http://schemas.microsoft.com/office/drawing/2014/main" id="{4D502A0C-8868-2C4E-B6B7-F46718640A2A}"/>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4" name="Freeform 1072">
              <a:extLst>
                <a:ext uri="{FF2B5EF4-FFF2-40B4-BE49-F238E27FC236}">
                  <a16:creationId xmlns:a16="http://schemas.microsoft.com/office/drawing/2014/main" id="{154DEECF-C451-B140-A650-9DB9DCC4178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5" name="Freeform 1073">
              <a:extLst>
                <a:ext uri="{FF2B5EF4-FFF2-40B4-BE49-F238E27FC236}">
                  <a16:creationId xmlns:a16="http://schemas.microsoft.com/office/drawing/2014/main" id="{61C09639-BDA6-1848-86B4-033F9F9979D9}"/>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6" name="Freeform 1074">
              <a:extLst>
                <a:ext uri="{FF2B5EF4-FFF2-40B4-BE49-F238E27FC236}">
                  <a16:creationId xmlns:a16="http://schemas.microsoft.com/office/drawing/2014/main" id="{BBF9A35C-4B4A-604C-BCA3-20BC6C3D2D8B}"/>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07" name="Group 1075">
              <a:extLst>
                <a:ext uri="{FF2B5EF4-FFF2-40B4-BE49-F238E27FC236}">
                  <a16:creationId xmlns:a16="http://schemas.microsoft.com/office/drawing/2014/main" id="{C228B10E-0BB1-8D40-9DB1-545E285C7600}"/>
                </a:ext>
              </a:extLst>
            </p:cNvPr>
            <p:cNvGrpSpPr>
              <a:grpSpLocks/>
            </p:cNvGrpSpPr>
            <p:nvPr/>
          </p:nvGrpSpPr>
          <p:grpSpPr bwMode="auto">
            <a:xfrm>
              <a:off x="1709" y="3008"/>
              <a:ext cx="507" cy="234"/>
              <a:chOff x="1740" y="2642"/>
              <a:chExt cx="752" cy="327"/>
            </a:xfrm>
          </p:grpSpPr>
          <p:sp>
            <p:nvSpPr>
              <p:cNvPr id="514" name="Freeform 1076">
                <a:extLst>
                  <a:ext uri="{FF2B5EF4-FFF2-40B4-BE49-F238E27FC236}">
                    <a16:creationId xmlns:a16="http://schemas.microsoft.com/office/drawing/2014/main" id="{DBE93115-3362-AE4D-A30A-337520C73917}"/>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5" name="Freeform 1077">
                <a:extLst>
                  <a:ext uri="{FF2B5EF4-FFF2-40B4-BE49-F238E27FC236}">
                    <a16:creationId xmlns:a16="http://schemas.microsoft.com/office/drawing/2014/main" id="{E980EACA-94CF-194A-AC7A-1415DBB4CAF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6" name="Freeform 1078">
                <a:extLst>
                  <a:ext uri="{FF2B5EF4-FFF2-40B4-BE49-F238E27FC236}">
                    <a16:creationId xmlns:a16="http://schemas.microsoft.com/office/drawing/2014/main" id="{67C8CECC-A4D3-D543-A1C2-92A3DDD6045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7" name="Freeform 1079">
                <a:extLst>
                  <a:ext uri="{FF2B5EF4-FFF2-40B4-BE49-F238E27FC236}">
                    <a16:creationId xmlns:a16="http://schemas.microsoft.com/office/drawing/2014/main" id="{DF7F90DA-E9FF-E64E-979A-F2C4CF6F27E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8" name="Freeform 1080">
                <a:extLst>
                  <a:ext uri="{FF2B5EF4-FFF2-40B4-BE49-F238E27FC236}">
                    <a16:creationId xmlns:a16="http://schemas.microsoft.com/office/drawing/2014/main" id="{1FB7CFF5-5312-6B45-B1C9-1E8019D9AB7E}"/>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9" name="Freeform 1081">
                <a:extLst>
                  <a:ext uri="{FF2B5EF4-FFF2-40B4-BE49-F238E27FC236}">
                    <a16:creationId xmlns:a16="http://schemas.microsoft.com/office/drawing/2014/main" id="{F6743163-40E8-634F-BDA5-FD850E9C93C7}"/>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08" name="Freeform 1082">
              <a:extLst>
                <a:ext uri="{FF2B5EF4-FFF2-40B4-BE49-F238E27FC236}">
                  <a16:creationId xmlns:a16="http://schemas.microsoft.com/office/drawing/2014/main" id="{5C688E93-8024-AF4A-9FAE-F872353A70E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9" name="Freeform 1083">
              <a:extLst>
                <a:ext uri="{FF2B5EF4-FFF2-40B4-BE49-F238E27FC236}">
                  <a16:creationId xmlns:a16="http://schemas.microsoft.com/office/drawing/2014/main" id="{E2D8B864-6DD1-D042-9409-8862ACC1AAD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0" name="Freeform 1084">
              <a:extLst>
                <a:ext uri="{FF2B5EF4-FFF2-40B4-BE49-F238E27FC236}">
                  <a16:creationId xmlns:a16="http://schemas.microsoft.com/office/drawing/2014/main" id="{CC7A3F9E-B0BC-2945-B124-91C53102EAF2}"/>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1" name="Freeform 1085">
              <a:extLst>
                <a:ext uri="{FF2B5EF4-FFF2-40B4-BE49-F238E27FC236}">
                  <a16:creationId xmlns:a16="http://schemas.microsoft.com/office/drawing/2014/main" id="{B8E20EA9-88B9-0A42-A470-7AF9E8810568}"/>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2" name="Freeform 1086">
              <a:extLst>
                <a:ext uri="{FF2B5EF4-FFF2-40B4-BE49-F238E27FC236}">
                  <a16:creationId xmlns:a16="http://schemas.microsoft.com/office/drawing/2014/main" id="{A9D04135-B045-A743-95D7-CA5EF36EE738}"/>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3" name="Freeform 1087">
              <a:extLst>
                <a:ext uri="{FF2B5EF4-FFF2-40B4-BE49-F238E27FC236}">
                  <a16:creationId xmlns:a16="http://schemas.microsoft.com/office/drawing/2014/main" id="{C0583F57-71B7-B142-BC2A-15444A0CF4E5}"/>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5" name="Freeform 984">
            <a:extLst>
              <a:ext uri="{FF2B5EF4-FFF2-40B4-BE49-F238E27FC236}">
                <a16:creationId xmlns:a16="http://schemas.microsoft.com/office/drawing/2014/main" id="{69921432-2526-D74B-B1B3-EF4990D573EA}"/>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 name="Freeform 986">
            <a:extLst>
              <a:ext uri="{FF2B5EF4-FFF2-40B4-BE49-F238E27FC236}">
                <a16:creationId xmlns:a16="http://schemas.microsoft.com/office/drawing/2014/main" id="{210AB56E-8E3A-464C-BA90-E5EE13DE14AA}"/>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 name="Freeform 987">
            <a:extLst>
              <a:ext uri="{FF2B5EF4-FFF2-40B4-BE49-F238E27FC236}">
                <a16:creationId xmlns:a16="http://schemas.microsoft.com/office/drawing/2014/main" id="{4B6304D8-37E4-9743-9663-D2140A3373CD}"/>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9" name="Rectangle 988">
            <a:extLst>
              <a:ext uri="{FF2B5EF4-FFF2-40B4-BE49-F238E27FC236}">
                <a16:creationId xmlns:a16="http://schemas.microsoft.com/office/drawing/2014/main" id="{01DA0D94-4858-4748-835A-0A295C76DA10}"/>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80" name="Group 989">
            <a:extLst>
              <a:ext uri="{FF2B5EF4-FFF2-40B4-BE49-F238E27FC236}">
                <a16:creationId xmlns:a16="http://schemas.microsoft.com/office/drawing/2014/main" id="{653C7E87-1F7F-B94B-970F-8043BE6AD494}"/>
              </a:ext>
            </a:extLst>
          </p:cNvPr>
          <p:cNvGrpSpPr>
            <a:grpSpLocks/>
          </p:cNvGrpSpPr>
          <p:nvPr/>
        </p:nvGrpSpPr>
        <p:grpSpPr bwMode="auto">
          <a:xfrm>
            <a:off x="10091149" y="5671195"/>
            <a:ext cx="69903" cy="21117"/>
            <a:chOff x="614" y="2568"/>
            <a:chExt cx="725" cy="139"/>
          </a:xfrm>
        </p:grpSpPr>
        <p:sp>
          <p:nvSpPr>
            <p:cNvPr id="205" name="AutoShape 990">
              <a:extLst>
                <a:ext uri="{FF2B5EF4-FFF2-40B4-BE49-F238E27FC236}">
                  <a16:creationId xmlns:a16="http://schemas.microsoft.com/office/drawing/2014/main" id="{9E8BF054-B12E-C746-9DCC-FFC0FBE11704}"/>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6" name="AutoShape 991">
              <a:extLst>
                <a:ext uri="{FF2B5EF4-FFF2-40B4-BE49-F238E27FC236}">
                  <a16:creationId xmlns:a16="http://schemas.microsoft.com/office/drawing/2014/main" id="{60A26098-3AC3-5F48-AF12-0376133BA22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1" name="Rectangle 992">
            <a:extLst>
              <a:ext uri="{FF2B5EF4-FFF2-40B4-BE49-F238E27FC236}">
                <a16:creationId xmlns:a16="http://schemas.microsoft.com/office/drawing/2014/main" id="{AB0AE9A0-AEC6-B542-BAA1-AD6A9E2574EA}"/>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82" name="Group 993">
            <a:extLst>
              <a:ext uri="{FF2B5EF4-FFF2-40B4-BE49-F238E27FC236}">
                <a16:creationId xmlns:a16="http://schemas.microsoft.com/office/drawing/2014/main" id="{2E23BBDE-93A3-014A-8AD9-509F2B133316}"/>
              </a:ext>
            </a:extLst>
          </p:cNvPr>
          <p:cNvGrpSpPr>
            <a:grpSpLocks/>
          </p:cNvGrpSpPr>
          <p:nvPr/>
        </p:nvGrpSpPr>
        <p:grpSpPr bwMode="auto">
          <a:xfrm>
            <a:off x="10090909" y="5718672"/>
            <a:ext cx="69903" cy="19515"/>
            <a:chOff x="614" y="2568"/>
            <a:chExt cx="725" cy="139"/>
          </a:xfrm>
        </p:grpSpPr>
        <p:sp>
          <p:nvSpPr>
            <p:cNvPr id="203" name="AutoShape 994">
              <a:extLst>
                <a:ext uri="{FF2B5EF4-FFF2-40B4-BE49-F238E27FC236}">
                  <a16:creationId xmlns:a16="http://schemas.microsoft.com/office/drawing/2014/main" id="{CF10A6D2-6E36-BA46-8AB3-2A153E9ECE0D}"/>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4" name="AutoShape 995">
              <a:extLst>
                <a:ext uri="{FF2B5EF4-FFF2-40B4-BE49-F238E27FC236}">
                  <a16:creationId xmlns:a16="http://schemas.microsoft.com/office/drawing/2014/main" id="{964D14B2-2639-5A46-B2D5-48A8B0C3199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3" name="Rectangle 996">
            <a:extLst>
              <a:ext uri="{FF2B5EF4-FFF2-40B4-BE49-F238E27FC236}">
                <a16:creationId xmlns:a16="http://schemas.microsoft.com/office/drawing/2014/main" id="{426E7337-36DD-B64A-88F7-00D5A742F9A0}"/>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84" name="Rectangle 997">
            <a:extLst>
              <a:ext uri="{FF2B5EF4-FFF2-40B4-BE49-F238E27FC236}">
                <a16:creationId xmlns:a16="http://schemas.microsoft.com/office/drawing/2014/main" id="{BE4D7353-7D2D-9F42-8A6A-65BAA6259C09}"/>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185" name="Group 998">
            <a:extLst>
              <a:ext uri="{FF2B5EF4-FFF2-40B4-BE49-F238E27FC236}">
                <a16:creationId xmlns:a16="http://schemas.microsoft.com/office/drawing/2014/main" id="{10644FFB-BF70-614B-94F5-58CB99D12E0E}"/>
              </a:ext>
            </a:extLst>
          </p:cNvPr>
          <p:cNvGrpSpPr>
            <a:grpSpLocks/>
          </p:cNvGrpSpPr>
          <p:nvPr/>
        </p:nvGrpSpPr>
        <p:grpSpPr bwMode="auto">
          <a:xfrm>
            <a:off x="10089465" y="5810860"/>
            <a:ext cx="70024" cy="21991"/>
            <a:chOff x="614" y="2568"/>
            <a:chExt cx="725" cy="139"/>
          </a:xfrm>
        </p:grpSpPr>
        <p:sp>
          <p:nvSpPr>
            <p:cNvPr id="201" name="AutoShape 999">
              <a:extLst>
                <a:ext uri="{FF2B5EF4-FFF2-40B4-BE49-F238E27FC236}">
                  <a16:creationId xmlns:a16="http://schemas.microsoft.com/office/drawing/2014/main" id="{2EEDFBCE-8402-0442-A96B-A6412C51C661}"/>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2" name="AutoShape 1000">
              <a:extLst>
                <a:ext uri="{FF2B5EF4-FFF2-40B4-BE49-F238E27FC236}">
                  <a16:creationId xmlns:a16="http://schemas.microsoft.com/office/drawing/2014/main" id="{5BBF678C-8365-374C-8592-2F4010918330}"/>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6" name="Freeform 1001">
            <a:extLst>
              <a:ext uri="{FF2B5EF4-FFF2-40B4-BE49-F238E27FC236}">
                <a16:creationId xmlns:a16="http://schemas.microsoft.com/office/drawing/2014/main" id="{43320BBC-6D3F-CE4C-AE57-EE45F3319F3F}"/>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87" name="Group 1002">
            <a:extLst>
              <a:ext uri="{FF2B5EF4-FFF2-40B4-BE49-F238E27FC236}">
                <a16:creationId xmlns:a16="http://schemas.microsoft.com/office/drawing/2014/main" id="{4ED748C4-471F-B74E-9328-2437DB94B8F7}"/>
              </a:ext>
            </a:extLst>
          </p:cNvPr>
          <p:cNvGrpSpPr>
            <a:grpSpLocks/>
          </p:cNvGrpSpPr>
          <p:nvPr/>
        </p:nvGrpSpPr>
        <p:grpSpPr bwMode="auto">
          <a:xfrm>
            <a:off x="10089946" y="5767169"/>
            <a:ext cx="70024" cy="20243"/>
            <a:chOff x="614" y="2568"/>
            <a:chExt cx="725" cy="139"/>
          </a:xfrm>
        </p:grpSpPr>
        <p:sp>
          <p:nvSpPr>
            <p:cNvPr id="199" name="AutoShape 1003">
              <a:extLst>
                <a:ext uri="{FF2B5EF4-FFF2-40B4-BE49-F238E27FC236}">
                  <a16:creationId xmlns:a16="http://schemas.microsoft.com/office/drawing/2014/main" id="{DE163CA4-FABE-9B4C-973B-7160FB0CA87A}"/>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200" name="AutoShape 1004">
              <a:extLst>
                <a:ext uri="{FF2B5EF4-FFF2-40B4-BE49-F238E27FC236}">
                  <a16:creationId xmlns:a16="http://schemas.microsoft.com/office/drawing/2014/main" id="{D50A283A-2FFB-A24F-A406-2910EEA8C430}"/>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88" name="Rectangle 1005">
            <a:extLst>
              <a:ext uri="{FF2B5EF4-FFF2-40B4-BE49-F238E27FC236}">
                <a16:creationId xmlns:a16="http://schemas.microsoft.com/office/drawing/2014/main" id="{42659E43-E287-8942-BD23-94141CB4BE81}"/>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89" name="Freeform 1006">
            <a:extLst>
              <a:ext uri="{FF2B5EF4-FFF2-40B4-BE49-F238E27FC236}">
                <a16:creationId xmlns:a16="http://schemas.microsoft.com/office/drawing/2014/main" id="{48DEF8E3-26E3-0E48-88EA-BAB435AE5150}"/>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0" name="Freeform 1007">
            <a:extLst>
              <a:ext uri="{FF2B5EF4-FFF2-40B4-BE49-F238E27FC236}">
                <a16:creationId xmlns:a16="http://schemas.microsoft.com/office/drawing/2014/main" id="{7869EB64-11F6-624E-9B28-6986DD9D076F}"/>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1" name="Oval 1008">
            <a:extLst>
              <a:ext uri="{FF2B5EF4-FFF2-40B4-BE49-F238E27FC236}">
                <a16:creationId xmlns:a16="http://schemas.microsoft.com/office/drawing/2014/main" id="{322E0F0C-40A1-7E43-B9BC-A271C6411EAF}"/>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2" name="Freeform 1009">
            <a:extLst>
              <a:ext uri="{FF2B5EF4-FFF2-40B4-BE49-F238E27FC236}">
                <a16:creationId xmlns:a16="http://schemas.microsoft.com/office/drawing/2014/main" id="{2C34A91D-8DF1-DE40-8F88-B7AB2BE630CE}"/>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3" name="AutoShape 1010">
            <a:extLst>
              <a:ext uri="{FF2B5EF4-FFF2-40B4-BE49-F238E27FC236}">
                <a16:creationId xmlns:a16="http://schemas.microsoft.com/office/drawing/2014/main" id="{C10585A3-5046-F44C-A720-1B5360D1A1E0}"/>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4" name="AutoShape 1011">
            <a:extLst>
              <a:ext uri="{FF2B5EF4-FFF2-40B4-BE49-F238E27FC236}">
                <a16:creationId xmlns:a16="http://schemas.microsoft.com/office/drawing/2014/main" id="{0F1CC371-A8A5-1146-9D54-06BA5783B279}"/>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5" name="Oval 1012">
            <a:extLst>
              <a:ext uri="{FF2B5EF4-FFF2-40B4-BE49-F238E27FC236}">
                <a16:creationId xmlns:a16="http://schemas.microsoft.com/office/drawing/2014/main" id="{165ACFDB-EB0A-EF4A-A53B-E952BF38B28E}"/>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6" name="Oval 1013">
            <a:extLst>
              <a:ext uri="{FF2B5EF4-FFF2-40B4-BE49-F238E27FC236}">
                <a16:creationId xmlns:a16="http://schemas.microsoft.com/office/drawing/2014/main" id="{8E1C86F1-E8A5-AB43-9FBE-05329F11F8D9}"/>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7" name="Oval 1014">
            <a:extLst>
              <a:ext uri="{FF2B5EF4-FFF2-40B4-BE49-F238E27FC236}">
                <a16:creationId xmlns:a16="http://schemas.microsoft.com/office/drawing/2014/main" id="{0C189499-8A09-3E4B-B216-1DBC5D3CDC71}"/>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98" name="Rectangle 1015">
            <a:extLst>
              <a:ext uri="{FF2B5EF4-FFF2-40B4-BE49-F238E27FC236}">
                <a16:creationId xmlns:a16="http://schemas.microsoft.com/office/drawing/2014/main" id="{F801E0C5-03DC-4947-89BB-24F841D73CA1}"/>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Peer-peer </a:t>
            </a:r>
            <a:r>
              <a:rPr lang="en-US" altLang="en-US" dirty="0">
                <a:ea typeface="ＭＳ Ｐゴシック" panose="020B0600070205080204" pitchFamily="34" charset="-128"/>
              </a:rPr>
              <a:t>a</a:t>
            </a:r>
            <a:r>
              <a:rPr lang="en-US" altLang="en-US" sz="4400" dirty="0">
                <a:ea typeface="ＭＳ Ｐゴシック" panose="020B0600070205080204" pitchFamily="34" charset="-128"/>
              </a:rPr>
              <a:t>rchitecture</a:t>
            </a:r>
            <a:endParaRPr lang="en-US" sz="4400" dirty="0"/>
          </a:p>
        </p:txBody>
      </p:sp>
      <p:sp>
        <p:nvSpPr>
          <p:cNvPr id="656" name="Content Placeholder 3">
            <a:extLst>
              <a:ext uri="{FF2B5EF4-FFF2-40B4-BE49-F238E27FC236}">
                <a16:creationId xmlns:a16="http://schemas.microsoft.com/office/drawing/2014/main" id="{97C6B0DF-3B81-1046-A02E-98C8247EB000}"/>
              </a:ext>
            </a:extLst>
          </p:cNvPr>
          <p:cNvSpPr txBox="1">
            <a:spLocks/>
          </p:cNvSpPr>
          <p:nvPr/>
        </p:nvSpPr>
        <p:spPr>
          <a:xfrm>
            <a:off x="889178" y="1260346"/>
            <a:ext cx="5968498" cy="497469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always-on server</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arbitrary end systems directly communicate</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peers request service from other peers, provide service in return to other peers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self scalability</a:t>
            </a:r>
            <a:r>
              <a:rPr kumimoji="0" lang="en-US" altLang="en-US" sz="24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 new peers bring new service capacity, as well as new service demands</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peers are intermittently connected and change IP addresses</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complex management</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example: P2P file sharing</a:t>
            </a:r>
          </a:p>
        </p:txBody>
      </p:sp>
      <p:grpSp>
        <p:nvGrpSpPr>
          <p:cNvPr id="661" name="Group 950">
            <a:extLst>
              <a:ext uri="{FF2B5EF4-FFF2-40B4-BE49-F238E27FC236}">
                <a16:creationId xmlns:a16="http://schemas.microsoft.com/office/drawing/2014/main" id="{221CDB90-F15F-3B40-BE7C-5642BDA8CF7F}"/>
              </a:ext>
            </a:extLst>
          </p:cNvPr>
          <p:cNvGrpSpPr>
            <a:grpSpLocks/>
          </p:cNvGrpSpPr>
          <p:nvPr/>
        </p:nvGrpSpPr>
        <p:grpSpPr bwMode="auto">
          <a:xfrm>
            <a:off x="10002508" y="5616400"/>
            <a:ext cx="214974" cy="403920"/>
            <a:chOff x="4140" y="429"/>
            <a:chExt cx="1425" cy="2396"/>
          </a:xfrm>
        </p:grpSpPr>
        <p:sp>
          <p:nvSpPr>
            <p:cNvPr id="662" name="Freeform 951">
              <a:extLst>
                <a:ext uri="{FF2B5EF4-FFF2-40B4-BE49-F238E27FC236}">
                  <a16:creationId xmlns:a16="http://schemas.microsoft.com/office/drawing/2014/main" id="{3F5BE32F-BF2D-5D43-A3F8-8015366B9045}"/>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3" name="Rectangle 952">
              <a:extLst>
                <a:ext uri="{FF2B5EF4-FFF2-40B4-BE49-F238E27FC236}">
                  <a16:creationId xmlns:a16="http://schemas.microsoft.com/office/drawing/2014/main" id="{74DD6C49-0B6B-3445-ABF4-46D45AE697E3}"/>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64" name="Freeform 953">
              <a:extLst>
                <a:ext uri="{FF2B5EF4-FFF2-40B4-BE49-F238E27FC236}">
                  <a16:creationId xmlns:a16="http://schemas.microsoft.com/office/drawing/2014/main" id="{20913D95-E88A-A848-9963-B3BA4505F5C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5" name="Freeform 954">
              <a:extLst>
                <a:ext uri="{FF2B5EF4-FFF2-40B4-BE49-F238E27FC236}">
                  <a16:creationId xmlns:a16="http://schemas.microsoft.com/office/drawing/2014/main" id="{0DE93F6C-FE6F-AA44-96FD-B6D85A46DC79}"/>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6" name="Rectangle 955">
              <a:extLst>
                <a:ext uri="{FF2B5EF4-FFF2-40B4-BE49-F238E27FC236}">
                  <a16:creationId xmlns:a16="http://schemas.microsoft.com/office/drawing/2014/main" id="{529745F5-82EA-8148-9AA1-BA608BD7BE3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67" name="Group 956">
              <a:extLst>
                <a:ext uri="{FF2B5EF4-FFF2-40B4-BE49-F238E27FC236}">
                  <a16:creationId xmlns:a16="http://schemas.microsoft.com/office/drawing/2014/main" id="{B8FB9448-22B7-FE4A-8748-ABEF4BEADF59}"/>
                </a:ext>
              </a:extLst>
            </p:cNvPr>
            <p:cNvGrpSpPr>
              <a:grpSpLocks/>
            </p:cNvGrpSpPr>
            <p:nvPr/>
          </p:nvGrpSpPr>
          <p:grpSpPr bwMode="auto">
            <a:xfrm>
              <a:off x="4749" y="668"/>
              <a:ext cx="581" cy="145"/>
              <a:chOff x="614" y="2568"/>
              <a:chExt cx="725" cy="139"/>
            </a:xfrm>
          </p:grpSpPr>
          <p:sp>
            <p:nvSpPr>
              <p:cNvPr id="692" name="AutoShape 957">
                <a:extLst>
                  <a:ext uri="{FF2B5EF4-FFF2-40B4-BE49-F238E27FC236}">
                    <a16:creationId xmlns:a16="http://schemas.microsoft.com/office/drawing/2014/main" id="{EADB5D3D-04E2-EF48-B58E-48F7BABA0BF3}"/>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93" name="AutoShape 958">
                <a:extLst>
                  <a:ext uri="{FF2B5EF4-FFF2-40B4-BE49-F238E27FC236}">
                    <a16:creationId xmlns:a16="http://schemas.microsoft.com/office/drawing/2014/main" id="{F98E41BE-EA39-754F-82C7-36D93FBD74F0}"/>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68" name="Rectangle 959">
              <a:extLst>
                <a:ext uri="{FF2B5EF4-FFF2-40B4-BE49-F238E27FC236}">
                  <a16:creationId xmlns:a16="http://schemas.microsoft.com/office/drawing/2014/main" id="{327755D1-B209-404D-9363-9EDC28F7F32F}"/>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69" name="Group 960">
              <a:extLst>
                <a:ext uri="{FF2B5EF4-FFF2-40B4-BE49-F238E27FC236}">
                  <a16:creationId xmlns:a16="http://schemas.microsoft.com/office/drawing/2014/main" id="{26E2E8A6-CFB6-044F-85B5-1DAAEA7FA1C5}"/>
                </a:ext>
              </a:extLst>
            </p:cNvPr>
            <p:cNvGrpSpPr>
              <a:grpSpLocks/>
            </p:cNvGrpSpPr>
            <p:nvPr/>
          </p:nvGrpSpPr>
          <p:grpSpPr bwMode="auto">
            <a:xfrm>
              <a:off x="4747" y="994"/>
              <a:ext cx="581" cy="134"/>
              <a:chOff x="614" y="2568"/>
              <a:chExt cx="725" cy="139"/>
            </a:xfrm>
          </p:grpSpPr>
          <p:sp>
            <p:nvSpPr>
              <p:cNvPr id="690" name="AutoShape 961">
                <a:extLst>
                  <a:ext uri="{FF2B5EF4-FFF2-40B4-BE49-F238E27FC236}">
                    <a16:creationId xmlns:a16="http://schemas.microsoft.com/office/drawing/2014/main" id="{17D69473-78FB-C74F-B4D2-8D565D3F9D8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91" name="AutoShape 962">
                <a:extLst>
                  <a:ext uri="{FF2B5EF4-FFF2-40B4-BE49-F238E27FC236}">
                    <a16:creationId xmlns:a16="http://schemas.microsoft.com/office/drawing/2014/main" id="{17A1D2AB-658B-704B-AE35-B18C119E5AC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70" name="Rectangle 963">
              <a:extLst>
                <a:ext uri="{FF2B5EF4-FFF2-40B4-BE49-F238E27FC236}">
                  <a16:creationId xmlns:a16="http://schemas.microsoft.com/office/drawing/2014/main" id="{F2475D91-5410-684E-A143-AE723E908129}"/>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1" name="Rectangle 964">
              <a:extLst>
                <a:ext uri="{FF2B5EF4-FFF2-40B4-BE49-F238E27FC236}">
                  <a16:creationId xmlns:a16="http://schemas.microsoft.com/office/drawing/2014/main" id="{88C09684-E90D-B34B-AA01-5F070FE819B6}"/>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672" name="Group 965">
              <a:extLst>
                <a:ext uri="{FF2B5EF4-FFF2-40B4-BE49-F238E27FC236}">
                  <a16:creationId xmlns:a16="http://schemas.microsoft.com/office/drawing/2014/main" id="{8ACC4595-9F78-AF46-887A-914807075EBB}"/>
                </a:ext>
              </a:extLst>
            </p:cNvPr>
            <p:cNvGrpSpPr>
              <a:grpSpLocks/>
            </p:cNvGrpSpPr>
            <p:nvPr/>
          </p:nvGrpSpPr>
          <p:grpSpPr bwMode="auto">
            <a:xfrm>
              <a:off x="4735" y="1627"/>
              <a:ext cx="582" cy="151"/>
              <a:chOff x="614" y="2568"/>
              <a:chExt cx="725" cy="139"/>
            </a:xfrm>
          </p:grpSpPr>
          <p:sp>
            <p:nvSpPr>
              <p:cNvPr id="688" name="AutoShape 966">
                <a:extLst>
                  <a:ext uri="{FF2B5EF4-FFF2-40B4-BE49-F238E27FC236}">
                    <a16:creationId xmlns:a16="http://schemas.microsoft.com/office/drawing/2014/main" id="{0A202C7C-1909-AC47-A2CA-695CE34F55E5}"/>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9" name="AutoShape 967">
                <a:extLst>
                  <a:ext uri="{FF2B5EF4-FFF2-40B4-BE49-F238E27FC236}">
                    <a16:creationId xmlns:a16="http://schemas.microsoft.com/office/drawing/2014/main" id="{E346AA42-C439-DA48-84D9-5D4DD0ABF0F3}"/>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73" name="Freeform 968">
              <a:extLst>
                <a:ext uri="{FF2B5EF4-FFF2-40B4-BE49-F238E27FC236}">
                  <a16:creationId xmlns:a16="http://schemas.microsoft.com/office/drawing/2014/main" id="{5FD4884A-2CB1-894E-8CB9-2067C75F07CD}"/>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74" name="Group 969">
              <a:extLst>
                <a:ext uri="{FF2B5EF4-FFF2-40B4-BE49-F238E27FC236}">
                  <a16:creationId xmlns:a16="http://schemas.microsoft.com/office/drawing/2014/main" id="{B2CB40CE-804C-0948-841C-9A509EE86B26}"/>
                </a:ext>
              </a:extLst>
            </p:cNvPr>
            <p:cNvGrpSpPr>
              <a:grpSpLocks/>
            </p:cNvGrpSpPr>
            <p:nvPr/>
          </p:nvGrpSpPr>
          <p:grpSpPr bwMode="auto">
            <a:xfrm>
              <a:off x="4739" y="1327"/>
              <a:ext cx="582" cy="139"/>
              <a:chOff x="614" y="2568"/>
              <a:chExt cx="725" cy="139"/>
            </a:xfrm>
          </p:grpSpPr>
          <p:sp>
            <p:nvSpPr>
              <p:cNvPr id="686" name="AutoShape 970">
                <a:extLst>
                  <a:ext uri="{FF2B5EF4-FFF2-40B4-BE49-F238E27FC236}">
                    <a16:creationId xmlns:a16="http://schemas.microsoft.com/office/drawing/2014/main" id="{58614F2D-DA1A-F842-A886-A2F0D8C2BAFD}"/>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7" name="AutoShape 971">
                <a:extLst>
                  <a:ext uri="{FF2B5EF4-FFF2-40B4-BE49-F238E27FC236}">
                    <a16:creationId xmlns:a16="http://schemas.microsoft.com/office/drawing/2014/main" id="{8B641E3D-5D3B-2B4B-B634-292AB1DA657B}"/>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675" name="Rectangle 972">
              <a:extLst>
                <a:ext uri="{FF2B5EF4-FFF2-40B4-BE49-F238E27FC236}">
                  <a16:creationId xmlns:a16="http://schemas.microsoft.com/office/drawing/2014/main" id="{34776F72-1048-254B-9F43-F004B26E0CB6}"/>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6" name="Freeform 973">
              <a:extLst>
                <a:ext uri="{FF2B5EF4-FFF2-40B4-BE49-F238E27FC236}">
                  <a16:creationId xmlns:a16="http://schemas.microsoft.com/office/drawing/2014/main" id="{A2E37FDF-DD02-AA46-A996-DF9614588BC1}"/>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7" name="Freeform 974">
              <a:extLst>
                <a:ext uri="{FF2B5EF4-FFF2-40B4-BE49-F238E27FC236}">
                  <a16:creationId xmlns:a16="http://schemas.microsoft.com/office/drawing/2014/main" id="{5E599968-E309-0C41-A6E5-1A2E8D0D7A5B}"/>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8" name="Oval 975">
              <a:extLst>
                <a:ext uri="{FF2B5EF4-FFF2-40B4-BE49-F238E27FC236}">
                  <a16:creationId xmlns:a16="http://schemas.microsoft.com/office/drawing/2014/main" id="{8B76954B-B2F9-7644-B168-314EF4AAF24B}"/>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79" name="Freeform 976">
              <a:extLst>
                <a:ext uri="{FF2B5EF4-FFF2-40B4-BE49-F238E27FC236}">
                  <a16:creationId xmlns:a16="http://schemas.microsoft.com/office/drawing/2014/main" id="{D9EAE5CF-636D-F54A-8351-01EA3167DF7D}"/>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0" name="AutoShape 977">
              <a:extLst>
                <a:ext uri="{FF2B5EF4-FFF2-40B4-BE49-F238E27FC236}">
                  <a16:creationId xmlns:a16="http://schemas.microsoft.com/office/drawing/2014/main" id="{BA3B7F84-E639-E547-B5C6-A02DC558294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1" name="AutoShape 978">
              <a:extLst>
                <a:ext uri="{FF2B5EF4-FFF2-40B4-BE49-F238E27FC236}">
                  <a16:creationId xmlns:a16="http://schemas.microsoft.com/office/drawing/2014/main" id="{0442B1DD-1D97-9F4D-B5C4-F5A4F4BB488D}"/>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2" name="Oval 979">
              <a:extLst>
                <a:ext uri="{FF2B5EF4-FFF2-40B4-BE49-F238E27FC236}">
                  <a16:creationId xmlns:a16="http://schemas.microsoft.com/office/drawing/2014/main" id="{EA6FE86C-D41E-1949-A3C7-77647ACF0CFF}"/>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3" name="Oval 980">
              <a:extLst>
                <a:ext uri="{FF2B5EF4-FFF2-40B4-BE49-F238E27FC236}">
                  <a16:creationId xmlns:a16="http://schemas.microsoft.com/office/drawing/2014/main" id="{38AA7182-25E5-E442-9745-7BAF64CEAA1F}"/>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4" name="Oval 981">
              <a:extLst>
                <a:ext uri="{FF2B5EF4-FFF2-40B4-BE49-F238E27FC236}">
                  <a16:creationId xmlns:a16="http://schemas.microsoft.com/office/drawing/2014/main" id="{16842D0E-A2D6-0745-B8FB-E328BE5B32A9}"/>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685" name="Rectangle 982">
              <a:extLst>
                <a:ext uri="{FF2B5EF4-FFF2-40B4-BE49-F238E27FC236}">
                  <a16:creationId xmlns:a16="http://schemas.microsoft.com/office/drawing/2014/main" id="{8F08011A-E991-A946-A958-0A487EA356EF}"/>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575" name="Rectangle 574">
            <a:extLst>
              <a:ext uri="{FF2B5EF4-FFF2-40B4-BE49-F238E27FC236}">
                <a16:creationId xmlns:a16="http://schemas.microsoft.com/office/drawing/2014/main" id="{2DA99646-DBA9-0746-9A79-29EAA25D43FE}"/>
              </a:ext>
            </a:extLst>
          </p:cNvPr>
          <p:cNvSpPr/>
          <p:nvPr/>
        </p:nvSpPr>
        <p:spPr>
          <a:xfrm>
            <a:off x="6747501" y="1488461"/>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EF227275-E754-4D43-889C-5A2BD4A21205}"/>
              </a:ext>
            </a:extLst>
          </p:cNvPr>
          <p:cNvGrpSpPr/>
          <p:nvPr/>
        </p:nvGrpSpPr>
        <p:grpSpPr>
          <a:xfrm>
            <a:off x="7680324" y="1814171"/>
            <a:ext cx="1991221" cy="4482411"/>
            <a:chOff x="7680324" y="1814171"/>
            <a:chExt cx="1991221" cy="4482411"/>
          </a:xfrm>
        </p:grpSpPr>
        <p:sp>
          <p:nvSpPr>
            <p:cNvPr id="612" name="Oval 611">
              <a:extLst>
                <a:ext uri="{FF2B5EF4-FFF2-40B4-BE49-F238E27FC236}">
                  <a16:creationId xmlns:a16="http://schemas.microsoft.com/office/drawing/2014/main" id="{626C6AB3-E95B-4E45-912D-03BD50D0AB9E}"/>
                </a:ext>
              </a:extLst>
            </p:cNvPr>
            <p:cNvSpPr/>
            <p:nvPr/>
          </p:nvSpPr>
          <p:spPr>
            <a:xfrm>
              <a:off x="7689254" y="516084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5" name="Oval 634">
              <a:extLst>
                <a:ext uri="{FF2B5EF4-FFF2-40B4-BE49-F238E27FC236}">
                  <a16:creationId xmlns:a16="http://schemas.microsoft.com/office/drawing/2014/main" id="{78E6AF30-B350-C649-8449-B69F6002DF42}"/>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1" name="Line 913">
              <a:extLst>
                <a:ext uri="{FF2B5EF4-FFF2-40B4-BE49-F238E27FC236}">
                  <a16:creationId xmlns:a16="http://schemas.microsoft.com/office/drawing/2014/main" id="{47A3D5AF-94CC-B24F-922A-C603CC0A5A25}"/>
                </a:ext>
              </a:extLst>
            </p:cNvPr>
            <p:cNvSpPr>
              <a:spLocks noChangeShapeType="1"/>
            </p:cNvSpPr>
            <p:nvPr/>
          </p:nvSpPr>
          <p:spPr bwMode="auto">
            <a:xfrm flipH="1">
              <a:off x="8353326" y="2438326"/>
              <a:ext cx="498897" cy="1114752"/>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2" name="Line 911">
              <a:extLst>
                <a:ext uri="{FF2B5EF4-FFF2-40B4-BE49-F238E27FC236}">
                  <a16:creationId xmlns:a16="http://schemas.microsoft.com/office/drawing/2014/main" id="{8E6A54E5-62F1-544B-AE41-5137E62BFCE9}"/>
                </a:ext>
              </a:extLst>
            </p:cNvPr>
            <p:cNvSpPr>
              <a:spLocks noChangeShapeType="1"/>
            </p:cNvSpPr>
            <p:nvPr/>
          </p:nvSpPr>
          <p:spPr bwMode="auto">
            <a:xfrm>
              <a:off x="7971176" y="2321758"/>
              <a:ext cx="1187" cy="2793530"/>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1" name="Oval 570">
              <a:extLst>
                <a:ext uri="{FF2B5EF4-FFF2-40B4-BE49-F238E27FC236}">
                  <a16:creationId xmlns:a16="http://schemas.microsoft.com/office/drawing/2014/main" id="{1E120312-45B0-4C42-82FC-F180847C8246}"/>
                </a:ext>
              </a:extLst>
            </p:cNvPr>
            <p:cNvSpPr/>
            <p:nvPr/>
          </p:nvSpPr>
          <p:spPr>
            <a:xfrm>
              <a:off x="8703904" y="1943418"/>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2" name="Oval 571">
              <a:extLst>
                <a:ext uri="{FF2B5EF4-FFF2-40B4-BE49-F238E27FC236}">
                  <a16:creationId xmlns:a16="http://schemas.microsoft.com/office/drawing/2014/main" id="{05394771-B526-F445-85E3-3C2DA3BC4892}"/>
                </a:ext>
              </a:extLst>
            </p:cNvPr>
            <p:cNvSpPr/>
            <p:nvPr/>
          </p:nvSpPr>
          <p:spPr>
            <a:xfrm>
              <a:off x="8013358" y="3440898"/>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6" name="Oval 575">
              <a:extLst>
                <a:ext uri="{FF2B5EF4-FFF2-40B4-BE49-F238E27FC236}">
                  <a16:creationId xmlns:a16="http://schemas.microsoft.com/office/drawing/2014/main" id="{01400376-9630-4440-8893-6D129686EE19}"/>
                </a:ext>
              </a:extLst>
            </p:cNvPr>
            <p:cNvSpPr/>
            <p:nvPr/>
          </p:nvSpPr>
          <p:spPr>
            <a:xfrm>
              <a:off x="9059242" y="5786513"/>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9" name="Line 913">
              <a:extLst>
                <a:ext uri="{FF2B5EF4-FFF2-40B4-BE49-F238E27FC236}">
                  <a16:creationId xmlns:a16="http://schemas.microsoft.com/office/drawing/2014/main" id="{4FC33EFC-28C4-404D-91B5-F7C18E706442}"/>
                </a:ext>
              </a:extLst>
            </p:cNvPr>
            <p:cNvSpPr>
              <a:spLocks noChangeShapeType="1"/>
            </p:cNvSpPr>
            <p:nvPr/>
          </p:nvSpPr>
          <p:spPr bwMode="auto">
            <a:xfrm>
              <a:off x="9143664" y="2462348"/>
              <a:ext cx="228982" cy="3299611"/>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0" name="Line 913">
              <a:extLst>
                <a:ext uri="{FF2B5EF4-FFF2-40B4-BE49-F238E27FC236}">
                  <a16:creationId xmlns:a16="http://schemas.microsoft.com/office/drawing/2014/main" id="{7602507B-BECA-7042-893E-42D6FF9E5D3E}"/>
                </a:ext>
              </a:extLst>
            </p:cNvPr>
            <p:cNvSpPr>
              <a:spLocks noChangeShapeType="1"/>
            </p:cNvSpPr>
            <p:nvPr/>
          </p:nvSpPr>
          <p:spPr bwMode="auto">
            <a:xfrm>
              <a:off x="8485044" y="3911282"/>
              <a:ext cx="764880" cy="1866664"/>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9" name="Group 652">
            <a:extLst>
              <a:ext uri="{FF2B5EF4-FFF2-40B4-BE49-F238E27FC236}">
                <a16:creationId xmlns:a16="http://schemas.microsoft.com/office/drawing/2014/main" id="{F4E63F52-683B-8244-A48E-D8CF833CC085}"/>
              </a:ext>
            </a:extLst>
          </p:cNvPr>
          <p:cNvGrpSpPr>
            <a:grpSpLocks/>
          </p:cNvGrpSpPr>
          <p:nvPr/>
        </p:nvGrpSpPr>
        <p:grpSpPr bwMode="auto">
          <a:xfrm>
            <a:off x="7750224" y="1859725"/>
            <a:ext cx="415925" cy="385763"/>
            <a:chOff x="2751" y="1851"/>
            <a:chExt cx="462" cy="478"/>
          </a:xfrm>
        </p:grpSpPr>
        <p:pic>
          <p:nvPicPr>
            <p:cNvPr id="359" name="Picture 653" descr="iphone_stylized_small">
              <a:extLst>
                <a:ext uri="{FF2B5EF4-FFF2-40B4-BE49-F238E27FC236}">
                  <a16:creationId xmlns:a16="http://schemas.microsoft.com/office/drawing/2014/main" id="{EDF1EC93-A6E5-964F-B0D6-EE56B282AEB0}"/>
                </a:ext>
              </a:extLst>
            </p:cNvPr>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0" name="Picture 654" descr="antenna_radiation_stylized">
              <a:extLst>
                <a:ext uri="{FF2B5EF4-FFF2-40B4-BE49-F238E27FC236}">
                  <a16:creationId xmlns:a16="http://schemas.microsoft.com/office/drawing/2014/main" id="{0A17C594-505E-6F41-AEEB-272A31DFD26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86" name="Group 785">
            <a:extLst>
              <a:ext uri="{FF2B5EF4-FFF2-40B4-BE49-F238E27FC236}">
                <a16:creationId xmlns:a16="http://schemas.microsoft.com/office/drawing/2014/main" id="{46F998A3-3B85-214A-927A-3BF067B7C2A0}"/>
              </a:ext>
            </a:extLst>
          </p:cNvPr>
          <p:cNvGrpSpPr/>
          <p:nvPr/>
        </p:nvGrpSpPr>
        <p:grpSpPr>
          <a:xfrm>
            <a:off x="8499539" y="2059124"/>
            <a:ext cx="849312" cy="226109"/>
            <a:chOff x="8493165" y="2029804"/>
            <a:chExt cx="849312" cy="226109"/>
          </a:xfrm>
        </p:grpSpPr>
        <p:pic>
          <p:nvPicPr>
            <p:cNvPr id="48" name="Picture 603" descr="car_icon_small">
              <a:extLst>
                <a:ext uri="{FF2B5EF4-FFF2-40B4-BE49-F238E27FC236}">
                  <a16:creationId xmlns:a16="http://schemas.microsoft.com/office/drawing/2014/main" id="{147E2796-D425-6645-93B3-B97E69B1461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 name="Picture 1017" descr="antenna_stylized">
              <a:extLst>
                <a:ext uri="{FF2B5EF4-FFF2-40B4-BE49-F238E27FC236}">
                  <a16:creationId xmlns:a16="http://schemas.microsoft.com/office/drawing/2014/main" id="{F0886BE8-9B0B-F046-92AA-1AC818378EAB}"/>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08" name="Group 1139">
            <a:extLst>
              <a:ext uri="{FF2B5EF4-FFF2-40B4-BE49-F238E27FC236}">
                <a16:creationId xmlns:a16="http://schemas.microsoft.com/office/drawing/2014/main" id="{904B7C12-C509-8641-BB63-56DEDB95F954}"/>
              </a:ext>
            </a:extLst>
          </p:cNvPr>
          <p:cNvGrpSpPr>
            <a:grpSpLocks/>
          </p:cNvGrpSpPr>
          <p:nvPr/>
        </p:nvGrpSpPr>
        <p:grpSpPr bwMode="auto">
          <a:xfrm flipH="1">
            <a:off x="7991996" y="3567143"/>
            <a:ext cx="359261" cy="342045"/>
            <a:chOff x="2839" y="3501"/>
            <a:chExt cx="755" cy="803"/>
          </a:xfrm>
        </p:grpSpPr>
        <p:pic>
          <p:nvPicPr>
            <p:cNvPr id="138" name="Picture 1140" descr="desktop_computer_stylized_medium">
              <a:extLst>
                <a:ext uri="{FF2B5EF4-FFF2-40B4-BE49-F238E27FC236}">
                  <a16:creationId xmlns:a16="http://schemas.microsoft.com/office/drawing/2014/main" id="{BDC7F552-21C9-C942-90FF-0162099A3D52}"/>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9" name="Freeform 1141">
              <a:extLst>
                <a:ext uri="{FF2B5EF4-FFF2-40B4-BE49-F238E27FC236}">
                  <a16:creationId xmlns:a16="http://schemas.microsoft.com/office/drawing/2014/main" id="{654B43BA-608E-5D4D-B11B-71762CFBEEDE}"/>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87" name="Group 590">
            <a:extLst>
              <a:ext uri="{FF2B5EF4-FFF2-40B4-BE49-F238E27FC236}">
                <a16:creationId xmlns:a16="http://schemas.microsoft.com/office/drawing/2014/main" id="{B2AAF0C3-BD73-634D-B492-B7CCF9735ED5}"/>
              </a:ext>
            </a:extLst>
          </p:cNvPr>
          <p:cNvGrpSpPr>
            <a:grpSpLocks/>
          </p:cNvGrpSpPr>
          <p:nvPr/>
        </p:nvGrpSpPr>
        <p:grpSpPr bwMode="auto">
          <a:xfrm flipH="1">
            <a:off x="7773981" y="5281060"/>
            <a:ext cx="345630" cy="320302"/>
            <a:chOff x="2839" y="3501"/>
            <a:chExt cx="755" cy="803"/>
          </a:xfrm>
        </p:grpSpPr>
        <p:pic>
          <p:nvPicPr>
            <p:cNvPr id="488" name="Picture 591" descr="desktop_computer_stylized_medium">
              <a:extLst>
                <a:ext uri="{FF2B5EF4-FFF2-40B4-BE49-F238E27FC236}">
                  <a16:creationId xmlns:a16="http://schemas.microsoft.com/office/drawing/2014/main" id="{1B000E5D-AA79-9741-93EF-69776E79DCF7}"/>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9" name="Freeform 592">
              <a:extLst>
                <a:ext uri="{FF2B5EF4-FFF2-40B4-BE49-F238E27FC236}">
                  <a16:creationId xmlns:a16="http://schemas.microsoft.com/office/drawing/2014/main" id="{E285DBFE-A1C0-DE49-94FA-3F8D49F9AA4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90" name="Group 1064">
            <a:extLst>
              <a:ext uri="{FF2B5EF4-FFF2-40B4-BE49-F238E27FC236}">
                <a16:creationId xmlns:a16="http://schemas.microsoft.com/office/drawing/2014/main" id="{1E483C21-97F2-6C41-9217-2187E09B541E}"/>
              </a:ext>
            </a:extLst>
          </p:cNvPr>
          <p:cNvGrpSpPr>
            <a:grpSpLocks/>
          </p:cNvGrpSpPr>
          <p:nvPr/>
        </p:nvGrpSpPr>
        <p:grpSpPr bwMode="auto">
          <a:xfrm>
            <a:off x="9201681" y="5852809"/>
            <a:ext cx="310186" cy="307808"/>
            <a:chOff x="877" y="1008"/>
            <a:chExt cx="2747" cy="2591"/>
          </a:xfrm>
        </p:grpSpPr>
        <p:pic>
          <p:nvPicPr>
            <p:cNvPr id="146" name="Picture 1065" descr="antenna_stylized">
              <a:extLst>
                <a:ext uri="{FF2B5EF4-FFF2-40B4-BE49-F238E27FC236}">
                  <a16:creationId xmlns:a16="http://schemas.microsoft.com/office/drawing/2014/main" id="{EC1E8FF9-A5AB-904A-91B8-DF4938260532}"/>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7" name="Picture 1066" descr="laptop_keyboard">
              <a:extLst>
                <a:ext uri="{FF2B5EF4-FFF2-40B4-BE49-F238E27FC236}">
                  <a16:creationId xmlns:a16="http://schemas.microsoft.com/office/drawing/2014/main" id="{71E89937-428E-3447-B221-C34E0D71ACE5}"/>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8" name="Freeform 1067">
              <a:extLst>
                <a:ext uri="{FF2B5EF4-FFF2-40B4-BE49-F238E27FC236}">
                  <a16:creationId xmlns:a16="http://schemas.microsoft.com/office/drawing/2014/main" id="{43C21467-3265-FC4F-AF31-44A0281634BA}"/>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49" name="Picture 1068" descr="screen">
              <a:extLst>
                <a:ext uri="{FF2B5EF4-FFF2-40B4-BE49-F238E27FC236}">
                  <a16:creationId xmlns:a16="http://schemas.microsoft.com/office/drawing/2014/main" id="{9868250A-D477-2944-B0F8-A7DE63DA469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0" name="Freeform 1069">
              <a:extLst>
                <a:ext uri="{FF2B5EF4-FFF2-40B4-BE49-F238E27FC236}">
                  <a16:creationId xmlns:a16="http://schemas.microsoft.com/office/drawing/2014/main" id="{A4015B9E-FE1F-594E-AFA2-A5277482EA63}"/>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1" name="Freeform 1070">
              <a:extLst>
                <a:ext uri="{FF2B5EF4-FFF2-40B4-BE49-F238E27FC236}">
                  <a16:creationId xmlns:a16="http://schemas.microsoft.com/office/drawing/2014/main" id="{1D5AA9CA-3334-2341-A3C4-E98372488698}"/>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2" name="Freeform 1071">
              <a:extLst>
                <a:ext uri="{FF2B5EF4-FFF2-40B4-BE49-F238E27FC236}">
                  <a16:creationId xmlns:a16="http://schemas.microsoft.com/office/drawing/2014/main" id="{408815EA-3342-2D4A-AB4D-6A6AD669E0AF}"/>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3" name="Freeform 1072">
              <a:extLst>
                <a:ext uri="{FF2B5EF4-FFF2-40B4-BE49-F238E27FC236}">
                  <a16:creationId xmlns:a16="http://schemas.microsoft.com/office/drawing/2014/main" id="{180DED07-429A-A242-A9E3-1BBEEAF42B00}"/>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Freeform 1073">
              <a:extLst>
                <a:ext uri="{FF2B5EF4-FFF2-40B4-BE49-F238E27FC236}">
                  <a16:creationId xmlns:a16="http://schemas.microsoft.com/office/drawing/2014/main" id="{A86B5E1C-D4A7-804E-9345-DD2099CCFCD1}"/>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5" name="Freeform 1074">
              <a:extLst>
                <a:ext uri="{FF2B5EF4-FFF2-40B4-BE49-F238E27FC236}">
                  <a16:creationId xmlns:a16="http://schemas.microsoft.com/office/drawing/2014/main" id="{278E44FF-9118-764F-B154-D54B6D088972}"/>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6" name="Group 1075">
              <a:extLst>
                <a:ext uri="{FF2B5EF4-FFF2-40B4-BE49-F238E27FC236}">
                  <a16:creationId xmlns:a16="http://schemas.microsoft.com/office/drawing/2014/main" id="{B07A4D51-63EA-ED46-9283-3C066C8F8059}"/>
                </a:ext>
              </a:extLst>
            </p:cNvPr>
            <p:cNvGrpSpPr>
              <a:grpSpLocks/>
            </p:cNvGrpSpPr>
            <p:nvPr/>
          </p:nvGrpSpPr>
          <p:grpSpPr bwMode="auto">
            <a:xfrm>
              <a:off x="1709" y="3008"/>
              <a:ext cx="507" cy="234"/>
              <a:chOff x="1740" y="2642"/>
              <a:chExt cx="752" cy="327"/>
            </a:xfrm>
          </p:grpSpPr>
          <p:sp>
            <p:nvSpPr>
              <p:cNvPr id="163" name="Freeform 1076">
                <a:extLst>
                  <a:ext uri="{FF2B5EF4-FFF2-40B4-BE49-F238E27FC236}">
                    <a16:creationId xmlns:a16="http://schemas.microsoft.com/office/drawing/2014/main" id="{362CE3DF-6498-9044-80D1-5B57C954BCF0}"/>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4" name="Freeform 1077">
                <a:extLst>
                  <a:ext uri="{FF2B5EF4-FFF2-40B4-BE49-F238E27FC236}">
                    <a16:creationId xmlns:a16="http://schemas.microsoft.com/office/drawing/2014/main" id="{232B6CC8-39FA-8E41-89F9-D454D1953B09}"/>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5" name="Freeform 1078">
                <a:extLst>
                  <a:ext uri="{FF2B5EF4-FFF2-40B4-BE49-F238E27FC236}">
                    <a16:creationId xmlns:a16="http://schemas.microsoft.com/office/drawing/2014/main" id="{14BE6CD7-1B00-AE45-A0A2-B46139077D16}"/>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6" name="Freeform 1079">
                <a:extLst>
                  <a:ext uri="{FF2B5EF4-FFF2-40B4-BE49-F238E27FC236}">
                    <a16:creationId xmlns:a16="http://schemas.microsoft.com/office/drawing/2014/main" id="{17D2993A-DA09-154C-81CE-F00D6DF0DB0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7" name="Freeform 1080">
                <a:extLst>
                  <a:ext uri="{FF2B5EF4-FFF2-40B4-BE49-F238E27FC236}">
                    <a16:creationId xmlns:a16="http://schemas.microsoft.com/office/drawing/2014/main" id="{AD580132-3A72-CF47-B834-B58CA201F7FE}"/>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8" name="Freeform 1081">
                <a:extLst>
                  <a:ext uri="{FF2B5EF4-FFF2-40B4-BE49-F238E27FC236}">
                    <a16:creationId xmlns:a16="http://schemas.microsoft.com/office/drawing/2014/main" id="{E900C928-6E45-6449-A6C9-3DBE801B01AE}"/>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57" name="Freeform 1082">
              <a:extLst>
                <a:ext uri="{FF2B5EF4-FFF2-40B4-BE49-F238E27FC236}">
                  <a16:creationId xmlns:a16="http://schemas.microsoft.com/office/drawing/2014/main" id="{1ECD1A08-63F7-2B4E-84E4-3FA628039E8F}"/>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8" name="Freeform 1083">
              <a:extLst>
                <a:ext uri="{FF2B5EF4-FFF2-40B4-BE49-F238E27FC236}">
                  <a16:creationId xmlns:a16="http://schemas.microsoft.com/office/drawing/2014/main" id="{E0CE0778-AA7C-994B-8AC5-676F1A82543C}"/>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Freeform 1084">
              <a:extLst>
                <a:ext uri="{FF2B5EF4-FFF2-40B4-BE49-F238E27FC236}">
                  <a16:creationId xmlns:a16="http://schemas.microsoft.com/office/drawing/2014/main" id="{D2A296F6-56E0-0141-8E63-F209F1106F23}"/>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Freeform 1085">
              <a:extLst>
                <a:ext uri="{FF2B5EF4-FFF2-40B4-BE49-F238E27FC236}">
                  <a16:creationId xmlns:a16="http://schemas.microsoft.com/office/drawing/2014/main" id="{06824F88-EE84-D347-A023-F053DA4B2B28}"/>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1" name="Freeform 1086">
              <a:extLst>
                <a:ext uri="{FF2B5EF4-FFF2-40B4-BE49-F238E27FC236}">
                  <a16:creationId xmlns:a16="http://schemas.microsoft.com/office/drawing/2014/main" id="{36F4BB90-D696-0945-AC5D-7CBFD97A9624}"/>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2" name="Freeform 1087">
              <a:extLst>
                <a:ext uri="{FF2B5EF4-FFF2-40B4-BE49-F238E27FC236}">
                  <a16:creationId xmlns:a16="http://schemas.microsoft.com/office/drawing/2014/main" id="{9FC45AEE-F94E-2C41-BB56-2055DE618B24}"/>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11" name="Slide Number Placeholder 2">
            <a:extLst>
              <a:ext uri="{FF2B5EF4-FFF2-40B4-BE49-F238E27FC236}">
                <a16:creationId xmlns:a16="http://schemas.microsoft.com/office/drawing/2014/main" id="{BF49A24D-3811-4749-86AF-DF0821A52345}"/>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a:t>
            </a:fld>
            <a:endParaRPr lang="en-US" dirty="0"/>
          </a:p>
        </p:txBody>
      </p:sp>
    </p:spTree>
    <p:extLst>
      <p:ext uri="{BB962C8B-B14F-4D97-AF65-F5344CB8AC3E}">
        <p14:creationId xmlns:p14="http://schemas.microsoft.com/office/powerpoint/2010/main" val="1692208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56">
                                            <p:txEl>
                                              <p:pRg st="0" end="0"/>
                                            </p:txEl>
                                          </p:spTgt>
                                        </p:tgtEl>
                                        <p:attrNameLst>
                                          <p:attrName>style.visibility</p:attrName>
                                        </p:attrNameLst>
                                      </p:cBhvr>
                                      <p:to>
                                        <p:strVal val="visible"/>
                                      </p:to>
                                    </p:set>
                                    <p:animEffect transition="in" filter="dissolve">
                                      <p:cBhvr>
                                        <p:cTn id="7" dur="500"/>
                                        <p:tgtEl>
                                          <p:spTgt spid="65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56">
                                            <p:txEl>
                                              <p:pRg st="1" end="1"/>
                                            </p:txEl>
                                          </p:spTgt>
                                        </p:tgtEl>
                                        <p:attrNameLst>
                                          <p:attrName>style.visibility</p:attrName>
                                        </p:attrNameLst>
                                      </p:cBhvr>
                                      <p:to>
                                        <p:strVal val="visible"/>
                                      </p:to>
                                    </p:set>
                                    <p:animEffect transition="in" filter="dissolve">
                                      <p:cBhvr>
                                        <p:cTn id="12" dur="500"/>
                                        <p:tgtEl>
                                          <p:spTgt spid="65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656">
                                            <p:txEl>
                                              <p:pRg st="2" end="2"/>
                                            </p:txEl>
                                          </p:spTgt>
                                        </p:tgtEl>
                                        <p:attrNameLst>
                                          <p:attrName>style.visibility</p:attrName>
                                        </p:attrNameLst>
                                      </p:cBhvr>
                                      <p:to>
                                        <p:strVal val="visible"/>
                                      </p:to>
                                    </p:set>
                                    <p:animEffect transition="in" filter="dissolve">
                                      <p:cBhvr>
                                        <p:cTn id="17" dur="500"/>
                                        <p:tgtEl>
                                          <p:spTgt spid="656">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656">
                                            <p:txEl>
                                              <p:pRg st="3" end="3"/>
                                            </p:txEl>
                                          </p:spTgt>
                                        </p:tgtEl>
                                        <p:attrNameLst>
                                          <p:attrName>style.visibility</p:attrName>
                                        </p:attrNameLst>
                                      </p:cBhvr>
                                      <p:to>
                                        <p:strVal val="visible"/>
                                      </p:to>
                                    </p:set>
                                    <p:animEffect transition="in" filter="dissolve">
                                      <p:cBhvr>
                                        <p:cTn id="20" dur="500"/>
                                        <p:tgtEl>
                                          <p:spTgt spid="65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656">
                                            <p:txEl>
                                              <p:pRg st="4" end="4"/>
                                            </p:txEl>
                                          </p:spTgt>
                                        </p:tgtEl>
                                        <p:attrNameLst>
                                          <p:attrName>style.visibility</p:attrName>
                                        </p:attrNameLst>
                                      </p:cBhvr>
                                      <p:to>
                                        <p:strVal val="visible"/>
                                      </p:to>
                                    </p:set>
                                    <p:animEffect transition="in" filter="dissolve">
                                      <p:cBhvr>
                                        <p:cTn id="25" dur="500"/>
                                        <p:tgtEl>
                                          <p:spTgt spid="656">
                                            <p:txEl>
                                              <p:pRg st="4" end="4"/>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656">
                                            <p:txEl>
                                              <p:pRg st="5" end="5"/>
                                            </p:txEl>
                                          </p:spTgt>
                                        </p:tgtEl>
                                        <p:attrNameLst>
                                          <p:attrName>style.visibility</p:attrName>
                                        </p:attrNameLst>
                                      </p:cBhvr>
                                      <p:to>
                                        <p:strVal val="visible"/>
                                      </p:to>
                                    </p:set>
                                    <p:animEffect transition="in" filter="dissolve">
                                      <p:cBhvr>
                                        <p:cTn id="28" dur="500"/>
                                        <p:tgtEl>
                                          <p:spTgt spid="65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656">
                                            <p:txEl>
                                              <p:pRg st="6" end="6"/>
                                            </p:txEl>
                                          </p:spTgt>
                                        </p:tgtEl>
                                        <p:attrNameLst>
                                          <p:attrName>style.visibility</p:attrName>
                                        </p:attrNameLst>
                                      </p:cBhvr>
                                      <p:to>
                                        <p:strVal val="visible"/>
                                      </p:to>
                                    </p:set>
                                    <p:animEffect transition="in" filter="dissolve">
                                      <p:cBhvr>
                                        <p:cTn id="33" dur="500"/>
                                        <p:tgtEl>
                                          <p:spTgt spid="65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02A27-60D0-5B4D-BD6E-00C279F7F4B7}"/>
              </a:ext>
            </a:extLst>
          </p:cNvPr>
          <p:cNvPicPr>
            <a:picLocks noChangeAspect="1"/>
          </p:cNvPicPr>
          <p:nvPr/>
        </p:nvPicPr>
        <p:blipFill>
          <a:blip r:embed="rId3"/>
          <a:stretch>
            <a:fillRect/>
          </a:stretch>
        </p:blipFill>
        <p:spPr>
          <a:xfrm>
            <a:off x="4886464" y="1529543"/>
            <a:ext cx="7122656" cy="2152001"/>
          </a:xfrm>
          <a:prstGeom prst="rect">
            <a:avLst/>
          </a:prstGeom>
        </p:spPr>
      </p:pic>
      <p:sp>
        <p:nvSpPr>
          <p:cNvPr id="10" name="Rectangle 9">
            <a:extLst>
              <a:ext uri="{FF2B5EF4-FFF2-40B4-BE49-F238E27FC236}">
                <a16:creationId xmlns:a16="http://schemas.microsoft.com/office/drawing/2014/main" id="{462E018F-A8B8-D04F-AA86-E98C6072C4D6}"/>
              </a:ext>
            </a:extLst>
          </p:cNvPr>
          <p:cNvSpPr/>
          <p:nvPr/>
        </p:nvSpPr>
        <p:spPr>
          <a:xfrm>
            <a:off x="6940647" y="1546167"/>
            <a:ext cx="2646699" cy="379307"/>
          </a:xfrm>
          <a:prstGeom prst="rect">
            <a:avLst/>
          </a:prstGeom>
          <a:solidFill>
            <a:srgbClr val="FBBFC7">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DNS: root </a:t>
            </a:r>
            <a:r>
              <a:rPr lang="en-US" altLang="en-US" dirty="0">
                <a:ea typeface="ＭＳ Ｐゴシック" panose="020B0600070205080204" pitchFamily="34" charset="-128"/>
                <a:cs typeface="Calibri" panose="020F0502020204030204" pitchFamily="34" charset="0"/>
              </a:rPr>
              <a:t>n</a:t>
            </a:r>
            <a:r>
              <a:rPr lang="en-US" altLang="en-US" sz="4400" dirty="0">
                <a:ea typeface="ＭＳ Ｐゴシック" panose="020B0600070205080204" pitchFamily="34" charset="-128"/>
                <a:cs typeface="Calibri" panose="020F0502020204030204" pitchFamily="34" charset="0"/>
              </a:rPr>
              <a:t>ame </a:t>
            </a:r>
            <a:r>
              <a:rPr lang="en-US" altLang="en-US" dirty="0">
                <a:ea typeface="ＭＳ Ｐゴシック" panose="020B0600070205080204" pitchFamily="34" charset="-128"/>
                <a:cs typeface="Calibri" panose="020F0502020204030204" pitchFamily="34" charset="0"/>
              </a:rPr>
              <a:t>s</a:t>
            </a:r>
            <a:r>
              <a:rPr lang="en-US" altLang="en-US" sz="4400" dirty="0">
                <a:ea typeface="ＭＳ Ｐゴシック" panose="020B0600070205080204" pitchFamily="34" charset="-128"/>
                <a:cs typeface="Calibri" panose="020F0502020204030204" pitchFamily="34" charset="0"/>
              </a:rPr>
              <a:t>ervers</a:t>
            </a:r>
            <a:endParaRPr lang="en-US" sz="4400" dirty="0">
              <a:cs typeface="Calibri" panose="020F0502020204030204" pitchFamily="34" charset="0"/>
            </a:endParaRPr>
          </a:p>
        </p:txBody>
      </p:sp>
      <p:sp>
        <p:nvSpPr>
          <p:cNvPr id="31" name="Rectangle 3">
            <a:extLst>
              <a:ext uri="{FF2B5EF4-FFF2-40B4-BE49-F238E27FC236}">
                <a16:creationId xmlns:a16="http://schemas.microsoft.com/office/drawing/2014/main" id="{C4E20309-5EA1-134A-A365-0B330A5879DC}"/>
              </a:ext>
            </a:extLst>
          </p:cNvPr>
          <p:cNvSpPr txBox="1">
            <a:spLocks noChangeArrowheads="1"/>
          </p:cNvSpPr>
          <p:nvPr/>
        </p:nvSpPr>
        <p:spPr>
          <a:xfrm>
            <a:off x="651717" y="1432390"/>
            <a:ext cx="5444283" cy="2455182"/>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3225" marR="0" lvl="0" indent="-28892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official, contact-of-last-resort by name servers that can not resolve name</a:t>
            </a:r>
          </a:p>
        </p:txBody>
      </p:sp>
      <p:sp>
        <p:nvSpPr>
          <p:cNvPr id="6" name="Slide Number Placeholder 2">
            <a:extLst>
              <a:ext uri="{FF2B5EF4-FFF2-40B4-BE49-F238E27FC236}">
                <a16:creationId xmlns:a16="http://schemas.microsoft.com/office/drawing/2014/main" id="{AE8EED64-A600-EB43-865F-526592344FF6}"/>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70</a:t>
            </a:fld>
            <a:endParaRPr lang="en-US" dirty="0"/>
          </a:p>
        </p:txBody>
      </p:sp>
    </p:spTree>
    <p:extLst>
      <p:ext uri="{BB962C8B-B14F-4D97-AF65-F5344CB8AC3E}">
        <p14:creationId xmlns:p14="http://schemas.microsoft.com/office/powerpoint/2010/main" val="2254689850"/>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DNS: root </a:t>
            </a:r>
            <a:r>
              <a:rPr lang="en-US" altLang="en-US" dirty="0">
                <a:ea typeface="ＭＳ Ｐゴシック" panose="020B0600070205080204" pitchFamily="34" charset="-128"/>
                <a:cs typeface="Calibri" panose="020F0502020204030204" pitchFamily="34" charset="0"/>
              </a:rPr>
              <a:t>n</a:t>
            </a:r>
            <a:r>
              <a:rPr lang="en-US" altLang="en-US" sz="4400" dirty="0">
                <a:ea typeface="ＭＳ Ｐゴシック" panose="020B0600070205080204" pitchFamily="34" charset="-128"/>
                <a:cs typeface="Calibri" panose="020F0502020204030204" pitchFamily="34" charset="0"/>
              </a:rPr>
              <a:t>ame </a:t>
            </a:r>
            <a:r>
              <a:rPr lang="en-US" altLang="en-US" dirty="0">
                <a:ea typeface="ＭＳ Ｐゴシック" panose="020B0600070205080204" pitchFamily="34" charset="-128"/>
                <a:cs typeface="Calibri" panose="020F0502020204030204" pitchFamily="34" charset="0"/>
              </a:rPr>
              <a:t>s</a:t>
            </a:r>
            <a:r>
              <a:rPr lang="en-US" altLang="en-US" sz="4400" dirty="0">
                <a:ea typeface="ＭＳ Ｐゴシック" panose="020B0600070205080204" pitchFamily="34" charset="-128"/>
                <a:cs typeface="Calibri" panose="020F0502020204030204" pitchFamily="34" charset="0"/>
              </a:rPr>
              <a:t>ervers</a:t>
            </a:r>
            <a:endParaRPr lang="en-US" sz="4400" dirty="0">
              <a:cs typeface="Calibri" panose="020F0502020204030204" pitchFamily="34" charset="0"/>
            </a:endParaRPr>
          </a:p>
        </p:txBody>
      </p:sp>
      <p:pic>
        <p:nvPicPr>
          <p:cNvPr id="2" name="Picture 1">
            <a:extLst>
              <a:ext uri="{FF2B5EF4-FFF2-40B4-BE49-F238E27FC236}">
                <a16:creationId xmlns:a16="http://schemas.microsoft.com/office/drawing/2014/main" id="{AF7EF7A5-82F4-A842-BA4B-88DB1EA46A55}"/>
              </a:ext>
            </a:extLst>
          </p:cNvPr>
          <p:cNvPicPr>
            <a:picLocks noChangeAspect="1"/>
          </p:cNvPicPr>
          <p:nvPr/>
        </p:nvPicPr>
        <p:blipFill>
          <a:blip r:embed="rId3"/>
          <a:stretch>
            <a:fillRect/>
          </a:stretch>
        </p:blipFill>
        <p:spPr>
          <a:xfrm>
            <a:off x="5930900" y="2856025"/>
            <a:ext cx="6261100" cy="3200400"/>
          </a:xfrm>
          <a:prstGeom prst="rect">
            <a:avLst/>
          </a:prstGeom>
        </p:spPr>
      </p:pic>
      <p:sp>
        <p:nvSpPr>
          <p:cNvPr id="31" name="Rectangle 3">
            <a:extLst>
              <a:ext uri="{FF2B5EF4-FFF2-40B4-BE49-F238E27FC236}">
                <a16:creationId xmlns:a16="http://schemas.microsoft.com/office/drawing/2014/main" id="{C4E20309-5EA1-134A-A365-0B330A5879DC}"/>
              </a:ext>
            </a:extLst>
          </p:cNvPr>
          <p:cNvSpPr txBox="1">
            <a:spLocks noChangeArrowheads="1"/>
          </p:cNvSpPr>
          <p:nvPr/>
        </p:nvSpPr>
        <p:spPr>
          <a:xfrm>
            <a:off x="651717" y="1432390"/>
            <a:ext cx="5444283" cy="2455182"/>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3225" marR="0" lvl="0" indent="-28892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official, contact-of-last-resort by name servers that can not resolve name</a:t>
            </a:r>
          </a:p>
          <a:p>
            <a:pPr marL="403225" marR="0" lvl="0" indent="-28892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incredibly important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Internet function</a:t>
            </a:r>
          </a:p>
          <a:p>
            <a:pPr marL="635000" marR="0" lvl="1" indent="-31750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Internet couldn’t function without it!</a:t>
            </a:r>
          </a:p>
          <a:p>
            <a:pPr marL="635000" marR="0" lvl="1" indent="-31750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DNSSEC – provides security (authentication, message integrity)</a:t>
            </a:r>
          </a:p>
          <a:p>
            <a:pPr marL="403225" marR="0" lvl="0" indent="-28892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ICANN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(Internet Corporation for Assigned Names and Numbers)</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manages root DNS domain</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 name="Rectangle 20">
            <a:extLst>
              <a:ext uri="{FF2B5EF4-FFF2-40B4-BE49-F238E27FC236}">
                <a16:creationId xmlns:a16="http://schemas.microsoft.com/office/drawing/2014/main" id="{8ADC63BB-C973-3942-8EC6-3C13E2B3867C}"/>
              </a:ext>
            </a:extLst>
          </p:cNvPr>
          <p:cNvSpPr>
            <a:spLocks noChangeArrowheads="1"/>
          </p:cNvSpPr>
          <p:nvPr/>
        </p:nvSpPr>
        <p:spPr bwMode="auto">
          <a:xfrm>
            <a:off x="6423186" y="1752600"/>
            <a:ext cx="5142916" cy="11987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13 logical root name “</a:t>
            </a:r>
            <a:r>
              <a:rPr kumimoji="0" lang="en-US" altLang="ja-JP" sz="24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servers” worldwide each “server” replicated many times (~200 servers in US)</a:t>
            </a:r>
            <a:endParaRPr kumimoji="0" lang="en-US" altLang="ja-JP" sz="20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endParaRPr>
          </a:p>
        </p:txBody>
      </p:sp>
      <p:sp>
        <p:nvSpPr>
          <p:cNvPr id="6" name="Slide Number Placeholder 2">
            <a:extLst>
              <a:ext uri="{FF2B5EF4-FFF2-40B4-BE49-F238E27FC236}">
                <a16:creationId xmlns:a16="http://schemas.microsoft.com/office/drawing/2014/main" id="{1527D7C4-251C-EC46-94F4-43E46D282570}"/>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71</a:t>
            </a:fld>
            <a:endParaRPr lang="en-US" dirty="0"/>
          </a:p>
        </p:txBody>
      </p:sp>
    </p:spTree>
    <p:extLst>
      <p:ext uri="{BB962C8B-B14F-4D97-AF65-F5344CB8AC3E}">
        <p14:creationId xmlns:p14="http://schemas.microsoft.com/office/powerpoint/2010/main" val="193214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1">
                                            <p:txEl>
                                              <p:pRg st="1" end="1"/>
                                            </p:txEl>
                                          </p:spTgt>
                                        </p:tgtEl>
                                        <p:attrNameLst>
                                          <p:attrName>style.visibility</p:attrName>
                                        </p:attrNameLst>
                                      </p:cBhvr>
                                      <p:to>
                                        <p:strVal val="visible"/>
                                      </p:to>
                                    </p:set>
                                    <p:animEffect transition="in" filter="dissolve">
                                      <p:cBhvr>
                                        <p:cTn id="7" dur="500"/>
                                        <p:tgtEl>
                                          <p:spTgt spid="31">
                                            <p:txEl>
                                              <p:pRg st="1" end="1"/>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1">
                                            <p:txEl>
                                              <p:pRg st="2" end="2"/>
                                            </p:txEl>
                                          </p:spTgt>
                                        </p:tgtEl>
                                        <p:attrNameLst>
                                          <p:attrName>style.visibility</p:attrName>
                                        </p:attrNameLst>
                                      </p:cBhvr>
                                      <p:to>
                                        <p:strVal val="visible"/>
                                      </p:to>
                                    </p:set>
                                    <p:animEffect transition="in" filter="dissolve">
                                      <p:cBhvr>
                                        <p:cTn id="10" dur="500"/>
                                        <p:tgtEl>
                                          <p:spTgt spid="31">
                                            <p:txEl>
                                              <p:pRg st="2" end="2"/>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1">
                                            <p:txEl>
                                              <p:pRg st="3" end="3"/>
                                            </p:txEl>
                                          </p:spTgt>
                                        </p:tgtEl>
                                        <p:attrNameLst>
                                          <p:attrName>style.visibility</p:attrName>
                                        </p:attrNameLst>
                                      </p:cBhvr>
                                      <p:to>
                                        <p:strVal val="visible"/>
                                      </p:to>
                                    </p:set>
                                    <p:animEffect transition="in" filter="dissolve">
                                      <p:cBhvr>
                                        <p:cTn id="13" dur="500"/>
                                        <p:tgtEl>
                                          <p:spTgt spid="31">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31">
                                            <p:txEl>
                                              <p:pRg st="4" end="4"/>
                                            </p:txEl>
                                          </p:spTgt>
                                        </p:tgtEl>
                                        <p:attrNameLst>
                                          <p:attrName>style.visibility</p:attrName>
                                        </p:attrNameLst>
                                      </p:cBhvr>
                                      <p:to>
                                        <p:strVal val="visible"/>
                                      </p:to>
                                    </p:set>
                                    <p:animEffect transition="in" filter="dissolve">
                                      <p:cBhvr>
                                        <p:cTn id="18" dur="500"/>
                                        <p:tgtEl>
                                          <p:spTgt spid="3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dissolve">
                                      <p:cBhvr>
                                        <p:cTn id="23" dur="500"/>
                                        <p:tgtEl>
                                          <p:spTgt spid="2"/>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dissolve">
                                      <p:cBhvr>
                                        <p:cTn id="2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uiExpand="1" build="p"/>
      <p:bldP spid="32"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Top-Level Domain, and </a:t>
            </a:r>
            <a:r>
              <a:rPr lang="en-US" altLang="en-US" dirty="0">
                <a:ea typeface="ＭＳ Ｐゴシック" panose="020B0600070205080204" pitchFamily="34" charset="-128"/>
                <a:cs typeface="Calibri" panose="020F0502020204030204" pitchFamily="34" charset="0"/>
              </a:rPr>
              <a:t>a</a:t>
            </a:r>
            <a:r>
              <a:rPr lang="en-US" altLang="en-US" sz="4400" dirty="0">
                <a:ea typeface="ＭＳ Ｐゴシック" panose="020B0600070205080204" pitchFamily="34" charset="-128"/>
                <a:cs typeface="Calibri" panose="020F0502020204030204" pitchFamily="34" charset="0"/>
              </a:rPr>
              <a:t>uthoritative </a:t>
            </a:r>
            <a:r>
              <a:rPr lang="en-US" altLang="en-US" dirty="0">
                <a:ea typeface="ＭＳ Ｐゴシック" panose="020B0600070205080204" pitchFamily="34" charset="-128"/>
                <a:cs typeface="Calibri" panose="020F0502020204030204" pitchFamily="34" charset="0"/>
              </a:rPr>
              <a:t>s</a:t>
            </a:r>
            <a:r>
              <a:rPr lang="en-US" altLang="en-US" sz="4400" dirty="0">
                <a:ea typeface="ＭＳ Ｐゴシック" panose="020B0600070205080204" pitchFamily="34" charset="-128"/>
                <a:cs typeface="Calibri" panose="020F0502020204030204" pitchFamily="34" charset="0"/>
              </a:rPr>
              <a:t>ervers</a:t>
            </a:r>
            <a:endParaRPr lang="en-US" sz="4400" dirty="0">
              <a:cs typeface="Calibri" panose="020F0502020204030204" pitchFamily="34" charset="0"/>
            </a:endParaRPr>
          </a:p>
        </p:txBody>
      </p:sp>
      <p:sp>
        <p:nvSpPr>
          <p:cNvPr id="7" name="Rectangle 3">
            <a:extLst>
              <a:ext uri="{FF2B5EF4-FFF2-40B4-BE49-F238E27FC236}">
                <a16:creationId xmlns:a16="http://schemas.microsoft.com/office/drawing/2014/main" id="{500E43FE-C520-D344-A4CF-6105B63E22D6}"/>
              </a:ext>
            </a:extLst>
          </p:cNvPr>
          <p:cNvSpPr txBox="1">
            <a:spLocks noChangeArrowheads="1"/>
          </p:cNvSpPr>
          <p:nvPr/>
        </p:nvSpPr>
        <p:spPr>
          <a:xfrm>
            <a:off x="832558" y="1286218"/>
            <a:ext cx="10868375" cy="203271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8"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Top-Level Domain (TLD) servers:</a:t>
            </a:r>
          </a:p>
          <a:p>
            <a:pPr marL="460375" marR="0" lvl="1" indent="-287338" algn="l" defTabSz="914400" rtl="0" eaLnBrk="1" fontAlgn="auto" latinLnBrk="0" hangingPunct="1">
              <a:lnSpc>
                <a:spcPct val="90000"/>
              </a:lnSpc>
              <a:spcBef>
                <a:spcPts val="4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responsible for .com, .org,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.net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edu</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.aero, .jobs, .museums, and all top-level country domains, e.g.: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cn</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uk</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fr</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.ca,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jp</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460375" marR="0" lvl="1" indent="-287338" algn="l" defTabSz="914400" rtl="0" eaLnBrk="1" fontAlgn="auto" latinLnBrk="0" hangingPunct="1">
              <a:lnSpc>
                <a:spcPct val="90000"/>
              </a:lnSpc>
              <a:spcBef>
                <a:spcPts val="4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 Solutions: authoritative registry for .com,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.net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TLD</a:t>
            </a:r>
          </a:p>
          <a:p>
            <a:pPr marL="460375" marR="0" lvl="1" indent="-287338" algn="l" defTabSz="914400" rtl="0" eaLnBrk="1" fontAlgn="auto" latinLnBrk="0" hangingPunct="1">
              <a:lnSpc>
                <a:spcPct val="90000"/>
              </a:lnSpc>
              <a:spcBef>
                <a:spcPts val="4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Educause: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edu</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TLD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 name="Rectangle 3">
            <a:extLst>
              <a:ext uri="{FF2B5EF4-FFF2-40B4-BE49-F238E27FC236}">
                <a16:creationId xmlns:a16="http://schemas.microsoft.com/office/drawing/2014/main" id="{ED24547E-6033-E341-B415-9EEF0C28B3B1}"/>
              </a:ext>
            </a:extLst>
          </p:cNvPr>
          <p:cNvSpPr txBox="1">
            <a:spLocks noChangeArrowheads="1"/>
          </p:cNvSpPr>
          <p:nvPr/>
        </p:nvSpPr>
        <p:spPr>
          <a:xfrm>
            <a:off x="714024" y="4503552"/>
            <a:ext cx="10868375" cy="182951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22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authoritative DNS servers: </a:t>
            </a:r>
          </a:p>
          <a:p>
            <a:pPr marL="460375" marR="0" lvl="1" indent="-287338"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organization’</a:t>
            </a:r>
            <a:r>
              <a:rPr kumimoji="0" lang="en-US" altLang="ja-JP"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s own DNS server(s), providing authoritative hostname to IP mappings for organization’s named hosts </a:t>
            </a:r>
          </a:p>
          <a:p>
            <a:pPr marL="460375" marR="0" lvl="1" indent="-287338"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rPr>
              <a:t>can be maintained by organization or service provider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pic>
        <p:nvPicPr>
          <p:cNvPr id="2" name="Picture 1">
            <a:extLst>
              <a:ext uri="{FF2B5EF4-FFF2-40B4-BE49-F238E27FC236}">
                <a16:creationId xmlns:a16="http://schemas.microsoft.com/office/drawing/2014/main" id="{0326F0AB-9C7D-C946-94B2-B58E3B0956D7}"/>
              </a:ext>
            </a:extLst>
          </p:cNvPr>
          <p:cNvPicPr>
            <a:picLocks noChangeAspect="1"/>
          </p:cNvPicPr>
          <p:nvPr/>
        </p:nvPicPr>
        <p:blipFill>
          <a:blip r:embed="rId3"/>
          <a:stretch>
            <a:fillRect/>
          </a:stretch>
        </p:blipFill>
        <p:spPr>
          <a:xfrm>
            <a:off x="6265332" y="3122476"/>
            <a:ext cx="5317067" cy="1606470"/>
          </a:xfrm>
          <a:prstGeom prst="rect">
            <a:avLst/>
          </a:prstGeom>
        </p:spPr>
      </p:pic>
      <p:grpSp>
        <p:nvGrpSpPr>
          <p:cNvPr id="12" name="Group 11">
            <a:extLst>
              <a:ext uri="{FF2B5EF4-FFF2-40B4-BE49-F238E27FC236}">
                <a16:creationId xmlns:a16="http://schemas.microsoft.com/office/drawing/2014/main" id="{16353F64-060B-1F4E-AD0A-5FBB20E02BE4}"/>
              </a:ext>
            </a:extLst>
          </p:cNvPr>
          <p:cNvGrpSpPr/>
          <p:nvPr/>
        </p:nvGrpSpPr>
        <p:grpSpPr>
          <a:xfrm>
            <a:off x="4419600" y="1744133"/>
            <a:ext cx="6959600" cy="2235200"/>
            <a:chOff x="4419600" y="1744133"/>
            <a:chExt cx="6959600" cy="2235200"/>
          </a:xfrm>
        </p:grpSpPr>
        <p:sp>
          <p:nvSpPr>
            <p:cNvPr id="4" name="Rectangle 3">
              <a:extLst>
                <a:ext uri="{FF2B5EF4-FFF2-40B4-BE49-F238E27FC236}">
                  <a16:creationId xmlns:a16="http://schemas.microsoft.com/office/drawing/2014/main" id="{6C93592B-610F-B041-9201-B6C557DB96B0}"/>
                </a:ext>
              </a:extLst>
            </p:cNvPr>
            <p:cNvSpPr/>
            <p:nvPr/>
          </p:nvSpPr>
          <p:spPr>
            <a:xfrm>
              <a:off x="6366933" y="3742267"/>
              <a:ext cx="5012267" cy="237066"/>
            </a:xfrm>
            <a:prstGeom prst="rect">
              <a:avLst/>
            </a:prstGeom>
            <a:solidFill>
              <a:srgbClr val="FBBFC7">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0259AE09-DC39-F54E-8B9C-A94C202C2543}"/>
                </a:ext>
              </a:extLst>
            </p:cNvPr>
            <p:cNvCxnSpPr/>
            <p:nvPr/>
          </p:nvCxnSpPr>
          <p:spPr>
            <a:xfrm>
              <a:off x="4419600" y="1744133"/>
              <a:ext cx="1998133" cy="1998133"/>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E01D7C10-72B2-BE47-9B8C-600F740CAFCE}"/>
              </a:ext>
            </a:extLst>
          </p:cNvPr>
          <p:cNvGrpSpPr/>
          <p:nvPr/>
        </p:nvGrpSpPr>
        <p:grpSpPr>
          <a:xfrm>
            <a:off x="5249333" y="4233333"/>
            <a:ext cx="6265334" cy="575734"/>
            <a:chOff x="5249333" y="4233333"/>
            <a:chExt cx="6265334" cy="575734"/>
          </a:xfrm>
        </p:grpSpPr>
        <p:sp>
          <p:nvSpPr>
            <p:cNvPr id="8" name="Rectangle 7">
              <a:extLst>
                <a:ext uri="{FF2B5EF4-FFF2-40B4-BE49-F238E27FC236}">
                  <a16:creationId xmlns:a16="http://schemas.microsoft.com/office/drawing/2014/main" id="{5B251AA5-C4FF-7E4A-BCEA-7D8B252E12F3}"/>
                </a:ext>
              </a:extLst>
            </p:cNvPr>
            <p:cNvSpPr/>
            <p:nvPr/>
          </p:nvSpPr>
          <p:spPr>
            <a:xfrm>
              <a:off x="6248400" y="4233333"/>
              <a:ext cx="5266267" cy="372534"/>
            </a:xfrm>
            <a:prstGeom prst="rect">
              <a:avLst/>
            </a:prstGeom>
            <a:solidFill>
              <a:srgbClr val="FBBFC7">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1" name="Straight Connector 10">
              <a:extLst>
                <a:ext uri="{FF2B5EF4-FFF2-40B4-BE49-F238E27FC236}">
                  <a16:creationId xmlns:a16="http://schemas.microsoft.com/office/drawing/2014/main" id="{491835C5-DBDE-9A48-8554-EF6EB2FAD701}"/>
                </a:ext>
              </a:extLst>
            </p:cNvPr>
            <p:cNvCxnSpPr>
              <a:cxnSpLocks/>
            </p:cNvCxnSpPr>
            <p:nvPr/>
          </p:nvCxnSpPr>
          <p:spPr>
            <a:xfrm flipV="1">
              <a:off x="5249333" y="4267199"/>
              <a:ext cx="999068" cy="541868"/>
            </a:xfrm>
            <a:prstGeom prst="line">
              <a:avLst/>
            </a:prstGeom>
            <a:ln w="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3" name="Slide Number Placeholder 2">
            <a:extLst>
              <a:ext uri="{FF2B5EF4-FFF2-40B4-BE49-F238E27FC236}">
                <a16:creationId xmlns:a16="http://schemas.microsoft.com/office/drawing/2014/main" id="{363187FC-BBBC-984E-BB71-64F11F5AB9A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72</a:t>
            </a:fld>
            <a:endParaRPr lang="en-US" dirty="0"/>
          </a:p>
        </p:txBody>
      </p:sp>
    </p:spTree>
    <p:extLst>
      <p:ext uri="{BB962C8B-B14F-4D97-AF65-F5344CB8AC3E}">
        <p14:creationId xmlns:p14="http://schemas.microsoft.com/office/powerpoint/2010/main" val="416963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12"/>
                                        </p:tgtEl>
                                      </p:cBhvr>
                                    </p:animEffect>
                                    <p:set>
                                      <p:cBhvr>
                                        <p:cTn id="7" dur="1" fill="hold">
                                          <p:stCondLst>
                                            <p:cond delay="499"/>
                                          </p:stCondLst>
                                        </p:cTn>
                                        <p:tgtEl>
                                          <p:spTgt spid="12"/>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dissolve">
                                      <p:cBhvr>
                                        <p:cTn id="10" dur="500"/>
                                        <p:tgtEl>
                                          <p:spTgt spid="5">
                                            <p:txEl>
                                              <p:pRg st="0" end="0"/>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dissolve">
                                      <p:cBhvr>
                                        <p:cTn id="13" dur="500"/>
                                        <p:tgtEl>
                                          <p:spTgt spid="5">
                                            <p:txEl>
                                              <p:pRg st="1" end="1"/>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dissolve">
                                      <p:cBhvr>
                                        <p:cTn id="16" dur="500"/>
                                        <p:tgtEl>
                                          <p:spTgt spid="5">
                                            <p:txEl>
                                              <p:pRg st="2" end="2"/>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dissolv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Local DNS name </a:t>
            </a:r>
            <a:r>
              <a:rPr lang="en-US" altLang="en-US" dirty="0">
                <a:ea typeface="ＭＳ Ｐゴシック" panose="020B0600070205080204" pitchFamily="34" charset="-128"/>
                <a:cs typeface="Calibri" panose="020F0502020204030204" pitchFamily="34" charset="0"/>
              </a:rPr>
              <a:t>s</a:t>
            </a:r>
            <a:r>
              <a:rPr lang="en-US" altLang="en-US" sz="4400" dirty="0">
                <a:ea typeface="ＭＳ Ｐゴシック" panose="020B0600070205080204" pitchFamily="34" charset="-128"/>
                <a:cs typeface="Calibri" panose="020F0502020204030204" pitchFamily="34" charset="0"/>
              </a:rPr>
              <a:t>ervers</a:t>
            </a:r>
            <a:endParaRPr lang="en-US" sz="4400" dirty="0">
              <a:cs typeface="Calibri" panose="020F0502020204030204" pitchFamily="34" charset="0"/>
            </a:endParaRPr>
          </a:p>
        </p:txBody>
      </p:sp>
      <p:sp>
        <p:nvSpPr>
          <p:cNvPr id="5" name="Rectangle 3">
            <a:extLst>
              <a:ext uri="{FF2B5EF4-FFF2-40B4-BE49-F238E27FC236}">
                <a16:creationId xmlns:a16="http://schemas.microsoft.com/office/drawing/2014/main" id="{2BB20960-3674-7943-92CD-05431EA8487B}"/>
              </a:ext>
            </a:extLst>
          </p:cNvPr>
          <p:cNvSpPr txBox="1">
            <a:spLocks noChangeArrowheads="1"/>
          </p:cNvSpPr>
          <p:nvPr/>
        </p:nvSpPr>
        <p:spPr>
          <a:xfrm>
            <a:off x="798691" y="1489418"/>
            <a:ext cx="10983578"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when host makes DNS query, it is sent to its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local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DNS server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Local DNS server returns reply, answering:</a:t>
            </a:r>
          </a:p>
          <a:p>
            <a:pPr marL="1143000" marR="0" lvl="2"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from its local cache of recent name-to-address translation pairs (possibly out of date!)</a:t>
            </a:r>
          </a:p>
          <a:p>
            <a:pPr marL="1143000" marR="0" lvl="2"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forwarding request into DNS hierarchy for resolution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each ISP has local DNS name server; to find yours: </a:t>
            </a:r>
          </a:p>
          <a:p>
            <a:pPr marL="1143000" marR="0" lvl="2"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MacOS: </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scutil</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dns</a:t>
            </a:r>
            <a:endPar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endParaRP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Windows: </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&gt;ipconfig /all</a:t>
            </a:r>
          </a:p>
          <a:p>
            <a:pPr marL="352425"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local DNS server doesn’t strictly belong to hierarchy</a:t>
            </a:r>
          </a:p>
        </p:txBody>
      </p:sp>
      <p:sp>
        <p:nvSpPr>
          <p:cNvPr id="4" name="Slide Number Placeholder 2">
            <a:extLst>
              <a:ext uri="{FF2B5EF4-FFF2-40B4-BE49-F238E27FC236}">
                <a16:creationId xmlns:a16="http://schemas.microsoft.com/office/drawing/2014/main" id="{D9D88440-FC58-A548-AA80-854235DE0843}"/>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73</a:t>
            </a:fld>
            <a:endParaRPr lang="en-US" dirty="0"/>
          </a:p>
        </p:txBody>
      </p:sp>
    </p:spTree>
    <p:extLst>
      <p:ext uri="{BB962C8B-B14F-4D97-AF65-F5344CB8AC3E}">
        <p14:creationId xmlns:p14="http://schemas.microsoft.com/office/powerpoint/2010/main" val="1734990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dissolve">
                                      <p:cBhvr>
                                        <p:cTn id="7" dur="500"/>
                                        <p:tgtEl>
                                          <p:spTgt spid="5">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dissolve">
                                      <p:cBhvr>
                                        <p:cTn id="10" dur="500"/>
                                        <p:tgtEl>
                                          <p:spTgt spid="5">
                                            <p:txEl>
                                              <p:pRg st="2" end="2"/>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dissolve">
                                      <p:cBhvr>
                                        <p:cTn id="13" dur="500"/>
                                        <p:tgtEl>
                                          <p:spTgt spid="5">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dissolve">
                                      <p:cBhvr>
                                        <p:cTn id="18" dur="500"/>
                                        <p:tgtEl>
                                          <p:spTgt spid="5">
                                            <p:txEl>
                                              <p:pRg st="4" end="4"/>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animEffect transition="in" filter="dissolve">
                                      <p:cBhvr>
                                        <p:cTn id="21" dur="500"/>
                                        <p:tgtEl>
                                          <p:spTgt spid="5">
                                            <p:txEl>
                                              <p:pRg st="5" end="5"/>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5">
                                            <p:txEl>
                                              <p:pRg st="6" end="6"/>
                                            </p:txEl>
                                          </p:spTgt>
                                        </p:tgtEl>
                                        <p:attrNameLst>
                                          <p:attrName>style.visibility</p:attrName>
                                        </p:attrNameLst>
                                      </p:cBhvr>
                                      <p:to>
                                        <p:strVal val="visible"/>
                                      </p:to>
                                    </p:set>
                                    <p:animEffect transition="in" filter="dissolve">
                                      <p:cBhvr>
                                        <p:cTn id="24" dur="500"/>
                                        <p:tgtEl>
                                          <p:spTgt spid="5">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5">
                                            <p:txEl>
                                              <p:pRg st="7" end="7"/>
                                            </p:txEl>
                                          </p:spTgt>
                                        </p:tgtEl>
                                        <p:attrNameLst>
                                          <p:attrName>style.visibility</p:attrName>
                                        </p:attrNameLst>
                                      </p:cBhvr>
                                      <p:to>
                                        <p:strVal val="visible"/>
                                      </p:to>
                                    </p:set>
                                    <p:animEffect transition="in" filter="dissolve">
                                      <p:cBhvr>
                                        <p:cTn id="29"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DNS name resolution: iterated query</a:t>
            </a:r>
            <a:endParaRPr lang="en-US" sz="4400" dirty="0">
              <a:cs typeface="Calibri" panose="020F0502020204030204" pitchFamily="34" charset="0"/>
            </a:endParaRPr>
          </a:p>
        </p:txBody>
      </p:sp>
      <p:sp>
        <p:nvSpPr>
          <p:cNvPr id="5" name="Rectangle 67">
            <a:extLst>
              <a:ext uri="{FF2B5EF4-FFF2-40B4-BE49-F238E27FC236}">
                <a16:creationId xmlns:a16="http://schemas.microsoft.com/office/drawing/2014/main" id="{B2D75AD3-AD5C-7747-A9C2-6EF45A12CB21}"/>
              </a:ext>
            </a:extLst>
          </p:cNvPr>
          <p:cNvSpPr txBox="1">
            <a:spLocks noChangeArrowheads="1"/>
          </p:cNvSpPr>
          <p:nvPr/>
        </p:nvSpPr>
        <p:spPr>
          <a:xfrm>
            <a:off x="684201" y="1617338"/>
            <a:ext cx="5664200" cy="106113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Example: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 at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engineering.nyu.edu</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wants IP address for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gaia.cs.umass.edu</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 name="Rectangle 69">
            <a:extLst>
              <a:ext uri="{FF2B5EF4-FFF2-40B4-BE49-F238E27FC236}">
                <a16:creationId xmlns:a16="http://schemas.microsoft.com/office/drawing/2014/main" id="{EB73751A-16ED-6643-8E9C-1B1DDF5D83E6}"/>
              </a:ext>
            </a:extLst>
          </p:cNvPr>
          <p:cNvSpPr>
            <a:spLocks noChangeArrowheads="1"/>
          </p:cNvSpPr>
          <p:nvPr/>
        </p:nvSpPr>
        <p:spPr bwMode="auto">
          <a:xfrm>
            <a:off x="858433" y="2824122"/>
            <a:ext cx="4093780" cy="2617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Iterated query:</a:t>
            </a:r>
          </a:p>
          <a:p>
            <a:pPr marL="342900" marR="0" lvl="0" indent="-285750" algn="l" defTabSz="914400" rtl="0" eaLnBrk="1" fontAlgn="auto" latinLnBrk="0" hangingPunct="1">
              <a:lnSpc>
                <a:spcPct val="85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contacted server replies with name of server to contact</a:t>
            </a:r>
          </a:p>
          <a:p>
            <a:pPr marL="342900" marR="0" lvl="0" indent="-285750" algn="l" defTabSz="914400" rtl="0" eaLnBrk="1" fontAlgn="auto" latinLnBrk="0" hangingPunct="1">
              <a:lnSpc>
                <a:spcPct val="85000"/>
              </a:lnSpc>
              <a:spcBef>
                <a:spcPts val="0"/>
              </a:spcBef>
              <a:spcAft>
                <a:spcPts val="0"/>
              </a:spcAft>
              <a:buClr>
                <a:srgbClr val="000099"/>
              </a:buClr>
              <a:buSzPct val="100000"/>
              <a:buFont typeface="Wingdings" pitchFamily="2" charset="2"/>
              <a:buChar char="§"/>
              <a:tabLst/>
              <a:defRPr/>
            </a:pP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 don’t know this name, but ask this server”</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71" name="Text Box 5">
            <a:extLst>
              <a:ext uri="{FF2B5EF4-FFF2-40B4-BE49-F238E27FC236}">
                <a16:creationId xmlns:a16="http://schemas.microsoft.com/office/drawing/2014/main" id="{5980C4D7-7160-6843-9829-B4A4351B5715}"/>
              </a:ext>
            </a:extLst>
          </p:cNvPr>
          <p:cNvSpPr txBox="1">
            <a:spLocks noChangeArrowheads="1"/>
          </p:cNvSpPr>
          <p:nvPr/>
        </p:nvSpPr>
        <p:spPr bwMode="auto">
          <a:xfrm>
            <a:off x="4953226" y="3848735"/>
            <a:ext cx="185499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requesting host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1" u="none" strike="noStrike" kern="0" cap="none" spc="0" normalizeH="0" baseline="0" noProof="0" dirty="0" err="1">
                <a:ln>
                  <a:noFill/>
                </a:ln>
                <a:solidFill>
                  <a:srgbClr val="000099"/>
                </a:solidFill>
                <a:effectLst/>
                <a:uLnTx/>
                <a:uFillTx/>
                <a:latin typeface="Arial" panose="020B0604020202020204" pitchFamily="34" charset="0"/>
                <a:ea typeface="ＭＳ Ｐゴシック" panose="020B0600070205080204" pitchFamily="34" charset="-128"/>
                <a:cs typeface="+mn-cs"/>
              </a:rPr>
              <a:t>engineering.nyu</a:t>
            </a:r>
            <a:r>
              <a:rPr kumimoji="0" lang="en-US" altLang="en-US" sz="1400" b="0" i="1" u="none" strike="noStrike" kern="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a:t>
            </a:r>
            <a:r>
              <a:rPr kumimoji="0" lang="en-US" altLang="en-US" sz="1400" b="0" i="1" u="none" strike="noStrike" kern="0" cap="none" spc="0" normalizeH="0" baseline="0" noProof="0" dirty="0" err="1">
                <a:ln>
                  <a:noFill/>
                </a:ln>
                <a:solidFill>
                  <a:srgbClr val="000099"/>
                </a:solidFill>
                <a:effectLst/>
                <a:uLnTx/>
                <a:uFillTx/>
                <a:latin typeface="Arial" panose="020B0604020202020204" pitchFamily="34" charset="0"/>
                <a:ea typeface="ＭＳ Ｐゴシック" panose="020B0600070205080204" pitchFamily="34" charset="-128"/>
                <a:cs typeface="+mn-cs"/>
              </a:rPr>
              <a:t>edu</a:t>
            </a:r>
            <a:endParaRPr kumimoji="0" lang="en-US" altLang="en-US" sz="1400" b="0" i="1" u="none" strike="noStrike" kern="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172" name="Text Box 6">
            <a:extLst>
              <a:ext uri="{FF2B5EF4-FFF2-40B4-BE49-F238E27FC236}">
                <a16:creationId xmlns:a16="http://schemas.microsoft.com/office/drawing/2014/main" id="{0572A6CE-4DDA-D648-8802-F03C444E2A8C}"/>
              </a:ext>
            </a:extLst>
          </p:cNvPr>
          <p:cNvSpPr txBox="1">
            <a:spLocks noChangeArrowheads="1"/>
          </p:cNvSpPr>
          <p:nvPr/>
        </p:nvSpPr>
        <p:spPr bwMode="auto">
          <a:xfrm>
            <a:off x="10182058" y="4237785"/>
            <a:ext cx="187801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gaia.cs.umass.edu</a:t>
            </a:r>
            <a:endParaRPr kumimoji="0" lang="en-US" altLang="en-US" sz="1600" b="0" i="1"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3" name="Text Box 17">
            <a:extLst>
              <a:ext uri="{FF2B5EF4-FFF2-40B4-BE49-F238E27FC236}">
                <a16:creationId xmlns:a16="http://schemas.microsoft.com/office/drawing/2014/main" id="{82144ED5-2C8E-184D-A863-C3B672AB3D76}"/>
              </a:ext>
            </a:extLst>
          </p:cNvPr>
          <p:cNvSpPr txBox="1">
            <a:spLocks noChangeArrowheads="1"/>
          </p:cNvSpPr>
          <p:nvPr/>
        </p:nvSpPr>
        <p:spPr bwMode="auto">
          <a:xfrm>
            <a:off x="8172896" y="1322438"/>
            <a:ext cx="201136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root DNS server</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4" name="Line 18">
            <a:extLst>
              <a:ext uri="{FF2B5EF4-FFF2-40B4-BE49-F238E27FC236}">
                <a16:creationId xmlns:a16="http://schemas.microsoft.com/office/drawing/2014/main" id="{0055E9E5-6DE8-1543-9989-1B8A533D4002}"/>
              </a:ext>
            </a:extLst>
          </p:cNvPr>
          <p:cNvSpPr>
            <a:spLocks noChangeShapeType="1"/>
          </p:cNvSpPr>
          <p:nvPr/>
        </p:nvSpPr>
        <p:spPr bwMode="auto">
          <a:xfrm flipV="1">
            <a:off x="6489235" y="3275781"/>
            <a:ext cx="1196994" cy="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5" name="Line 19">
            <a:extLst>
              <a:ext uri="{FF2B5EF4-FFF2-40B4-BE49-F238E27FC236}">
                <a16:creationId xmlns:a16="http://schemas.microsoft.com/office/drawing/2014/main" id="{5959B616-2817-F149-AD5A-71429EF235D4}"/>
              </a:ext>
            </a:extLst>
          </p:cNvPr>
          <p:cNvSpPr>
            <a:spLocks noChangeShapeType="1"/>
          </p:cNvSpPr>
          <p:nvPr/>
        </p:nvSpPr>
        <p:spPr bwMode="auto">
          <a:xfrm flipV="1">
            <a:off x="7968785" y="2005693"/>
            <a:ext cx="914400" cy="97155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6" name="Line 20">
            <a:extLst>
              <a:ext uri="{FF2B5EF4-FFF2-40B4-BE49-F238E27FC236}">
                <a16:creationId xmlns:a16="http://schemas.microsoft.com/office/drawing/2014/main" id="{6EF73249-815F-C548-BC5E-38E4ACE60E79}"/>
              </a:ext>
            </a:extLst>
          </p:cNvPr>
          <p:cNvSpPr>
            <a:spLocks noChangeShapeType="1"/>
          </p:cNvSpPr>
          <p:nvPr/>
        </p:nvSpPr>
        <p:spPr bwMode="auto">
          <a:xfrm flipV="1">
            <a:off x="8254535" y="3167743"/>
            <a:ext cx="1485900" cy="9525"/>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7" name="Line 21">
            <a:extLst>
              <a:ext uri="{FF2B5EF4-FFF2-40B4-BE49-F238E27FC236}">
                <a16:creationId xmlns:a16="http://schemas.microsoft.com/office/drawing/2014/main" id="{CEC0960C-844E-6F44-83D5-7DC0B1F8A218}"/>
              </a:ext>
            </a:extLst>
          </p:cNvPr>
          <p:cNvSpPr>
            <a:spLocks noChangeShapeType="1"/>
          </p:cNvSpPr>
          <p:nvPr/>
        </p:nvSpPr>
        <p:spPr bwMode="auto">
          <a:xfrm flipH="1" flipV="1">
            <a:off x="8254535" y="3339193"/>
            <a:ext cx="1419225" cy="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8" name="Line 22">
            <a:extLst>
              <a:ext uri="{FF2B5EF4-FFF2-40B4-BE49-F238E27FC236}">
                <a16:creationId xmlns:a16="http://schemas.microsoft.com/office/drawing/2014/main" id="{1CAC12BF-7C29-F640-93E6-9DF1650DE0DF}"/>
              </a:ext>
            </a:extLst>
          </p:cNvPr>
          <p:cNvSpPr>
            <a:spLocks noChangeShapeType="1"/>
          </p:cNvSpPr>
          <p:nvPr/>
        </p:nvSpPr>
        <p:spPr bwMode="auto">
          <a:xfrm flipH="1">
            <a:off x="8178335" y="2234293"/>
            <a:ext cx="733425" cy="76200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9" name="Line 23">
            <a:extLst>
              <a:ext uri="{FF2B5EF4-FFF2-40B4-BE49-F238E27FC236}">
                <a16:creationId xmlns:a16="http://schemas.microsoft.com/office/drawing/2014/main" id="{349E5526-4318-4744-A470-D0A69AD70F4D}"/>
              </a:ext>
            </a:extLst>
          </p:cNvPr>
          <p:cNvSpPr>
            <a:spLocks noChangeShapeType="1"/>
          </p:cNvSpPr>
          <p:nvPr/>
        </p:nvSpPr>
        <p:spPr bwMode="auto">
          <a:xfrm flipH="1">
            <a:off x="6381511" y="3439703"/>
            <a:ext cx="1319232" cy="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80" name="Group 24">
            <a:extLst>
              <a:ext uri="{FF2B5EF4-FFF2-40B4-BE49-F238E27FC236}">
                <a16:creationId xmlns:a16="http://schemas.microsoft.com/office/drawing/2014/main" id="{25257205-98B6-614F-8BDC-3E790117BE54}"/>
              </a:ext>
            </a:extLst>
          </p:cNvPr>
          <p:cNvGrpSpPr>
            <a:grpSpLocks/>
          </p:cNvGrpSpPr>
          <p:nvPr/>
        </p:nvGrpSpPr>
        <p:grpSpPr bwMode="auto">
          <a:xfrm>
            <a:off x="6759111" y="3847199"/>
            <a:ext cx="1876425" cy="554038"/>
            <a:chOff x="2838" y="2132"/>
            <a:chExt cx="1182" cy="349"/>
          </a:xfrm>
        </p:grpSpPr>
        <p:sp>
          <p:nvSpPr>
            <p:cNvPr id="181" name="Rectangle 25">
              <a:extLst>
                <a:ext uri="{FF2B5EF4-FFF2-40B4-BE49-F238E27FC236}">
                  <a16:creationId xmlns:a16="http://schemas.microsoft.com/office/drawing/2014/main" id="{D65FCF25-F405-B748-88E8-10A3D839696D}"/>
                </a:ext>
              </a:extLst>
            </p:cNvPr>
            <p:cNvSpPr>
              <a:spLocks noChangeArrowheads="1"/>
            </p:cNvSpPr>
            <p:nvPr/>
          </p:nvSpPr>
          <p:spPr bwMode="auto">
            <a:xfrm>
              <a:off x="2838" y="2178"/>
              <a:ext cx="1182" cy="3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E1FF55F2-CAA3-F740-9BE9-AB0BAF4EF8AA}"/>
                </a:ext>
              </a:extLst>
            </p:cNvPr>
            <p:cNvSpPr txBox="1">
              <a:spLocks noChangeArrowheads="1"/>
            </p:cNvSpPr>
            <p:nvPr/>
          </p:nvSpPr>
          <p:spPr bwMode="auto">
            <a:xfrm>
              <a:off x="2887" y="2132"/>
              <a:ext cx="1085" cy="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local DNS server</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1" u="none" strike="noStrike" kern="0" cap="none" spc="0" normalizeH="0" baseline="0" noProof="0" dirty="0" err="1">
                  <a:ln>
                    <a:noFill/>
                  </a:ln>
                  <a:solidFill>
                    <a:srgbClr val="000099"/>
                  </a:solidFill>
                  <a:effectLst/>
                  <a:uLnTx/>
                  <a:uFillTx/>
                  <a:latin typeface="Arial" panose="020B0604020202020204" pitchFamily="34" charset="0"/>
                  <a:ea typeface="ＭＳ Ｐゴシック" panose="020B0600070205080204" pitchFamily="34" charset="-128"/>
                  <a:cs typeface="+mn-cs"/>
                </a:rPr>
                <a:t>dns.nyu.edu</a:t>
              </a:r>
              <a:endParaRPr kumimoji="0" lang="en-US" altLang="en-US" sz="1400" b="0" i="1" u="none" strike="noStrike" kern="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sp>
        <p:nvSpPr>
          <p:cNvPr id="183" name="Text Box 27">
            <a:extLst>
              <a:ext uri="{FF2B5EF4-FFF2-40B4-BE49-F238E27FC236}">
                <a16:creationId xmlns:a16="http://schemas.microsoft.com/office/drawing/2014/main" id="{89A9D659-504E-DE4E-B6CF-35E06A82EE2D}"/>
              </a:ext>
            </a:extLst>
          </p:cNvPr>
          <p:cNvSpPr txBox="1">
            <a:spLocks noChangeArrowheads="1"/>
          </p:cNvSpPr>
          <p:nvPr/>
        </p:nvSpPr>
        <p:spPr bwMode="auto">
          <a:xfrm>
            <a:off x="6939499" y="288670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1</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4" name="Text Box 28">
            <a:extLst>
              <a:ext uri="{FF2B5EF4-FFF2-40B4-BE49-F238E27FC236}">
                <a16:creationId xmlns:a16="http://schemas.microsoft.com/office/drawing/2014/main" id="{72F042CE-6C6C-7040-AA88-05028C2434FF}"/>
              </a:ext>
            </a:extLst>
          </p:cNvPr>
          <p:cNvSpPr txBox="1">
            <a:spLocks noChangeArrowheads="1"/>
          </p:cNvSpPr>
          <p:nvPr/>
        </p:nvSpPr>
        <p:spPr bwMode="auto">
          <a:xfrm>
            <a:off x="8108485" y="222318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2</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5" name="Text Box 29">
            <a:extLst>
              <a:ext uri="{FF2B5EF4-FFF2-40B4-BE49-F238E27FC236}">
                <a16:creationId xmlns:a16="http://schemas.microsoft.com/office/drawing/2014/main" id="{E4355CE5-EFAB-8E4F-AA84-68513D8FC7D8}"/>
              </a:ext>
            </a:extLst>
          </p:cNvPr>
          <p:cNvSpPr txBox="1">
            <a:spLocks noChangeArrowheads="1"/>
          </p:cNvSpPr>
          <p:nvPr/>
        </p:nvSpPr>
        <p:spPr bwMode="auto">
          <a:xfrm>
            <a:off x="8546635" y="246130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3</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6" name="Text Box 30">
            <a:extLst>
              <a:ext uri="{FF2B5EF4-FFF2-40B4-BE49-F238E27FC236}">
                <a16:creationId xmlns:a16="http://schemas.microsoft.com/office/drawing/2014/main" id="{61F544AA-6B92-714B-84C9-4070F63CA344}"/>
              </a:ext>
            </a:extLst>
          </p:cNvPr>
          <p:cNvSpPr txBox="1">
            <a:spLocks noChangeArrowheads="1"/>
          </p:cNvSpPr>
          <p:nvPr/>
        </p:nvSpPr>
        <p:spPr bwMode="auto">
          <a:xfrm>
            <a:off x="8860960" y="287088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4</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7" name="Text Box 31">
            <a:extLst>
              <a:ext uri="{FF2B5EF4-FFF2-40B4-BE49-F238E27FC236}">
                <a16:creationId xmlns:a16="http://schemas.microsoft.com/office/drawing/2014/main" id="{30095F9A-09A7-2540-B6C0-0D32BAB456CE}"/>
              </a:ext>
            </a:extLst>
          </p:cNvPr>
          <p:cNvSpPr txBox="1">
            <a:spLocks noChangeArrowheads="1"/>
          </p:cNvSpPr>
          <p:nvPr/>
        </p:nvSpPr>
        <p:spPr bwMode="auto">
          <a:xfrm>
            <a:off x="8891123" y="3358243"/>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5</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8" name="Text Box 32">
            <a:extLst>
              <a:ext uri="{FF2B5EF4-FFF2-40B4-BE49-F238E27FC236}">
                <a16:creationId xmlns:a16="http://schemas.microsoft.com/office/drawing/2014/main" id="{AB8F7B88-B6E0-EF40-999E-00C192F32485}"/>
              </a:ext>
            </a:extLst>
          </p:cNvPr>
          <p:cNvSpPr txBox="1">
            <a:spLocks noChangeArrowheads="1"/>
          </p:cNvSpPr>
          <p:nvPr/>
        </p:nvSpPr>
        <p:spPr bwMode="auto">
          <a:xfrm>
            <a:off x="9488023" y="439805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6</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9" name="Text Box 60">
            <a:extLst>
              <a:ext uri="{FF2B5EF4-FFF2-40B4-BE49-F238E27FC236}">
                <a16:creationId xmlns:a16="http://schemas.microsoft.com/office/drawing/2014/main" id="{9260634C-BE01-F74D-BF1A-744B534DD2DB}"/>
              </a:ext>
            </a:extLst>
          </p:cNvPr>
          <p:cNvSpPr txBox="1">
            <a:spLocks noChangeArrowheads="1"/>
          </p:cNvSpPr>
          <p:nvPr/>
        </p:nvSpPr>
        <p:spPr bwMode="auto">
          <a:xfrm>
            <a:off x="8921285" y="5214030"/>
            <a:ext cx="2397125"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authoritative DNS server</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dns.cs.umass.edu</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0" name="Text Box 61">
            <a:extLst>
              <a:ext uri="{FF2B5EF4-FFF2-40B4-BE49-F238E27FC236}">
                <a16:creationId xmlns:a16="http://schemas.microsoft.com/office/drawing/2014/main" id="{6085ED00-1F5E-0643-A173-419315EE3A9F}"/>
              </a:ext>
            </a:extLst>
          </p:cNvPr>
          <p:cNvSpPr txBox="1">
            <a:spLocks noChangeArrowheads="1"/>
          </p:cNvSpPr>
          <p:nvPr/>
        </p:nvSpPr>
        <p:spPr bwMode="auto">
          <a:xfrm>
            <a:off x="8860960" y="442821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7</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91" name="Text Box 62">
            <a:extLst>
              <a:ext uri="{FF2B5EF4-FFF2-40B4-BE49-F238E27FC236}">
                <a16:creationId xmlns:a16="http://schemas.microsoft.com/office/drawing/2014/main" id="{31298658-8B21-7440-B171-ED6F192C91C6}"/>
              </a:ext>
            </a:extLst>
          </p:cNvPr>
          <p:cNvSpPr txBox="1">
            <a:spLocks noChangeArrowheads="1"/>
          </p:cNvSpPr>
          <p:nvPr/>
        </p:nvSpPr>
        <p:spPr bwMode="auto">
          <a:xfrm>
            <a:off x="6940022" y="3470502"/>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8</a:t>
            </a:r>
            <a:endParaRPr kumimoji="0" lang="en-US" altLang="en-US" sz="24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92" name="Line 63">
            <a:extLst>
              <a:ext uri="{FF2B5EF4-FFF2-40B4-BE49-F238E27FC236}">
                <a16:creationId xmlns:a16="http://schemas.microsoft.com/office/drawing/2014/main" id="{10C66233-6CC9-374E-8305-B82B34B37643}"/>
              </a:ext>
            </a:extLst>
          </p:cNvPr>
          <p:cNvSpPr>
            <a:spLocks noChangeShapeType="1"/>
          </p:cNvSpPr>
          <p:nvPr/>
        </p:nvSpPr>
        <p:spPr bwMode="auto">
          <a:xfrm>
            <a:off x="8187860" y="3499530"/>
            <a:ext cx="1493838" cy="1314450"/>
          </a:xfrm>
          <a:prstGeom prst="line">
            <a:avLst/>
          </a:prstGeom>
          <a:noFill/>
          <a:ln w="254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3" name="Line 64">
            <a:extLst>
              <a:ext uri="{FF2B5EF4-FFF2-40B4-BE49-F238E27FC236}">
                <a16:creationId xmlns:a16="http://schemas.microsoft.com/office/drawing/2014/main" id="{BAF9BA4A-0868-F849-BA68-582D117DCF0D}"/>
              </a:ext>
            </a:extLst>
          </p:cNvPr>
          <p:cNvSpPr>
            <a:spLocks noChangeShapeType="1"/>
          </p:cNvSpPr>
          <p:nvPr/>
        </p:nvSpPr>
        <p:spPr bwMode="auto">
          <a:xfrm flipH="1" flipV="1">
            <a:off x="8148173" y="3624943"/>
            <a:ext cx="1493837" cy="1301750"/>
          </a:xfrm>
          <a:prstGeom prst="line">
            <a:avLst/>
          </a:prstGeom>
          <a:noFill/>
          <a:ln w="254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4" name="Text Box 65">
            <a:extLst>
              <a:ext uri="{FF2B5EF4-FFF2-40B4-BE49-F238E27FC236}">
                <a16:creationId xmlns:a16="http://schemas.microsoft.com/office/drawing/2014/main" id="{8797BCED-3D71-5A4B-8881-BCE8144E87C2}"/>
              </a:ext>
            </a:extLst>
          </p:cNvPr>
          <p:cNvSpPr txBox="1">
            <a:spLocks noChangeArrowheads="1"/>
          </p:cNvSpPr>
          <p:nvPr/>
        </p:nvSpPr>
        <p:spPr bwMode="auto">
          <a:xfrm>
            <a:off x="8974583" y="2608490"/>
            <a:ext cx="2011362"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TLD DNS server</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95" name="Group 86">
            <a:extLst>
              <a:ext uri="{FF2B5EF4-FFF2-40B4-BE49-F238E27FC236}">
                <a16:creationId xmlns:a16="http://schemas.microsoft.com/office/drawing/2014/main" id="{75CA10E2-E46A-8244-A966-A51F3D99FE14}"/>
              </a:ext>
            </a:extLst>
          </p:cNvPr>
          <p:cNvGrpSpPr>
            <a:grpSpLocks/>
          </p:cNvGrpSpPr>
          <p:nvPr/>
        </p:nvGrpSpPr>
        <p:grpSpPr bwMode="auto">
          <a:xfrm flipH="1">
            <a:off x="10659797" y="4619665"/>
            <a:ext cx="787391" cy="614055"/>
            <a:chOff x="-44" y="1473"/>
            <a:chExt cx="981" cy="1105"/>
          </a:xfrm>
        </p:grpSpPr>
        <p:pic>
          <p:nvPicPr>
            <p:cNvPr id="196" name="Picture 87" descr="desktop_computer_stylized_medium">
              <a:extLst>
                <a:ext uri="{FF2B5EF4-FFF2-40B4-BE49-F238E27FC236}">
                  <a16:creationId xmlns:a16="http://schemas.microsoft.com/office/drawing/2014/main" id="{71723812-15F4-5248-BF42-895CB471AE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7" name="Freeform 88">
              <a:extLst>
                <a:ext uri="{FF2B5EF4-FFF2-40B4-BE49-F238E27FC236}">
                  <a16:creationId xmlns:a16="http://schemas.microsoft.com/office/drawing/2014/main" id="{4B3596A6-2AD0-DC45-8E8C-2A75454E7B16}"/>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98" name="Group 89">
            <a:extLst>
              <a:ext uri="{FF2B5EF4-FFF2-40B4-BE49-F238E27FC236}">
                <a16:creationId xmlns:a16="http://schemas.microsoft.com/office/drawing/2014/main" id="{06C72D69-BC87-104E-99A1-1FE2BBFDF3AB}"/>
              </a:ext>
            </a:extLst>
          </p:cNvPr>
          <p:cNvGrpSpPr>
            <a:grpSpLocks/>
          </p:cNvGrpSpPr>
          <p:nvPr/>
        </p:nvGrpSpPr>
        <p:grpSpPr bwMode="auto">
          <a:xfrm>
            <a:off x="5483417" y="3053085"/>
            <a:ext cx="883580" cy="766310"/>
            <a:chOff x="-44" y="1473"/>
            <a:chExt cx="981" cy="1105"/>
          </a:xfrm>
        </p:grpSpPr>
        <p:pic>
          <p:nvPicPr>
            <p:cNvPr id="199" name="Picture 90" descr="desktop_computer_stylized_medium">
              <a:extLst>
                <a:ext uri="{FF2B5EF4-FFF2-40B4-BE49-F238E27FC236}">
                  <a16:creationId xmlns:a16="http://schemas.microsoft.com/office/drawing/2014/main" id="{8EECB2CE-1B4C-2746-A9F6-C35C4B9609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0" name="Freeform 91">
              <a:extLst>
                <a:ext uri="{FF2B5EF4-FFF2-40B4-BE49-F238E27FC236}">
                  <a16:creationId xmlns:a16="http://schemas.microsoft.com/office/drawing/2014/main" id="{D65AC841-4780-A94B-9F97-1107EEE46B3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01" name="Group 125">
            <a:extLst>
              <a:ext uri="{FF2B5EF4-FFF2-40B4-BE49-F238E27FC236}">
                <a16:creationId xmlns:a16="http://schemas.microsoft.com/office/drawing/2014/main" id="{724CF7FE-3214-0741-AD8D-7483973CF725}"/>
              </a:ext>
            </a:extLst>
          </p:cNvPr>
          <p:cNvGrpSpPr>
            <a:grpSpLocks/>
          </p:cNvGrpSpPr>
          <p:nvPr/>
        </p:nvGrpSpPr>
        <p:grpSpPr bwMode="auto">
          <a:xfrm>
            <a:off x="9794410" y="4528230"/>
            <a:ext cx="390525" cy="641350"/>
            <a:chOff x="4140" y="429"/>
            <a:chExt cx="1425" cy="2396"/>
          </a:xfrm>
        </p:grpSpPr>
        <p:sp>
          <p:nvSpPr>
            <p:cNvPr id="202" name="Freeform 126">
              <a:extLst>
                <a:ext uri="{FF2B5EF4-FFF2-40B4-BE49-F238E27FC236}">
                  <a16:creationId xmlns:a16="http://schemas.microsoft.com/office/drawing/2014/main" id="{430EC70E-0BF7-F44C-8DEF-C9A33626DAB5}"/>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3" name="Rectangle 127">
              <a:extLst>
                <a:ext uri="{FF2B5EF4-FFF2-40B4-BE49-F238E27FC236}">
                  <a16:creationId xmlns:a16="http://schemas.microsoft.com/office/drawing/2014/main" id="{6C288CD0-9AED-1548-9DEF-7CF8E72A0FEF}"/>
                </a:ext>
              </a:extLst>
            </p:cNvPr>
            <p:cNvSpPr>
              <a:spLocks noChangeArrowheads="1"/>
            </p:cNvSpPr>
            <p:nvPr/>
          </p:nvSpPr>
          <p:spPr bwMode="auto">
            <a:xfrm>
              <a:off x="4204"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4" name="Freeform 128">
              <a:extLst>
                <a:ext uri="{FF2B5EF4-FFF2-40B4-BE49-F238E27FC236}">
                  <a16:creationId xmlns:a16="http://schemas.microsoft.com/office/drawing/2014/main" id="{08551039-74E8-F44D-8449-133AF9BF857D}"/>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5" name="Freeform 129">
              <a:extLst>
                <a:ext uri="{FF2B5EF4-FFF2-40B4-BE49-F238E27FC236}">
                  <a16:creationId xmlns:a16="http://schemas.microsoft.com/office/drawing/2014/main" id="{D41FFC6C-D9E1-E74F-BF15-4894E774B64F}"/>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6" name="Rectangle 130">
              <a:extLst>
                <a:ext uri="{FF2B5EF4-FFF2-40B4-BE49-F238E27FC236}">
                  <a16:creationId xmlns:a16="http://schemas.microsoft.com/office/drawing/2014/main" id="{4AA5429D-F727-884E-96D1-EA63944E58CA}"/>
                </a:ext>
              </a:extLst>
            </p:cNvPr>
            <p:cNvSpPr>
              <a:spLocks noChangeArrowheads="1"/>
            </p:cNvSpPr>
            <p:nvPr/>
          </p:nvSpPr>
          <p:spPr bwMode="auto">
            <a:xfrm>
              <a:off x="4210" y="696"/>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07" name="Group 131">
              <a:extLst>
                <a:ext uri="{FF2B5EF4-FFF2-40B4-BE49-F238E27FC236}">
                  <a16:creationId xmlns:a16="http://schemas.microsoft.com/office/drawing/2014/main" id="{9CE31B7B-945E-6B44-B446-849D24418C13}"/>
                </a:ext>
              </a:extLst>
            </p:cNvPr>
            <p:cNvGrpSpPr>
              <a:grpSpLocks/>
            </p:cNvGrpSpPr>
            <p:nvPr/>
          </p:nvGrpSpPr>
          <p:grpSpPr bwMode="auto">
            <a:xfrm>
              <a:off x="4749" y="668"/>
              <a:ext cx="581" cy="145"/>
              <a:chOff x="614" y="2568"/>
              <a:chExt cx="725" cy="139"/>
            </a:xfrm>
          </p:grpSpPr>
          <p:sp>
            <p:nvSpPr>
              <p:cNvPr id="232" name="AutoShape 132">
                <a:extLst>
                  <a:ext uri="{FF2B5EF4-FFF2-40B4-BE49-F238E27FC236}">
                    <a16:creationId xmlns:a16="http://schemas.microsoft.com/office/drawing/2014/main" id="{FA2F0F31-D516-1C43-8236-266B26AEF700}"/>
                  </a:ext>
                </a:extLst>
              </p:cNvPr>
              <p:cNvSpPr>
                <a:spLocks noChangeArrowheads="1"/>
              </p:cNvSpPr>
              <p:nvPr/>
            </p:nvSpPr>
            <p:spPr bwMode="auto">
              <a:xfrm>
                <a:off x="613" y="2566"/>
                <a:ext cx="723"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3" name="AutoShape 133">
                <a:extLst>
                  <a:ext uri="{FF2B5EF4-FFF2-40B4-BE49-F238E27FC236}">
                    <a16:creationId xmlns:a16="http://schemas.microsoft.com/office/drawing/2014/main" id="{6EC2A0FB-C35E-CF41-B938-33BF0264E127}"/>
                  </a:ext>
                </a:extLst>
              </p:cNvPr>
              <p:cNvSpPr>
                <a:spLocks noChangeArrowheads="1"/>
              </p:cNvSpPr>
              <p:nvPr/>
            </p:nvSpPr>
            <p:spPr bwMode="auto">
              <a:xfrm>
                <a:off x="628" y="2583"/>
                <a:ext cx="694"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08" name="Rectangle 134">
              <a:extLst>
                <a:ext uri="{FF2B5EF4-FFF2-40B4-BE49-F238E27FC236}">
                  <a16:creationId xmlns:a16="http://schemas.microsoft.com/office/drawing/2014/main" id="{9298A98E-EDE0-4B4A-9352-BE6FAE720E5D}"/>
                </a:ext>
              </a:extLst>
            </p:cNvPr>
            <p:cNvSpPr>
              <a:spLocks noChangeArrowheads="1"/>
            </p:cNvSpPr>
            <p:nvPr/>
          </p:nvSpPr>
          <p:spPr bwMode="auto">
            <a:xfrm>
              <a:off x="4227" y="1016"/>
              <a:ext cx="591"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09" name="Group 135">
              <a:extLst>
                <a:ext uri="{FF2B5EF4-FFF2-40B4-BE49-F238E27FC236}">
                  <a16:creationId xmlns:a16="http://schemas.microsoft.com/office/drawing/2014/main" id="{C311DEB1-8226-3E48-8DA5-613E18CFA3A2}"/>
                </a:ext>
              </a:extLst>
            </p:cNvPr>
            <p:cNvGrpSpPr>
              <a:grpSpLocks/>
            </p:cNvGrpSpPr>
            <p:nvPr/>
          </p:nvGrpSpPr>
          <p:grpSpPr bwMode="auto">
            <a:xfrm>
              <a:off x="4747" y="994"/>
              <a:ext cx="581" cy="134"/>
              <a:chOff x="614" y="2568"/>
              <a:chExt cx="725" cy="139"/>
            </a:xfrm>
          </p:grpSpPr>
          <p:sp>
            <p:nvSpPr>
              <p:cNvPr id="230" name="AutoShape 136">
                <a:extLst>
                  <a:ext uri="{FF2B5EF4-FFF2-40B4-BE49-F238E27FC236}">
                    <a16:creationId xmlns:a16="http://schemas.microsoft.com/office/drawing/2014/main" id="{E45D0285-F719-874E-AD50-E3F288277507}"/>
                  </a:ext>
                </a:extLst>
              </p:cNvPr>
              <p:cNvSpPr>
                <a:spLocks noChangeArrowheads="1"/>
              </p:cNvSpPr>
              <p:nvPr/>
            </p:nvSpPr>
            <p:spPr bwMode="auto">
              <a:xfrm>
                <a:off x="616" y="2566"/>
                <a:ext cx="723"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1" name="AutoShape 137">
                <a:extLst>
                  <a:ext uri="{FF2B5EF4-FFF2-40B4-BE49-F238E27FC236}">
                    <a16:creationId xmlns:a16="http://schemas.microsoft.com/office/drawing/2014/main" id="{BE16FE12-6196-EF46-A169-0C2675EA5172}"/>
                  </a:ext>
                </a:extLst>
              </p:cNvPr>
              <p:cNvSpPr>
                <a:spLocks noChangeArrowheads="1"/>
              </p:cNvSpPr>
              <p:nvPr/>
            </p:nvSpPr>
            <p:spPr bwMode="auto">
              <a:xfrm>
                <a:off x="630" y="2585"/>
                <a:ext cx="694"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0" name="Rectangle 138">
              <a:extLst>
                <a:ext uri="{FF2B5EF4-FFF2-40B4-BE49-F238E27FC236}">
                  <a16:creationId xmlns:a16="http://schemas.microsoft.com/office/drawing/2014/main" id="{A7531C2D-AF11-3642-9C87-3B93BEDD636F}"/>
                </a:ext>
              </a:extLst>
            </p:cNvPr>
            <p:cNvSpPr>
              <a:spLocks noChangeArrowheads="1"/>
            </p:cNvSpPr>
            <p:nvPr/>
          </p:nvSpPr>
          <p:spPr bwMode="auto">
            <a:xfrm>
              <a:off x="4215" y="1360"/>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1" name="Rectangle 139">
              <a:extLst>
                <a:ext uri="{FF2B5EF4-FFF2-40B4-BE49-F238E27FC236}">
                  <a16:creationId xmlns:a16="http://schemas.microsoft.com/office/drawing/2014/main" id="{06C1B7AC-1454-714B-A50F-7F9B42D779C2}"/>
                </a:ext>
              </a:extLst>
            </p:cNvPr>
            <p:cNvSpPr>
              <a:spLocks noChangeArrowheads="1"/>
            </p:cNvSpPr>
            <p:nvPr/>
          </p:nvSpPr>
          <p:spPr bwMode="auto">
            <a:xfrm>
              <a:off x="4227" y="1657"/>
              <a:ext cx="597"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2" name="Group 140">
              <a:extLst>
                <a:ext uri="{FF2B5EF4-FFF2-40B4-BE49-F238E27FC236}">
                  <a16:creationId xmlns:a16="http://schemas.microsoft.com/office/drawing/2014/main" id="{86C62EBF-E65E-4D4B-884D-BA39C6A8B294}"/>
                </a:ext>
              </a:extLst>
            </p:cNvPr>
            <p:cNvGrpSpPr>
              <a:grpSpLocks/>
            </p:cNvGrpSpPr>
            <p:nvPr/>
          </p:nvGrpSpPr>
          <p:grpSpPr bwMode="auto">
            <a:xfrm>
              <a:off x="4735" y="1627"/>
              <a:ext cx="582" cy="151"/>
              <a:chOff x="614" y="2568"/>
              <a:chExt cx="725" cy="139"/>
            </a:xfrm>
          </p:grpSpPr>
          <p:sp>
            <p:nvSpPr>
              <p:cNvPr id="228" name="AutoShape 141">
                <a:extLst>
                  <a:ext uri="{FF2B5EF4-FFF2-40B4-BE49-F238E27FC236}">
                    <a16:creationId xmlns:a16="http://schemas.microsoft.com/office/drawing/2014/main" id="{A3E87978-B7EB-E644-B3A8-D8FDCF7E81E2}"/>
                  </a:ext>
                </a:extLst>
              </p:cNvPr>
              <p:cNvSpPr>
                <a:spLocks noChangeArrowheads="1"/>
              </p:cNvSpPr>
              <p:nvPr/>
            </p:nvSpPr>
            <p:spPr bwMode="auto">
              <a:xfrm>
                <a:off x="616" y="2568"/>
                <a:ext cx="722"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9" name="AutoShape 142">
                <a:extLst>
                  <a:ext uri="{FF2B5EF4-FFF2-40B4-BE49-F238E27FC236}">
                    <a16:creationId xmlns:a16="http://schemas.microsoft.com/office/drawing/2014/main" id="{91E0D4CD-2CBB-DD47-8147-BE3E03C9659B}"/>
                  </a:ext>
                </a:extLst>
              </p:cNvPr>
              <p:cNvSpPr>
                <a:spLocks noChangeArrowheads="1"/>
              </p:cNvSpPr>
              <p:nvPr/>
            </p:nvSpPr>
            <p:spPr bwMode="auto">
              <a:xfrm>
                <a:off x="630" y="2584"/>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3" name="Freeform 143">
              <a:extLst>
                <a:ext uri="{FF2B5EF4-FFF2-40B4-BE49-F238E27FC236}">
                  <a16:creationId xmlns:a16="http://schemas.microsoft.com/office/drawing/2014/main" id="{0D682965-15A3-3541-A789-479A4780020A}"/>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 name="Group 144">
              <a:extLst>
                <a:ext uri="{FF2B5EF4-FFF2-40B4-BE49-F238E27FC236}">
                  <a16:creationId xmlns:a16="http://schemas.microsoft.com/office/drawing/2014/main" id="{0C8D690A-21E1-4146-83A5-7245CAEA839E}"/>
                </a:ext>
              </a:extLst>
            </p:cNvPr>
            <p:cNvGrpSpPr>
              <a:grpSpLocks/>
            </p:cNvGrpSpPr>
            <p:nvPr/>
          </p:nvGrpSpPr>
          <p:grpSpPr bwMode="auto">
            <a:xfrm>
              <a:off x="4739" y="1327"/>
              <a:ext cx="582" cy="139"/>
              <a:chOff x="614" y="2568"/>
              <a:chExt cx="725" cy="139"/>
            </a:xfrm>
          </p:grpSpPr>
          <p:sp>
            <p:nvSpPr>
              <p:cNvPr id="226" name="AutoShape 145">
                <a:extLst>
                  <a:ext uri="{FF2B5EF4-FFF2-40B4-BE49-F238E27FC236}">
                    <a16:creationId xmlns:a16="http://schemas.microsoft.com/office/drawing/2014/main" id="{7C15E592-E347-A846-AC9F-C18905A61775}"/>
                  </a:ext>
                </a:extLst>
              </p:cNvPr>
              <p:cNvSpPr>
                <a:spLocks noChangeArrowheads="1"/>
              </p:cNvSpPr>
              <p:nvPr/>
            </p:nvSpPr>
            <p:spPr bwMode="auto">
              <a:xfrm>
                <a:off x="611" y="2566"/>
                <a:ext cx="729"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7" name="AutoShape 146">
                <a:extLst>
                  <a:ext uri="{FF2B5EF4-FFF2-40B4-BE49-F238E27FC236}">
                    <a16:creationId xmlns:a16="http://schemas.microsoft.com/office/drawing/2014/main" id="{3D0AF765-217C-594C-B21E-869B0884A29A}"/>
                  </a:ext>
                </a:extLst>
              </p:cNvPr>
              <p:cNvSpPr>
                <a:spLocks noChangeArrowheads="1"/>
              </p:cNvSpPr>
              <p:nvPr/>
            </p:nvSpPr>
            <p:spPr bwMode="auto">
              <a:xfrm>
                <a:off x="626"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5" name="Rectangle 147">
              <a:extLst>
                <a:ext uri="{FF2B5EF4-FFF2-40B4-BE49-F238E27FC236}">
                  <a16:creationId xmlns:a16="http://schemas.microsoft.com/office/drawing/2014/main" id="{4C635A33-8E8F-7D44-92DB-F6F09BFD8CF3}"/>
                </a:ext>
              </a:extLst>
            </p:cNvPr>
            <p:cNvSpPr>
              <a:spLocks noChangeArrowheads="1"/>
            </p:cNvSpPr>
            <p:nvPr/>
          </p:nvSpPr>
          <p:spPr bwMode="auto">
            <a:xfrm>
              <a:off x="5252" y="429"/>
              <a:ext cx="64"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6" name="Freeform 148">
              <a:extLst>
                <a:ext uri="{FF2B5EF4-FFF2-40B4-BE49-F238E27FC236}">
                  <a16:creationId xmlns:a16="http://schemas.microsoft.com/office/drawing/2014/main" id="{4B503159-D00F-C640-B18B-72CCC4B303A9}"/>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7" name="Freeform 149">
              <a:extLst>
                <a:ext uri="{FF2B5EF4-FFF2-40B4-BE49-F238E27FC236}">
                  <a16:creationId xmlns:a16="http://schemas.microsoft.com/office/drawing/2014/main" id="{83A278D9-086C-BE47-BA0D-A1CB49B9DC52}"/>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8" name="Oval 150">
              <a:extLst>
                <a:ext uri="{FF2B5EF4-FFF2-40B4-BE49-F238E27FC236}">
                  <a16:creationId xmlns:a16="http://schemas.microsoft.com/office/drawing/2014/main" id="{71B59C46-33D8-EC4A-A0CA-4AF6B7EE7363}"/>
                </a:ext>
              </a:extLst>
            </p:cNvPr>
            <p:cNvSpPr>
              <a:spLocks noChangeArrowheads="1"/>
            </p:cNvSpPr>
            <p:nvPr/>
          </p:nvSpPr>
          <p:spPr bwMode="auto">
            <a:xfrm>
              <a:off x="5519" y="2611"/>
              <a:ext cx="46"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9" name="Freeform 151">
              <a:extLst>
                <a:ext uri="{FF2B5EF4-FFF2-40B4-BE49-F238E27FC236}">
                  <a16:creationId xmlns:a16="http://schemas.microsoft.com/office/drawing/2014/main" id="{3C577FAB-12B4-CA48-B90D-D923F716873D}"/>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0" name="AutoShape 152">
              <a:extLst>
                <a:ext uri="{FF2B5EF4-FFF2-40B4-BE49-F238E27FC236}">
                  <a16:creationId xmlns:a16="http://schemas.microsoft.com/office/drawing/2014/main" id="{0744BC6B-A26A-7E49-A677-B90EDB08F57C}"/>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1" name="AutoShape 153">
              <a:extLst>
                <a:ext uri="{FF2B5EF4-FFF2-40B4-BE49-F238E27FC236}">
                  <a16:creationId xmlns:a16="http://schemas.microsoft.com/office/drawing/2014/main" id="{574AC8BD-9D1C-FB42-BD21-1A786B862E34}"/>
                </a:ext>
              </a:extLst>
            </p:cNvPr>
            <p:cNvSpPr>
              <a:spLocks noChangeArrowheads="1"/>
            </p:cNvSpPr>
            <p:nvPr/>
          </p:nvSpPr>
          <p:spPr bwMode="auto">
            <a:xfrm>
              <a:off x="4204" y="2712"/>
              <a:ext cx="1072" cy="83"/>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2" name="Oval 154">
              <a:extLst>
                <a:ext uri="{FF2B5EF4-FFF2-40B4-BE49-F238E27FC236}">
                  <a16:creationId xmlns:a16="http://schemas.microsoft.com/office/drawing/2014/main" id="{5AFE8D2C-0569-3047-AB73-8A9B37AF1F22}"/>
                </a:ext>
              </a:extLst>
            </p:cNvPr>
            <p:cNvSpPr>
              <a:spLocks noChangeArrowheads="1"/>
            </p:cNvSpPr>
            <p:nvPr/>
          </p:nvSpPr>
          <p:spPr bwMode="auto">
            <a:xfrm>
              <a:off x="4308" y="2380"/>
              <a:ext cx="156" cy="14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3" name="Oval 155">
              <a:extLst>
                <a:ext uri="{FF2B5EF4-FFF2-40B4-BE49-F238E27FC236}">
                  <a16:creationId xmlns:a16="http://schemas.microsoft.com/office/drawing/2014/main" id="{83B0123B-44CF-B845-B272-496DEB2388A1}"/>
                </a:ext>
              </a:extLst>
            </p:cNvPr>
            <p:cNvSpPr>
              <a:spLocks noChangeArrowheads="1"/>
            </p:cNvSpPr>
            <p:nvPr/>
          </p:nvSpPr>
          <p:spPr bwMode="auto">
            <a:xfrm>
              <a:off x="4488" y="2386"/>
              <a:ext cx="156"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24" name="Oval 156">
              <a:extLst>
                <a:ext uri="{FF2B5EF4-FFF2-40B4-BE49-F238E27FC236}">
                  <a16:creationId xmlns:a16="http://schemas.microsoft.com/office/drawing/2014/main" id="{FF7ABF78-07FF-FD40-9233-2EC92E7CBA90}"/>
                </a:ext>
              </a:extLst>
            </p:cNvPr>
            <p:cNvSpPr>
              <a:spLocks noChangeArrowheads="1"/>
            </p:cNvSpPr>
            <p:nvPr/>
          </p:nvSpPr>
          <p:spPr bwMode="auto">
            <a:xfrm>
              <a:off x="4661" y="2380"/>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5" name="Rectangle 157">
              <a:extLst>
                <a:ext uri="{FF2B5EF4-FFF2-40B4-BE49-F238E27FC236}">
                  <a16:creationId xmlns:a16="http://schemas.microsoft.com/office/drawing/2014/main" id="{D41F5C27-E8BB-6440-8D30-59C3961E0B15}"/>
                </a:ext>
              </a:extLst>
            </p:cNvPr>
            <p:cNvSpPr>
              <a:spLocks noChangeArrowheads="1"/>
            </p:cNvSpPr>
            <p:nvPr/>
          </p:nvSpPr>
          <p:spPr bwMode="auto">
            <a:xfrm>
              <a:off x="5061" y="1835"/>
              <a:ext cx="87"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34" name="Group 158">
            <a:extLst>
              <a:ext uri="{FF2B5EF4-FFF2-40B4-BE49-F238E27FC236}">
                <a16:creationId xmlns:a16="http://schemas.microsoft.com/office/drawing/2014/main" id="{AEB56919-E56B-7E4E-A7D7-98A288C3B252}"/>
              </a:ext>
            </a:extLst>
          </p:cNvPr>
          <p:cNvGrpSpPr>
            <a:grpSpLocks/>
          </p:cNvGrpSpPr>
          <p:nvPr/>
        </p:nvGrpSpPr>
        <p:grpSpPr bwMode="auto">
          <a:xfrm>
            <a:off x="7790985" y="3015343"/>
            <a:ext cx="390525" cy="641350"/>
            <a:chOff x="4140" y="429"/>
            <a:chExt cx="1425" cy="2396"/>
          </a:xfrm>
        </p:grpSpPr>
        <p:sp>
          <p:nvSpPr>
            <p:cNvPr id="235" name="Freeform 159">
              <a:extLst>
                <a:ext uri="{FF2B5EF4-FFF2-40B4-BE49-F238E27FC236}">
                  <a16:creationId xmlns:a16="http://schemas.microsoft.com/office/drawing/2014/main" id="{86964676-09BA-2F4D-8E07-76EACFD1A54A}"/>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6" name="Rectangle 160">
              <a:extLst>
                <a:ext uri="{FF2B5EF4-FFF2-40B4-BE49-F238E27FC236}">
                  <a16:creationId xmlns:a16="http://schemas.microsoft.com/office/drawing/2014/main" id="{FFAAD933-7081-1940-82D8-3553DCB0848F}"/>
                </a:ext>
              </a:extLst>
            </p:cNvPr>
            <p:cNvSpPr>
              <a:spLocks noChangeArrowheads="1"/>
            </p:cNvSpPr>
            <p:nvPr/>
          </p:nvSpPr>
          <p:spPr bwMode="auto">
            <a:xfrm>
              <a:off x="4204"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7" name="Freeform 161">
              <a:extLst>
                <a:ext uri="{FF2B5EF4-FFF2-40B4-BE49-F238E27FC236}">
                  <a16:creationId xmlns:a16="http://schemas.microsoft.com/office/drawing/2014/main" id="{D61BDCB9-8C30-1C44-A8F2-0EC386728742}"/>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8" name="Freeform 162">
              <a:extLst>
                <a:ext uri="{FF2B5EF4-FFF2-40B4-BE49-F238E27FC236}">
                  <a16:creationId xmlns:a16="http://schemas.microsoft.com/office/drawing/2014/main" id="{3E122E01-84B9-6E48-861A-BEEBD7F67210}"/>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9" name="Rectangle 163">
              <a:extLst>
                <a:ext uri="{FF2B5EF4-FFF2-40B4-BE49-F238E27FC236}">
                  <a16:creationId xmlns:a16="http://schemas.microsoft.com/office/drawing/2014/main" id="{3AD89C6E-5869-C84E-94DF-DD538886311B}"/>
                </a:ext>
              </a:extLst>
            </p:cNvPr>
            <p:cNvSpPr>
              <a:spLocks noChangeArrowheads="1"/>
            </p:cNvSpPr>
            <p:nvPr/>
          </p:nvSpPr>
          <p:spPr bwMode="auto">
            <a:xfrm>
              <a:off x="4210" y="696"/>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40" name="Group 164">
              <a:extLst>
                <a:ext uri="{FF2B5EF4-FFF2-40B4-BE49-F238E27FC236}">
                  <a16:creationId xmlns:a16="http://schemas.microsoft.com/office/drawing/2014/main" id="{919F3CC7-4090-E54D-9BA9-E092A8C81028}"/>
                </a:ext>
              </a:extLst>
            </p:cNvPr>
            <p:cNvGrpSpPr>
              <a:grpSpLocks/>
            </p:cNvGrpSpPr>
            <p:nvPr/>
          </p:nvGrpSpPr>
          <p:grpSpPr bwMode="auto">
            <a:xfrm>
              <a:off x="4749" y="668"/>
              <a:ext cx="581" cy="145"/>
              <a:chOff x="614" y="2568"/>
              <a:chExt cx="725" cy="139"/>
            </a:xfrm>
          </p:grpSpPr>
          <p:sp>
            <p:nvSpPr>
              <p:cNvPr id="265" name="AutoShape 165">
                <a:extLst>
                  <a:ext uri="{FF2B5EF4-FFF2-40B4-BE49-F238E27FC236}">
                    <a16:creationId xmlns:a16="http://schemas.microsoft.com/office/drawing/2014/main" id="{EAE6002E-6A1D-0B48-BA81-7D9DEC70453A}"/>
                  </a:ext>
                </a:extLst>
              </p:cNvPr>
              <p:cNvSpPr>
                <a:spLocks noChangeArrowheads="1"/>
              </p:cNvSpPr>
              <p:nvPr/>
            </p:nvSpPr>
            <p:spPr bwMode="auto">
              <a:xfrm>
                <a:off x="613" y="2566"/>
                <a:ext cx="723"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6" name="AutoShape 166">
                <a:extLst>
                  <a:ext uri="{FF2B5EF4-FFF2-40B4-BE49-F238E27FC236}">
                    <a16:creationId xmlns:a16="http://schemas.microsoft.com/office/drawing/2014/main" id="{CAA5444A-9857-9149-867E-5562C085E14D}"/>
                  </a:ext>
                </a:extLst>
              </p:cNvPr>
              <p:cNvSpPr>
                <a:spLocks noChangeArrowheads="1"/>
              </p:cNvSpPr>
              <p:nvPr/>
            </p:nvSpPr>
            <p:spPr bwMode="auto">
              <a:xfrm>
                <a:off x="628" y="2583"/>
                <a:ext cx="694"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41" name="Rectangle 167">
              <a:extLst>
                <a:ext uri="{FF2B5EF4-FFF2-40B4-BE49-F238E27FC236}">
                  <a16:creationId xmlns:a16="http://schemas.microsoft.com/office/drawing/2014/main" id="{93E34643-2646-D44C-9D6D-91A5B1C18A70}"/>
                </a:ext>
              </a:extLst>
            </p:cNvPr>
            <p:cNvSpPr>
              <a:spLocks noChangeArrowheads="1"/>
            </p:cNvSpPr>
            <p:nvPr/>
          </p:nvSpPr>
          <p:spPr bwMode="auto">
            <a:xfrm>
              <a:off x="4227" y="1016"/>
              <a:ext cx="591"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42" name="Group 168">
              <a:extLst>
                <a:ext uri="{FF2B5EF4-FFF2-40B4-BE49-F238E27FC236}">
                  <a16:creationId xmlns:a16="http://schemas.microsoft.com/office/drawing/2014/main" id="{652E8D93-E5DE-A34F-9D29-89AB07D0566D}"/>
                </a:ext>
              </a:extLst>
            </p:cNvPr>
            <p:cNvGrpSpPr>
              <a:grpSpLocks/>
            </p:cNvGrpSpPr>
            <p:nvPr/>
          </p:nvGrpSpPr>
          <p:grpSpPr bwMode="auto">
            <a:xfrm>
              <a:off x="4747" y="994"/>
              <a:ext cx="581" cy="134"/>
              <a:chOff x="614" y="2568"/>
              <a:chExt cx="725" cy="139"/>
            </a:xfrm>
          </p:grpSpPr>
          <p:sp>
            <p:nvSpPr>
              <p:cNvPr id="263" name="AutoShape 169">
                <a:extLst>
                  <a:ext uri="{FF2B5EF4-FFF2-40B4-BE49-F238E27FC236}">
                    <a16:creationId xmlns:a16="http://schemas.microsoft.com/office/drawing/2014/main" id="{AA26172B-FDFE-3D4E-9541-B9BC052C10D3}"/>
                  </a:ext>
                </a:extLst>
              </p:cNvPr>
              <p:cNvSpPr>
                <a:spLocks noChangeArrowheads="1"/>
              </p:cNvSpPr>
              <p:nvPr/>
            </p:nvSpPr>
            <p:spPr bwMode="auto">
              <a:xfrm>
                <a:off x="616" y="2566"/>
                <a:ext cx="723"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4" name="AutoShape 170">
                <a:extLst>
                  <a:ext uri="{FF2B5EF4-FFF2-40B4-BE49-F238E27FC236}">
                    <a16:creationId xmlns:a16="http://schemas.microsoft.com/office/drawing/2014/main" id="{521BB6A8-6D33-7E40-B79B-A911E9D1C5DD}"/>
                  </a:ext>
                </a:extLst>
              </p:cNvPr>
              <p:cNvSpPr>
                <a:spLocks noChangeArrowheads="1"/>
              </p:cNvSpPr>
              <p:nvPr/>
            </p:nvSpPr>
            <p:spPr bwMode="auto">
              <a:xfrm>
                <a:off x="630" y="2585"/>
                <a:ext cx="694"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43" name="Rectangle 171">
              <a:extLst>
                <a:ext uri="{FF2B5EF4-FFF2-40B4-BE49-F238E27FC236}">
                  <a16:creationId xmlns:a16="http://schemas.microsoft.com/office/drawing/2014/main" id="{FF73D9CC-AAAC-D341-85A2-89BC26B91B86}"/>
                </a:ext>
              </a:extLst>
            </p:cNvPr>
            <p:cNvSpPr>
              <a:spLocks noChangeArrowheads="1"/>
            </p:cNvSpPr>
            <p:nvPr/>
          </p:nvSpPr>
          <p:spPr bwMode="auto">
            <a:xfrm>
              <a:off x="4215" y="1360"/>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44" name="Rectangle 172">
              <a:extLst>
                <a:ext uri="{FF2B5EF4-FFF2-40B4-BE49-F238E27FC236}">
                  <a16:creationId xmlns:a16="http://schemas.microsoft.com/office/drawing/2014/main" id="{B810EEDB-015F-FD45-9174-E980EC5FAAC1}"/>
                </a:ext>
              </a:extLst>
            </p:cNvPr>
            <p:cNvSpPr>
              <a:spLocks noChangeArrowheads="1"/>
            </p:cNvSpPr>
            <p:nvPr/>
          </p:nvSpPr>
          <p:spPr bwMode="auto">
            <a:xfrm>
              <a:off x="4227" y="1657"/>
              <a:ext cx="597"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45" name="Group 173">
              <a:extLst>
                <a:ext uri="{FF2B5EF4-FFF2-40B4-BE49-F238E27FC236}">
                  <a16:creationId xmlns:a16="http://schemas.microsoft.com/office/drawing/2014/main" id="{2E72AE40-DCC2-4948-AD2E-564A2B8A82AA}"/>
                </a:ext>
              </a:extLst>
            </p:cNvPr>
            <p:cNvGrpSpPr>
              <a:grpSpLocks/>
            </p:cNvGrpSpPr>
            <p:nvPr/>
          </p:nvGrpSpPr>
          <p:grpSpPr bwMode="auto">
            <a:xfrm>
              <a:off x="4735" y="1627"/>
              <a:ext cx="582" cy="151"/>
              <a:chOff x="614" y="2568"/>
              <a:chExt cx="725" cy="139"/>
            </a:xfrm>
          </p:grpSpPr>
          <p:sp>
            <p:nvSpPr>
              <p:cNvPr id="261" name="AutoShape 174">
                <a:extLst>
                  <a:ext uri="{FF2B5EF4-FFF2-40B4-BE49-F238E27FC236}">
                    <a16:creationId xmlns:a16="http://schemas.microsoft.com/office/drawing/2014/main" id="{D9D1958B-0DAA-074E-A39D-ABDA1EA5B0E0}"/>
                  </a:ext>
                </a:extLst>
              </p:cNvPr>
              <p:cNvSpPr>
                <a:spLocks noChangeArrowheads="1"/>
              </p:cNvSpPr>
              <p:nvPr/>
            </p:nvSpPr>
            <p:spPr bwMode="auto">
              <a:xfrm>
                <a:off x="616" y="2568"/>
                <a:ext cx="722"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2" name="AutoShape 175">
                <a:extLst>
                  <a:ext uri="{FF2B5EF4-FFF2-40B4-BE49-F238E27FC236}">
                    <a16:creationId xmlns:a16="http://schemas.microsoft.com/office/drawing/2014/main" id="{8EFD2DEF-75B3-4B4C-BB17-5FDA1DFD916E}"/>
                  </a:ext>
                </a:extLst>
              </p:cNvPr>
              <p:cNvSpPr>
                <a:spLocks noChangeArrowheads="1"/>
              </p:cNvSpPr>
              <p:nvPr/>
            </p:nvSpPr>
            <p:spPr bwMode="auto">
              <a:xfrm>
                <a:off x="630" y="2584"/>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46" name="Freeform 176">
              <a:extLst>
                <a:ext uri="{FF2B5EF4-FFF2-40B4-BE49-F238E27FC236}">
                  <a16:creationId xmlns:a16="http://schemas.microsoft.com/office/drawing/2014/main" id="{A52917D9-2F4F-8A4E-A096-B778F3B9769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47" name="Group 177">
              <a:extLst>
                <a:ext uri="{FF2B5EF4-FFF2-40B4-BE49-F238E27FC236}">
                  <a16:creationId xmlns:a16="http://schemas.microsoft.com/office/drawing/2014/main" id="{8476C934-1025-054C-BF2F-A686380677C4}"/>
                </a:ext>
              </a:extLst>
            </p:cNvPr>
            <p:cNvGrpSpPr>
              <a:grpSpLocks/>
            </p:cNvGrpSpPr>
            <p:nvPr/>
          </p:nvGrpSpPr>
          <p:grpSpPr bwMode="auto">
            <a:xfrm>
              <a:off x="4739" y="1327"/>
              <a:ext cx="582" cy="139"/>
              <a:chOff x="614" y="2568"/>
              <a:chExt cx="725" cy="139"/>
            </a:xfrm>
          </p:grpSpPr>
          <p:sp>
            <p:nvSpPr>
              <p:cNvPr id="259" name="AutoShape 178">
                <a:extLst>
                  <a:ext uri="{FF2B5EF4-FFF2-40B4-BE49-F238E27FC236}">
                    <a16:creationId xmlns:a16="http://schemas.microsoft.com/office/drawing/2014/main" id="{8DF96225-9AB2-AB48-9090-A03A165D9032}"/>
                  </a:ext>
                </a:extLst>
              </p:cNvPr>
              <p:cNvSpPr>
                <a:spLocks noChangeArrowheads="1"/>
              </p:cNvSpPr>
              <p:nvPr/>
            </p:nvSpPr>
            <p:spPr bwMode="auto">
              <a:xfrm>
                <a:off x="611" y="2566"/>
                <a:ext cx="729"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0" name="AutoShape 179">
                <a:extLst>
                  <a:ext uri="{FF2B5EF4-FFF2-40B4-BE49-F238E27FC236}">
                    <a16:creationId xmlns:a16="http://schemas.microsoft.com/office/drawing/2014/main" id="{B48F8DCA-7FC5-4D49-89FD-957B141759A4}"/>
                  </a:ext>
                </a:extLst>
              </p:cNvPr>
              <p:cNvSpPr>
                <a:spLocks noChangeArrowheads="1"/>
              </p:cNvSpPr>
              <p:nvPr/>
            </p:nvSpPr>
            <p:spPr bwMode="auto">
              <a:xfrm>
                <a:off x="626"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48" name="Rectangle 180">
              <a:extLst>
                <a:ext uri="{FF2B5EF4-FFF2-40B4-BE49-F238E27FC236}">
                  <a16:creationId xmlns:a16="http://schemas.microsoft.com/office/drawing/2014/main" id="{82DD01ED-CC62-8E44-B4AF-5AB162B45768}"/>
                </a:ext>
              </a:extLst>
            </p:cNvPr>
            <p:cNvSpPr>
              <a:spLocks noChangeArrowheads="1"/>
            </p:cNvSpPr>
            <p:nvPr/>
          </p:nvSpPr>
          <p:spPr bwMode="auto">
            <a:xfrm>
              <a:off x="5252" y="429"/>
              <a:ext cx="64"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49" name="Freeform 181">
              <a:extLst>
                <a:ext uri="{FF2B5EF4-FFF2-40B4-BE49-F238E27FC236}">
                  <a16:creationId xmlns:a16="http://schemas.microsoft.com/office/drawing/2014/main" id="{02E0A0DA-75BD-A54E-BFBE-1053BAA47ACC}"/>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0" name="Freeform 182">
              <a:extLst>
                <a:ext uri="{FF2B5EF4-FFF2-40B4-BE49-F238E27FC236}">
                  <a16:creationId xmlns:a16="http://schemas.microsoft.com/office/drawing/2014/main" id="{553CF65B-1E90-FF47-BBE8-B5344DE42874}"/>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1" name="Oval 183">
              <a:extLst>
                <a:ext uri="{FF2B5EF4-FFF2-40B4-BE49-F238E27FC236}">
                  <a16:creationId xmlns:a16="http://schemas.microsoft.com/office/drawing/2014/main" id="{1CFB15AC-59D4-2B42-9567-80D6F30EC5B3}"/>
                </a:ext>
              </a:extLst>
            </p:cNvPr>
            <p:cNvSpPr>
              <a:spLocks noChangeArrowheads="1"/>
            </p:cNvSpPr>
            <p:nvPr/>
          </p:nvSpPr>
          <p:spPr bwMode="auto">
            <a:xfrm>
              <a:off x="5519" y="2611"/>
              <a:ext cx="46"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2" name="Freeform 184">
              <a:extLst>
                <a:ext uri="{FF2B5EF4-FFF2-40B4-BE49-F238E27FC236}">
                  <a16:creationId xmlns:a16="http://schemas.microsoft.com/office/drawing/2014/main" id="{377D0A48-37B0-984B-9D70-F4CA7EE8ACE4}"/>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3" name="AutoShape 185">
              <a:extLst>
                <a:ext uri="{FF2B5EF4-FFF2-40B4-BE49-F238E27FC236}">
                  <a16:creationId xmlns:a16="http://schemas.microsoft.com/office/drawing/2014/main" id="{1DF08F1A-8088-4349-B9B6-80E5278DDB04}"/>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4" name="AutoShape 186">
              <a:extLst>
                <a:ext uri="{FF2B5EF4-FFF2-40B4-BE49-F238E27FC236}">
                  <a16:creationId xmlns:a16="http://schemas.microsoft.com/office/drawing/2014/main" id="{AB1FF07F-165E-5C42-A46F-20C492B2AFAF}"/>
                </a:ext>
              </a:extLst>
            </p:cNvPr>
            <p:cNvSpPr>
              <a:spLocks noChangeArrowheads="1"/>
            </p:cNvSpPr>
            <p:nvPr/>
          </p:nvSpPr>
          <p:spPr bwMode="auto">
            <a:xfrm>
              <a:off x="4204" y="2712"/>
              <a:ext cx="1072" cy="83"/>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5" name="Oval 187">
              <a:extLst>
                <a:ext uri="{FF2B5EF4-FFF2-40B4-BE49-F238E27FC236}">
                  <a16:creationId xmlns:a16="http://schemas.microsoft.com/office/drawing/2014/main" id="{246533F9-312A-7949-B6A5-04845D4051FD}"/>
                </a:ext>
              </a:extLst>
            </p:cNvPr>
            <p:cNvSpPr>
              <a:spLocks noChangeArrowheads="1"/>
            </p:cNvSpPr>
            <p:nvPr/>
          </p:nvSpPr>
          <p:spPr bwMode="auto">
            <a:xfrm>
              <a:off x="4308" y="2380"/>
              <a:ext cx="156" cy="14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6" name="Oval 188">
              <a:extLst>
                <a:ext uri="{FF2B5EF4-FFF2-40B4-BE49-F238E27FC236}">
                  <a16:creationId xmlns:a16="http://schemas.microsoft.com/office/drawing/2014/main" id="{97B4BE6D-9A58-6C4D-98DB-90F92956E1C8}"/>
                </a:ext>
              </a:extLst>
            </p:cNvPr>
            <p:cNvSpPr>
              <a:spLocks noChangeArrowheads="1"/>
            </p:cNvSpPr>
            <p:nvPr/>
          </p:nvSpPr>
          <p:spPr bwMode="auto">
            <a:xfrm>
              <a:off x="4488" y="2386"/>
              <a:ext cx="156"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57" name="Oval 189">
              <a:extLst>
                <a:ext uri="{FF2B5EF4-FFF2-40B4-BE49-F238E27FC236}">
                  <a16:creationId xmlns:a16="http://schemas.microsoft.com/office/drawing/2014/main" id="{B4E35ECA-82AF-A74F-9E87-BC1C1318FEF5}"/>
                </a:ext>
              </a:extLst>
            </p:cNvPr>
            <p:cNvSpPr>
              <a:spLocks noChangeArrowheads="1"/>
            </p:cNvSpPr>
            <p:nvPr/>
          </p:nvSpPr>
          <p:spPr bwMode="auto">
            <a:xfrm>
              <a:off x="4661" y="2380"/>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8" name="Rectangle 190">
              <a:extLst>
                <a:ext uri="{FF2B5EF4-FFF2-40B4-BE49-F238E27FC236}">
                  <a16:creationId xmlns:a16="http://schemas.microsoft.com/office/drawing/2014/main" id="{32338498-7D1E-F249-A1B6-782EAA13ADB5}"/>
                </a:ext>
              </a:extLst>
            </p:cNvPr>
            <p:cNvSpPr>
              <a:spLocks noChangeArrowheads="1"/>
            </p:cNvSpPr>
            <p:nvPr/>
          </p:nvSpPr>
          <p:spPr bwMode="auto">
            <a:xfrm>
              <a:off x="5061" y="1835"/>
              <a:ext cx="87"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67" name="Group 224">
            <a:extLst>
              <a:ext uri="{FF2B5EF4-FFF2-40B4-BE49-F238E27FC236}">
                <a16:creationId xmlns:a16="http://schemas.microsoft.com/office/drawing/2014/main" id="{3B18C9CF-4DB3-9A45-9F2E-A9E7637C3843}"/>
              </a:ext>
            </a:extLst>
          </p:cNvPr>
          <p:cNvGrpSpPr>
            <a:grpSpLocks/>
          </p:cNvGrpSpPr>
          <p:nvPr/>
        </p:nvGrpSpPr>
        <p:grpSpPr bwMode="auto">
          <a:xfrm>
            <a:off x="8945098" y="1753280"/>
            <a:ext cx="390525" cy="641350"/>
            <a:chOff x="4140" y="429"/>
            <a:chExt cx="1425" cy="2396"/>
          </a:xfrm>
        </p:grpSpPr>
        <p:sp>
          <p:nvSpPr>
            <p:cNvPr id="268" name="Freeform 225">
              <a:extLst>
                <a:ext uri="{FF2B5EF4-FFF2-40B4-BE49-F238E27FC236}">
                  <a16:creationId xmlns:a16="http://schemas.microsoft.com/office/drawing/2014/main" id="{8DE393E4-949F-5A47-87BC-37206D62F2A1}"/>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9" name="Rectangle 226">
              <a:extLst>
                <a:ext uri="{FF2B5EF4-FFF2-40B4-BE49-F238E27FC236}">
                  <a16:creationId xmlns:a16="http://schemas.microsoft.com/office/drawing/2014/main" id="{45AACD86-831C-7245-8042-0EAB26DDB86A}"/>
                </a:ext>
              </a:extLst>
            </p:cNvPr>
            <p:cNvSpPr>
              <a:spLocks noChangeArrowheads="1"/>
            </p:cNvSpPr>
            <p:nvPr/>
          </p:nvSpPr>
          <p:spPr bwMode="auto">
            <a:xfrm>
              <a:off x="4204"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0" name="Freeform 227">
              <a:extLst>
                <a:ext uri="{FF2B5EF4-FFF2-40B4-BE49-F238E27FC236}">
                  <a16:creationId xmlns:a16="http://schemas.microsoft.com/office/drawing/2014/main" id="{641EE52D-59FB-874A-8BE7-992D8AB3828E}"/>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1" name="Freeform 228">
              <a:extLst>
                <a:ext uri="{FF2B5EF4-FFF2-40B4-BE49-F238E27FC236}">
                  <a16:creationId xmlns:a16="http://schemas.microsoft.com/office/drawing/2014/main" id="{745C23B7-E3E7-3244-8E92-2A519BCE450C}"/>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2" name="Rectangle 229">
              <a:extLst>
                <a:ext uri="{FF2B5EF4-FFF2-40B4-BE49-F238E27FC236}">
                  <a16:creationId xmlns:a16="http://schemas.microsoft.com/office/drawing/2014/main" id="{53F1BA0D-FC18-8F40-B02C-5E5456D41E93}"/>
                </a:ext>
              </a:extLst>
            </p:cNvPr>
            <p:cNvSpPr>
              <a:spLocks noChangeArrowheads="1"/>
            </p:cNvSpPr>
            <p:nvPr/>
          </p:nvSpPr>
          <p:spPr bwMode="auto">
            <a:xfrm>
              <a:off x="4210" y="696"/>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73" name="Group 230">
              <a:extLst>
                <a:ext uri="{FF2B5EF4-FFF2-40B4-BE49-F238E27FC236}">
                  <a16:creationId xmlns:a16="http://schemas.microsoft.com/office/drawing/2014/main" id="{3BF69572-674D-F94F-AF3E-6360341D0997}"/>
                </a:ext>
              </a:extLst>
            </p:cNvPr>
            <p:cNvGrpSpPr>
              <a:grpSpLocks/>
            </p:cNvGrpSpPr>
            <p:nvPr/>
          </p:nvGrpSpPr>
          <p:grpSpPr bwMode="auto">
            <a:xfrm>
              <a:off x="4749" y="668"/>
              <a:ext cx="581" cy="145"/>
              <a:chOff x="614" y="2568"/>
              <a:chExt cx="725" cy="139"/>
            </a:xfrm>
          </p:grpSpPr>
          <p:sp>
            <p:nvSpPr>
              <p:cNvPr id="298" name="AutoShape 231">
                <a:extLst>
                  <a:ext uri="{FF2B5EF4-FFF2-40B4-BE49-F238E27FC236}">
                    <a16:creationId xmlns:a16="http://schemas.microsoft.com/office/drawing/2014/main" id="{7A3AB9B6-ED54-E640-B88B-6349E66AEC34}"/>
                  </a:ext>
                </a:extLst>
              </p:cNvPr>
              <p:cNvSpPr>
                <a:spLocks noChangeArrowheads="1"/>
              </p:cNvSpPr>
              <p:nvPr/>
            </p:nvSpPr>
            <p:spPr bwMode="auto">
              <a:xfrm>
                <a:off x="613" y="2566"/>
                <a:ext cx="723"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9" name="AutoShape 232">
                <a:extLst>
                  <a:ext uri="{FF2B5EF4-FFF2-40B4-BE49-F238E27FC236}">
                    <a16:creationId xmlns:a16="http://schemas.microsoft.com/office/drawing/2014/main" id="{41885595-164B-5A49-B50B-F202B13B92B8}"/>
                  </a:ext>
                </a:extLst>
              </p:cNvPr>
              <p:cNvSpPr>
                <a:spLocks noChangeArrowheads="1"/>
              </p:cNvSpPr>
              <p:nvPr/>
            </p:nvSpPr>
            <p:spPr bwMode="auto">
              <a:xfrm>
                <a:off x="627" y="2583"/>
                <a:ext cx="694"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74" name="Rectangle 233">
              <a:extLst>
                <a:ext uri="{FF2B5EF4-FFF2-40B4-BE49-F238E27FC236}">
                  <a16:creationId xmlns:a16="http://schemas.microsoft.com/office/drawing/2014/main" id="{1DC47301-CD25-F742-824D-B95A7C78B145}"/>
                </a:ext>
              </a:extLst>
            </p:cNvPr>
            <p:cNvSpPr>
              <a:spLocks noChangeArrowheads="1"/>
            </p:cNvSpPr>
            <p:nvPr/>
          </p:nvSpPr>
          <p:spPr bwMode="auto">
            <a:xfrm>
              <a:off x="4227" y="1016"/>
              <a:ext cx="591"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75" name="Group 234">
              <a:extLst>
                <a:ext uri="{FF2B5EF4-FFF2-40B4-BE49-F238E27FC236}">
                  <a16:creationId xmlns:a16="http://schemas.microsoft.com/office/drawing/2014/main" id="{ABA534FC-B51E-B545-893B-AA2D360102D0}"/>
                </a:ext>
              </a:extLst>
            </p:cNvPr>
            <p:cNvGrpSpPr>
              <a:grpSpLocks/>
            </p:cNvGrpSpPr>
            <p:nvPr/>
          </p:nvGrpSpPr>
          <p:grpSpPr bwMode="auto">
            <a:xfrm>
              <a:off x="4747" y="994"/>
              <a:ext cx="581" cy="134"/>
              <a:chOff x="614" y="2568"/>
              <a:chExt cx="725" cy="139"/>
            </a:xfrm>
          </p:grpSpPr>
          <p:sp>
            <p:nvSpPr>
              <p:cNvPr id="296" name="AutoShape 235">
                <a:extLst>
                  <a:ext uri="{FF2B5EF4-FFF2-40B4-BE49-F238E27FC236}">
                    <a16:creationId xmlns:a16="http://schemas.microsoft.com/office/drawing/2014/main" id="{BF3259EE-323A-7B46-BA99-522FF89692DE}"/>
                  </a:ext>
                </a:extLst>
              </p:cNvPr>
              <p:cNvSpPr>
                <a:spLocks noChangeArrowheads="1"/>
              </p:cNvSpPr>
              <p:nvPr/>
            </p:nvSpPr>
            <p:spPr bwMode="auto">
              <a:xfrm>
                <a:off x="616" y="2566"/>
                <a:ext cx="723"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7" name="AutoShape 236">
                <a:extLst>
                  <a:ext uri="{FF2B5EF4-FFF2-40B4-BE49-F238E27FC236}">
                    <a16:creationId xmlns:a16="http://schemas.microsoft.com/office/drawing/2014/main" id="{773E2C4B-E371-8849-89F1-CB3467DA2283}"/>
                  </a:ext>
                </a:extLst>
              </p:cNvPr>
              <p:cNvSpPr>
                <a:spLocks noChangeArrowheads="1"/>
              </p:cNvSpPr>
              <p:nvPr/>
            </p:nvSpPr>
            <p:spPr bwMode="auto">
              <a:xfrm>
                <a:off x="630" y="2585"/>
                <a:ext cx="694"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76" name="Rectangle 237">
              <a:extLst>
                <a:ext uri="{FF2B5EF4-FFF2-40B4-BE49-F238E27FC236}">
                  <a16:creationId xmlns:a16="http://schemas.microsoft.com/office/drawing/2014/main" id="{65673162-6BD4-FA45-AD7B-65DCCB503847}"/>
                </a:ext>
              </a:extLst>
            </p:cNvPr>
            <p:cNvSpPr>
              <a:spLocks noChangeArrowheads="1"/>
            </p:cNvSpPr>
            <p:nvPr/>
          </p:nvSpPr>
          <p:spPr bwMode="auto">
            <a:xfrm>
              <a:off x="4215" y="1360"/>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7" name="Rectangle 238">
              <a:extLst>
                <a:ext uri="{FF2B5EF4-FFF2-40B4-BE49-F238E27FC236}">
                  <a16:creationId xmlns:a16="http://schemas.microsoft.com/office/drawing/2014/main" id="{EB910949-1BF1-2E43-B251-2F5F6D2BC577}"/>
                </a:ext>
              </a:extLst>
            </p:cNvPr>
            <p:cNvSpPr>
              <a:spLocks noChangeArrowheads="1"/>
            </p:cNvSpPr>
            <p:nvPr/>
          </p:nvSpPr>
          <p:spPr bwMode="auto">
            <a:xfrm>
              <a:off x="4227" y="1657"/>
              <a:ext cx="597"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78" name="Group 239">
              <a:extLst>
                <a:ext uri="{FF2B5EF4-FFF2-40B4-BE49-F238E27FC236}">
                  <a16:creationId xmlns:a16="http://schemas.microsoft.com/office/drawing/2014/main" id="{4ABA0E07-42B3-1C4B-A798-B21B74119139}"/>
                </a:ext>
              </a:extLst>
            </p:cNvPr>
            <p:cNvGrpSpPr>
              <a:grpSpLocks/>
            </p:cNvGrpSpPr>
            <p:nvPr/>
          </p:nvGrpSpPr>
          <p:grpSpPr bwMode="auto">
            <a:xfrm>
              <a:off x="4735" y="1627"/>
              <a:ext cx="582" cy="151"/>
              <a:chOff x="614" y="2568"/>
              <a:chExt cx="725" cy="139"/>
            </a:xfrm>
          </p:grpSpPr>
          <p:sp>
            <p:nvSpPr>
              <p:cNvPr id="294" name="AutoShape 240">
                <a:extLst>
                  <a:ext uri="{FF2B5EF4-FFF2-40B4-BE49-F238E27FC236}">
                    <a16:creationId xmlns:a16="http://schemas.microsoft.com/office/drawing/2014/main" id="{833C6885-DF73-A44C-AF35-71696A34447D}"/>
                  </a:ext>
                </a:extLst>
              </p:cNvPr>
              <p:cNvSpPr>
                <a:spLocks noChangeArrowheads="1"/>
              </p:cNvSpPr>
              <p:nvPr/>
            </p:nvSpPr>
            <p:spPr bwMode="auto">
              <a:xfrm>
                <a:off x="616" y="2568"/>
                <a:ext cx="722"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5" name="AutoShape 241">
                <a:extLst>
                  <a:ext uri="{FF2B5EF4-FFF2-40B4-BE49-F238E27FC236}">
                    <a16:creationId xmlns:a16="http://schemas.microsoft.com/office/drawing/2014/main" id="{00053469-6811-F146-9041-0E9ADB93CF5D}"/>
                  </a:ext>
                </a:extLst>
              </p:cNvPr>
              <p:cNvSpPr>
                <a:spLocks noChangeArrowheads="1"/>
              </p:cNvSpPr>
              <p:nvPr/>
            </p:nvSpPr>
            <p:spPr bwMode="auto">
              <a:xfrm>
                <a:off x="630" y="2584"/>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79" name="Freeform 242">
              <a:extLst>
                <a:ext uri="{FF2B5EF4-FFF2-40B4-BE49-F238E27FC236}">
                  <a16:creationId xmlns:a16="http://schemas.microsoft.com/office/drawing/2014/main" id="{E93D621E-BD5E-4F41-B292-1FF1D9FD9897}"/>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80" name="Group 243">
              <a:extLst>
                <a:ext uri="{FF2B5EF4-FFF2-40B4-BE49-F238E27FC236}">
                  <a16:creationId xmlns:a16="http://schemas.microsoft.com/office/drawing/2014/main" id="{D2A4152B-1063-5545-AFB4-C764C9E38D4B}"/>
                </a:ext>
              </a:extLst>
            </p:cNvPr>
            <p:cNvGrpSpPr>
              <a:grpSpLocks/>
            </p:cNvGrpSpPr>
            <p:nvPr/>
          </p:nvGrpSpPr>
          <p:grpSpPr bwMode="auto">
            <a:xfrm>
              <a:off x="4739" y="1327"/>
              <a:ext cx="582" cy="139"/>
              <a:chOff x="614" y="2568"/>
              <a:chExt cx="725" cy="139"/>
            </a:xfrm>
          </p:grpSpPr>
          <p:sp>
            <p:nvSpPr>
              <p:cNvPr id="292" name="AutoShape 244">
                <a:extLst>
                  <a:ext uri="{FF2B5EF4-FFF2-40B4-BE49-F238E27FC236}">
                    <a16:creationId xmlns:a16="http://schemas.microsoft.com/office/drawing/2014/main" id="{91B44A19-99F5-3246-B452-E6974C388207}"/>
                  </a:ext>
                </a:extLst>
              </p:cNvPr>
              <p:cNvSpPr>
                <a:spLocks noChangeArrowheads="1"/>
              </p:cNvSpPr>
              <p:nvPr/>
            </p:nvSpPr>
            <p:spPr bwMode="auto">
              <a:xfrm>
                <a:off x="611" y="2566"/>
                <a:ext cx="729"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3" name="AutoShape 245">
                <a:extLst>
                  <a:ext uri="{FF2B5EF4-FFF2-40B4-BE49-F238E27FC236}">
                    <a16:creationId xmlns:a16="http://schemas.microsoft.com/office/drawing/2014/main" id="{CE7C0896-4736-8044-B538-F09471477D4A}"/>
                  </a:ext>
                </a:extLst>
              </p:cNvPr>
              <p:cNvSpPr>
                <a:spLocks noChangeArrowheads="1"/>
              </p:cNvSpPr>
              <p:nvPr/>
            </p:nvSpPr>
            <p:spPr bwMode="auto">
              <a:xfrm>
                <a:off x="625"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81" name="Rectangle 246">
              <a:extLst>
                <a:ext uri="{FF2B5EF4-FFF2-40B4-BE49-F238E27FC236}">
                  <a16:creationId xmlns:a16="http://schemas.microsoft.com/office/drawing/2014/main" id="{1D6C13B5-BF0F-554A-9CE4-3F075F93792E}"/>
                </a:ext>
              </a:extLst>
            </p:cNvPr>
            <p:cNvSpPr>
              <a:spLocks noChangeArrowheads="1"/>
            </p:cNvSpPr>
            <p:nvPr/>
          </p:nvSpPr>
          <p:spPr bwMode="auto">
            <a:xfrm>
              <a:off x="5252" y="429"/>
              <a:ext cx="64"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2" name="Freeform 247">
              <a:extLst>
                <a:ext uri="{FF2B5EF4-FFF2-40B4-BE49-F238E27FC236}">
                  <a16:creationId xmlns:a16="http://schemas.microsoft.com/office/drawing/2014/main" id="{0F3FBF0A-EAF4-094D-A874-245423181CE6}"/>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3" name="Freeform 248">
              <a:extLst>
                <a:ext uri="{FF2B5EF4-FFF2-40B4-BE49-F238E27FC236}">
                  <a16:creationId xmlns:a16="http://schemas.microsoft.com/office/drawing/2014/main" id="{EC002925-BD09-784A-9BB4-2AD299FA2E8C}"/>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4" name="Oval 249">
              <a:extLst>
                <a:ext uri="{FF2B5EF4-FFF2-40B4-BE49-F238E27FC236}">
                  <a16:creationId xmlns:a16="http://schemas.microsoft.com/office/drawing/2014/main" id="{21E73907-A81B-E540-A734-D855A8052176}"/>
                </a:ext>
              </a:extLst>
            </p:cNvPr>
            <p:cNvSpPr>
              <a:spLocks noChangeArrowheads="1"/>
            </p:cNvSpPr>
            <p:nvPr/>
          </p:nvSpPr>
          <p:spPr bwMode="auto">
            <a:xfrm>
              <a:off x="5519" y="2611"/>
              <a:ext cx="46"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5" name="Freeform 250">
              <a:extLst>
                <a:ext uri="{FF2B5EF4-FFF2-40B4-BE49-F238E27FC236}">
                  <a16:creationId xmlns:a16="http://schemas.microsoft.com/office/drawing/2014/main" id="{7B38A468-42E7-2245-BA7B-6136A4486608}"/>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6" name="AutoShape 251">
              <a:extLst>
                <a:ext uri="{FF2B5EF4-FFF2-40B4-BE49-F238E27FC236}">
                  <a16:creationId xmlns:a16="http://schemas.microsoft.com/office/drawing/2014/main" id="{F798831B-76D3-634B-A1D7-73487DB6F3DC}"/>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7" name="AutoShape 252">
              <a:extLst>
                <a:ext uri="{FF2B5EF4-FFF2-40B4-BE49-F238E27FC236}">
                  <a16:creationId xmlns:a16="http://schemas.microsoft.com/office/drawing/2014/main" id="{93B2ADD1-628A-5B4D-960D-449954DF90D0}"/>
                </a:ext>
              </a:extLst>
            </p:cNvPr>
            <p:cNvSpPr>
              <a:spLocks noChangeArrowheads="1"/>
            </p:cNvSpPr>
            <p:nvPr/>
          </p:nvSpPr>
          <p:spPr bwMode="auto">
            <a:xfrm>
              <a:off x="4204" y="2712"/>
              <a:ext cx="1072" cy="83"/>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8" name="Oval 253">
              <a:extLst>
                <a:ext uri="{FF2B5EF4-FFF2-40B4-BE49-F238E27FC236}">
                  <a16:creationId xmlns:a16="http://schemas.microsoft.com/office/drawing/2014/main" id="{359740D7-3452-8745-AD4F-78F1EAE69A21}"/>
                </a:ext>
              </a:extLst>
            </p:cNvPr>
            <p:cNvSpPr>
              <a:spLocks noChangeArrowheads="1"/>
            </p:cNvSpPr>
            <p:nvPr/>
          </p:nvSpPr>
          <p:spPr bwMode="auto">
            <a:xfrm>
              <a:off x="4308" y="2380"/>
              <a:ext cx="156" cy="14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9" name="Oval 254">
              <a:extLst>
                <a:ext uri="{FF2B5EF4-FFF2-40B4-BE49-F238E27FC236}">
                  <a16:creationId xmlns:a16="http://schemas.microsoft.com/office/drawing/2014/main" id="{6953048C-3B45-C945-95BD-05D0D95F965C}"/>
                </a:ext>
              </a:extLst>
            </p:cNvPr>
            <p:cNvSpPr>
              <a:spLocks noChangeArrowheads="1"/>
            </p:cNvSpPr>
            <p:nvPr/>
          </p:nvSpPr>
          <p:spPr bwMode="auto">
            <a:xfrm>
              <a:off x="4488" y="2386"/>
              <a:ext cx="156"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90" name="Oval 255">
              <a:extLst>
                <a:ext uri="{FF2B5EF4-FFF2-40B4-BE49-F238E27FC236}">
                  <a16:creationId xmlns:a16="http://schemas.microsoft.com/office/drawing/2014/main" id="{FCF3244C-B9E8-DF49-A3D0-C0D2140BA811}"/>
                </a:ext>
              </a:extLst>
            </p:cNvPr>
            <p:cNvSpPr>
              <a:spLocks noChangeArrowheads="1"/>
            </p:cNvSpPr>
            <p:nvPr/>
          </p:nvSpPr>
          <p:spPr bwMode="auto">
            <a:xfrm>
              <a:off x="4661" y="2380"/>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1" name="Rectangle 256">
              <a:extLst>
                <a:ext uri="{FF2B5EF4-FFF2-40B4-BE49-F238E27FC236}">
                  <a16:creationId xmlns:a16="http://schemas.microsoft.com/office/drawing/2014/main" id="{66CCCCC0-CA45-934C-8FFC-B89439DE40D5}"/>
                </a:ext>
              </a:extLst>
            </p:cNvPr>
            <p:cNvSpPr>
              <a:spLocks noChangeArrowheads="1"/>
            </p:cNvSpPr>
            <p:nvPr/>
          </p:nvSpPr>
          <p:spPr bwMode="auto">
            <a:xfrm>
              <a:off x="5061" y="1835"/>
              <a:ext cx="87"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00" name="Group 257">
            <a:extLst>
              <a:ext uri="{FF2B5EF4-FFF2-40B4-BE49-F238E27FC236}">
                <a16:creationId xmlns:a16="http://schemas.microsoft.com/office/drawing/2014/main" id="{6D88D42C-B784-1546-97B0-1AA7D6A27EC3}"/>
              </a:ext>
            </a:extLst>
          </p:cNvPr>
          <p:cNvGrpSpPr>
            <a:grpSpLocks/>
          </p:cNvGrpSpPr>
          <p:nvPr/>
        </p:nvGrpSpPr>
        <p:grpSpPr bwMode="auto">
          <a:xfrm>
            <a:off x="9761073" y="3005818"/>
            <a:ext cx="390525" cy="641350"/>
            <a:chOff x="4140" y="429"/>
            <a:chExt cx="1425" cy="2396"/>
          </a:xfrm>
        </p:grpSpPr>
        <p:sp>
          <p:nvSpPr>
            <p:cNvPr id="301" name="Freeform 258">
              <a:extLst>
                <a:ext uri="{FF2B5EF4-FFF2-40B4-BE49-F238E27FC236}">
                  <a16:creationId xmlns:a16="http://schemas.microsoft.com/office/drawing/2014/main" id="{702EC307-F8E6-434D-B445-B2F47A942B29}"/>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2" name="Rectangle 259">
              <a:extLst>
                <a:ext uri="{FF2B5EF4-FFF2-40B4-BE49-F238E27FC236}">
                  <a16:creationId xmlns:a16="http://schemas.microsoft.com/office/drawing/2014/main" id="{07437252-B53D-9D40-813F-304E5CD00EF6}"/>
                </a:ext>
              </a:extLst>
            </p:cNvPr>
            <p:cNvSpPr>
              <a:spLocks noChangeArrowheads="1"/>
            </p:cNvSpPr>
            <p:nvPr/>
          </p:nvSpPr>
          <p:spPr bwMode="auto">
            <a:xfrm>
              <a:off x="4204"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3" name="Freeform 260">
              <a:extLst>
                <a:ext uri="{FF2B5EF4-FFF2-40B4-BE49-F238E27FC236}">
                  <a16:creationId xmlns:a16="http://schemas.microsoft.com/office/drawing/2014/main" id="{EC373583-A9BD-FC4E-A47E-4602AA39D0E7}"/>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4" name="Freeform 261">
              <a:extLst>
                <a:ext uri="{FF2B5EF4-FFF2-40B4-BE49-F238E27FC236}">
                  <a16:creationId xmlns:a16="http://schemas.microsoft.com/office/drawing/2014/main" id="{D1E0B0A0-C834-9D4D-9DDD-D4222C1817F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5" name="Rectangle 262">
              <a:extLst>
                <a:ext uri="{FF2B5EF4-FFF2-40B4-BE49-F238E27FC236}">
                  <a16:creationId xmlns:a16="http://schemas.microsoft.com/office/drawing/2014/main" id="{B2DA4C56-6E4F-4F46-A99C-698FAADDBECE}"/>
                </a:ext>
              </a:extLst>
            </p:cNvPr>
            <p:cNvSpPr>
              <a:spLocks noChangeArrowheads="1"/>
            </p:cNvSpPr>
            <p:nvPr/>
          </p:nvSpPr>
          <p:spPr bwMode="auto">
            <a:xfrm>
              <a:off x="4210" y="696"/>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6" name="Group 263">
              <a:extLst>
                <a:ext uri="{FF2B5EF4-FFF2-40B4-BE49-F238E27FC236}">
                  <a16:creationId xmlns:a16="http://schemas.microsoft.com/office/drawing/2014/main" id="{0476FEFE-2DC6-2148-99D9-A5C054B12CD7}"/>
                </a:ext>
              </a:extLst>
            </p:cNvPr>
            <p:cNvGrpSpPr>
              <a:grpSpLocks/>
            </p:cNvGrpSpPr>
            <p:nvPr/>
          </p:nvGrpSpPr>
          <p:grpSpPr bwMode="auto">
            <a:xfrm>
              <a:off x="4749" y="668"/>
              <a:ext cx="581" cy="145"/>
              <a:chOff x="614" y="2568"/>
              <a:chExt cx="725" cy="139"/>
            </a:xfrm>
          </p:grpSpPr>
          <p:sp>
            <p:nvSpPr>
              <p:cNvPr id="331" name="AutoShape 264">
                <a:extLst>
                  <a:ext uri="{FF2B5EF4-FFF2-40B4-BE49-F238E27FC236}">
                    <a16:creationId xmlns:a16="http://schemas.microsoft.com/office/drawing/2014/main" id="{81145D7E-D3D7-0D4C-A411-943EBD5AA0F6}"/>
                  </a:ext>
                </a:extLst>
              </p:cNvPr>
              <p:cNvSpPr>
                <a:spLocks noChangeArrowheads="1"/>
              </p:cNvSpPr>
              <p:nvPr/>
            </p:nvSpPr>
            <p:spPr bwMode="auto">
              <a:xfrm>
                <a:off x="613" y="2566"/>
                <a:ext cx="723"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2" name="AutoShape 265">
                <a:extLst>
                  <a:ext uri="{FF2B5EF4-FFF2-40B4-BE49-F238E27FC236}">
                    <a16:creationId xmlns:a16="http://schemas.microsoft.com/office/drawing/2014/main" id="{67891F44-03D3-CF47-86FB-FB0C31AF6556}"/>
                  </a:ext>
                </a:extLst>
              </p:cNvPr>
              <p:cNvSpPr>
                <a:spLocks noChangeArrowheads="1"/>
              </p:cNvSpPr>
              <p:nvPr/>
            </p:nvSpPr>
            <p:spPr bwMode="auto">
              <a:xfrm>
                <a:off x="627" y="2583"/>
                <a:ext cx="694"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7" name="Rectangle 266">
              <a:extLst>
                <a:ext uri="{FF2B5EF4-FFF2-40B4-BE49-F238E27FC236}">
                  <a16:creationId xmlns:a16="http://schemas.microsoft.com/office/drawing/2014/main" id="{1D029B33-0C7B-864F-B801-978A4B8FD5E1}"/>
                </a:ext>
              </a:extLst>
            </p:cNvPr>
            <p:cNvSpPr>
              <a:spLocks noChangeArrowheads="1"/>
            </p:cNvSpPr>
            <p:nvPr/>
          </p:nvSpPr>
          <p:spPr bwMode="auto">
            <a:xfrm>
              <a:off x="4227" y="1016"/>
              <a:ext cx="591"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8" name="Group 267">
              <a:extLst>
                <a:ext uri="{FF2B5EF4-FFF2-40B4-BE49-F238E27FC236}">
                  <a16:creationId xmlns:a16="http://schemas.microsoft.com/office/drawing/2014/main" id="{8A3352FE-9285-9E4C-BF29-D635003DF954}"/>
                </a:ext>
              </a:extLst>
            </p:cNvPr>
            <p:cNvGrpSpPr>
              <a:grpSpLocks/>
            </p:cNvGrpSpPr>
            <p:nvPr/>
          </p:nvGrpSpPr>
          <p:grpSpPr bwMode="auto">
            <a:xfrm>
              <a:off x="4747" y="994"/>
              <a:ext cx="581" cy="134"/>
              <a:chOff x="614" y="2568"/>
              <a:chExt cx="725" cy="139"/>
            </a:xfrm>
          </p:grpSpPr>
          <p:sp>
            <p:nvSpPr>
              <p:cNvPr id="329" name="AutoShape 268">
                <a:extLst>
                  <a:ext uri="{FF2B5EF4-FFF2-40B4-BE49-F238E27FC236}">
                    <a16:creationId xmlns:a16="http://schemas.microsoft.com/office/drawing/2014/main" id="{CC6637ED-E66A-004E-AE38-F32E55EC540F}"/>
                  </a:ext>
                </a:extLst>
              </p:cNvPr>
              <p:cNvSpPr>
                <a:spLocks noChangeArrowheads="1"/>
              </p:cNvSpPr>
              <p:nvPr/>
            </p:nvSpPr>
            <p:spPr bwMode="auto">
              <a:xfrm>
                <a:off x="616" y="2566"/>
                <a:ext cx="723"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0" name="AutoShape 269">
                <a:extLst>
                  <a:ext uri="{FF2B5EF4-FFF2-40B4-BE49-F238E27FC236}">
                    <a16:creationId xmlns:a16="http://schemas.microsoft.com/office/drawing/2014/main" id="{99FAA76E-7386-FC45-ACF1-30D129724B32}"/>
                  </a:ext>
                </a:extLst>
              </p:cNvPr>
              <p:cNvSpPr>
                <a:spLocks noChangeArrowheads="1"/>
              </p:cNvSpPr>
              <p:nvPr/>
            </p:nvSpPr>
            <p:spPr bwMode="auto">
              <a:xfrm>
                <a:off x="630" y="2585"/>
                <a:ext cx="694"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9" name="Rectangle 270">
              <a:extLst>
                <a:ext uri="{FF2B5EF4-FFF2-40B4-BE49-F238E27FC236}">
                  <a16:creationId xmlns:a16="http://schemas.microsoft.com/office/drawing/2014/main" id="{AFCC8C61-44F6-2242-8855-E7238EE55A1B}"/>
                </a:ext>
              </a:extLst>
            </p:cNvPr>
            <p:cNvSpPr>
              <a:spLocks noChangeArrowheads="1"/>
            </p:cNvSpPr>
            <p:nvPr/>
          </p:nvSpPr>
          <p:spPr bwMode="auto">
            <a:xfrm>
              <a:off x="4215" y="1360"/>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0" name="Rectangle 271">
              <a:extLst>
                <a:ext uri="{FF2B5EF4-FFF2-40B4-BE49-F238E27FC236}">
                  <a16:creationId xmlns:a16="http://schemas.microsoft.com/office/drawing/2014/main" id="{5F416F68-F5C3-E047-86DD-2B69313C981C}"/>
                </a:ext>
              </a:extLst>
            </p:cNvPr>
            <p:cNvSpPr>
              <a:spLocks noChangeArrowheads="1"/>
            </p:cNvSpPr>
            <p:nvPr/>
          </p:nvSpPr>
          <p:spPr bwMode="auto">
            <a:xfrm>
              <a:off x="4227" y="1657"/>
              <a:ext cx="597"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11" name="Group 272">
              <a:extLst>
                <a:ext uri="{FF2B5EF4-FFF2-40B4-BE49-F238E27FC236}">
                  <a16:creationId xmlns:a16="http://schemas.microsoft.com/office/drawing/2014/main" id="{63D616E2-37F9-FA41-93A3-EC867A9C9DF3}"/>
                </a:ext>
              </a:extLst>
            </p:cNvPr>
            <p:cNvGrpSpPr>
              <a:grpSpLocks/>
            </p:cNvGrpSpPr>
            <p:nvPr/>
          </p:nvGrpSpPr>
          <p:grpSpPr bwMode="auto">
            <a:xfrm>
              <a:off x="4735" y="1627"/>
              <a:ext cx="582" cy="151"/>
              <a:chOff x="614" y="2568"/>
              <a:chExt cx="725" cy="139"/>
            </a:xfrm>
          </p:grpSpPr>
          <p:sp>
            <p:nvSpPr>
              <p:cNvPr id="327" name="AutoShape 273">
                <a:extLst>
                  <a:ext uri="{FF2B5EF4-FFF2-40B4-BE49-F238E27FC236}">
                    <a16:creationId xmlns:a16="http://schemas.microsoft.com/office/drawing/2014/main" id="{666D6CE3-43E0-B641-9B47-80DA04FB01A3}"/>
                  </a:ext>
                </a:extLst>
              </p:cNvPr>
              <p:cNvSpPr>
                <a:spLocks noChangeArrowheads="1"/>
              </p:cNvSpPr>
              <p:nvPr/>
            </p:nvSpPr>
            <p:spPr bwMode="auto">
              <a:xfrm>
                <a:off x="616" y="2568"/>
                <a:ext cx="722"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8" name="AutoShape 274">
                <a:extLst>
                  <a:ext uri="{FF2B5EF4-FFF2-40B4-BE49-F238E27FC236}">
                    <a16:creationId xmlns:a16="http://schemas.microsoft.com/office/drawing/2014/main" id="{D94D4D24-3A62-4346-A4B0-AF4901D56184}"/>
                  </a:ext>
                </a:extLst>
              </p:cNvPr>
              <p:cNvSpPr>
                <a:spLocks noChangeArrowheads="1"/>
              </p:cNvSpPr>
              <p:nvPr/>
            </p:nvSpPr>
            <p:spPr bwMode="auto">
              <a:xfrm>
                <a:off x="630" y="2584"/>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12" name="Freeform 275">
              <a:extLst>
                <a:ext uri="{FF2B5EF4-FFF2-40B4-BE49-F238E27FC236}">
                  <a16:creationId xmlns:a16="http://schemas.microsoft.com/office/drawing/2014/main" id="{5502E20D-D3F9-1445-AE1A-C5A9B7BBB8AC}"/>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13" name="Group 276">
              <a:extLst>
                <a:ext uri="{FF2B5EF4-FFF2-40B4-BE49-F238E27FC236}">
                  <a16:creationId xmlns:a16="http://schemas.microsoft.com/office/drawing/2014/main" id="{88289607-2CB3-6846-972E-267A38967E1B}"/>
                </a:ext>
              </a:extLst>
            </p:cNvPr>
            <p:cNvGrpSpPr>
              <a:grpSpLocks/>
            </p:cNvGrpSpPr>
            <p:nvPr/>
          </p:nvGrpSpPr>
          <p:grpSpPr bwMode="auto">
            <a:xfrm>
              <a:off x="4739" y="1327"/>
              <a:ext cx="582" cy="139"/>
              <a:chOff x="614" y="2568"/>
              <a:chExt cx="725" cy="139"/>
            </a:xfrm>
          </p:grpSpPr>
          <p:sp>
            <p:nvSpPr>
              <p:cNvPr id="325" name="AutoShape 277">
                <a:extLst>
                  <a:ext uri="{FF2B5EF4-FFF2-40B4-BE49-F238E27FC236}">
                    <a16:creationId xmlns:a16="http://schemas.microsoft.com/office/drawing/2014/main" id="{4D384432-D7DC-704B-9036-8E7B3A29347C}"/>
                  </a:ext>
                </a:extLst>
              </p:cNvPr>
              <p:cNvSpPr>
                <a:spLocks noChangeArrowheads="1"/>
              </p:cNvSpPr>
              <p:nvPr/>
            </p:nvSpPr>
            <p:spPr bwMode="auto">
              <a:xfrm>
                <a:off x="611" y="2566"/>
                <a:ext cx="729"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6" name="AutoShape 278">
                <a:extLst>
                  <a:ext uri="{FF2B5EF4-FFF2-40B4-BE49-F238E27FC236}">
                    <a16:creationId xmlns:a16="http://schemas.microsoft.com/office/drawing/2014/main" id="{D9C2A3A1-5244-A14A-8274-DFC1383E58E8}"/>
                  </a:ext>
                </a:extLst>
              </p:cNvPr>
              <p:cNvSpPr>
                <a:spLocks noChangeArrowheads="1"/>
              </p:cNvSpPr>
              <p:nvPr/>
            </p:nvSpPr>
            <p:spPr bwMode="auto">
              <a:xfrm>
                <a:off x="625"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14" name="Rectangle 279">
              <a:extLst>
                <a:ext uri="{FF2B5EF4-FFF2-40B4-BE49-F238E27FC236}">
                  <a16:creationId xmlns:a16="http://schemas.microsoft.com/office/drawing/2014/main" id="{B1F8DD2B-C939-2C43-B20B-2B1AD74D4219}"/>
                </a:ext>
              </a:extLst>
            </p:cNvPr>
            <p:cNvSpPr>
              <a:spLocks noChangeArrowheads="1"/>
            </p:cNvSpPr>
            <p:nvPr/>
          </p:nvSpPr>
          <p:spPr bwMode="auto">
            <a:xfrm>
              <a:off x="5252" y="429"/>
              <a:ext cx="64"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5" name="Freeform 280">
              <a:extLst>
                <a:ext uri="{FF2B5EF4-FFF2-40B4-BE49-F238E27FC236}">
                  <a16:creationId xmlns:a16="http://schemas.microsoft.com/office/drawing/2014/main" id="{F16DC7B2-4515-5543-B12A-6165D6E2E911}"/>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6" name="Freeform 281">
              <a:extLst>
                <a:ext uri="{FF2B5EF4-FFF2-40B4-BE49-F238E27FC236}">
                  <a16:creationId xmlns:a16="http://schemas.microsoft.com/office/drawing/2014/main" id="{004AE2FC-7231-E64A-BEBE-ADCA412A09EA}"/>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7" name="Oval 282">
              <a:extLst>
                <a:ext uri="{FF2B5EF4-FFF2-40B4-BE49-F238E27FC236}">
                  <a16:creationId xmlns:a16="http://schemas.microsoft.com/office/drawing/2014/main" id="{5A6BAD53-D0CF-DF42-803B-A591FE492858}"/>
                </a:ext>
              </a:extLst>
            </p:cNvPr>
            <p:cNvSpPr>
              <a:spLocks noChangeArrowheads="1"/>
            </p:cNvSpPr>
            <p:nvPr/>
          </p:nvSpPr>
          <p:spPr bwMode="auto">
            <a:xfrm>
              <a:off x="5519" y="2611"/>
              <a:ext cx="46"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8" name="Freeform 283">
              <a:extLst>
                <a:ext uri="{FF2B5EF4-FFF2-40B4-BE49-F238E27FC236}">
                  <a16:creationId xmlns:a16="http://schemas.microsoft.com/office/drawing/2014/main" id="{37D6350E-473C-2F48-8443-85DB0303DB8B}"/>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9" name="AutoShape 284">
              <a:extLst>
                <a:ext uri="{FF2B5EF4-FFF2-40B4-BE49-F238E27FC236}">
                  <a16:creationId xmlns:a16="http://schemas.microsoft.com/office/drawing/2014/main" id="{BC07E322-3708-CF4A-90EA-569EBA34D238}"/>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0" name="AutoShape 285">
              <a:extLst>
                <a:ext uri="{FF2B5EF4-FFF2-40B4-BE49-F238E27FC236}">
                  <a16:creationId xmlns:a16="http://schemas.microsoft.com/office/drawing/2014/main" id="{13CC96E0-B269-1C41-8B8A-26D7B49CC21B}"/>
                </a:ext>
              </a:extLst>
            </p:cNvPr>
            <p:cNvSpPr>
              <a:spLocks noChangeArrowheads="1"/>
            </p:cNvSpPr>
            <p:nvPr/>
          </p:nvSpPr>
          <p:spPr bwMode="auto">
            <a:xfrm>
              <a:off x="4204" y="2712"/>
              <a:ext cx="1072" cy="83"/>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1" name="Oval 286">
              <a:extLst>
                <a:ext uri="{FF2B5EF4-FFF2-40B4-BE49-F238E27FC236}">
                  <a16:creationId xmlns:a16="http://schemas.microsoft.com/office/drawing/2014/main" id="{B778BB94-7A1A-2A49-A8EF-9BB086F52551}"/>
                </a:ext>
              </a:extLst>
            </p:cNvPr>
            <p:cNvSpPr>
              <a:spLocks noChangeArrowheads="1"/>
            </p:cNvSpPr>
            <p:nvPr/>
          </p:nvSpPr>
          <p:spPr bwMode="auto">
            <a:xfrm>
              <a:off x="4308" y="2380"/>
              <a:ext cx="156" cy="14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2" name="Oval 287">
              <a:extLst>
                <a:ext uri="{FF2B5EF4-FFF2-40B4-BE49-F238E27FC236}">
                  <a16:creationId xmlns:a16="http://schemas.microsoft.com/office/drawing/2014/main" id="{F501B229-B7EF-6B41-9F50-357DBD63388F}"/>
                </a:ext>
              </a:extLst>
            </p:cNvPr>
            <p:cNvSpPr>
              <a:spLocks noChangeArrowheads="1"/>
            </p:cNvSpPr>
            <p:nvPr/>
          </p:nvSpPr>
          <p:spPr bwMode="auto">
            <a:xfrm>
              <a:off x="4488" y="2386"/>
              <a:ext cx="156"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23" name="Oval 288">
              <a:extLst>
                <a:ext uri="{FF2B5EF4-FFF2-40B4-BE49-F238E27FC236}">
                  <a16:creationId xmlns:a16="http://schemas.microsoft.com/office/drawing/2014/main" id="{B00DA42E-62A3-B349-A633-497D458569F4}"/>
                </a:ext>
              </a:extLst>
            </p:cNvPr>
            <p:cNvSpPr>
              <a:spLocks noChangeArrowheads="1"/>
            </p:cNvSpPr>
            <p:nvPr/>
          </p:nvSpPr>
          <p:spPr bwMode="auto">
            <a:xfrm>
              <a:off x="4661" y="2380"/>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4" name="Rectangle 289">
              <a:extLst>
                <a:ext uri="{FF2B5EF4-FFF2-40B4-BE49-F238E27FC236}">
                  <a16:creationId xmlns:a16="http://schemas.microsoft.com/office/drawing/2014/main" id="{238D91CD-38E8-4C4C-BE90-4508D42E5587}"/>
                </a:ext>
              </a:extLst>
            </p:cNvPr>
            <p:cNvSpPr>
              <a:spLocks noChangeArrowheads="1"/>
            </p:cNvSpPr>
            <p:nvPr/>
          </p:nvSpPr>
          <p:spPr bwMode="auto">
            <a:xfrm>
              <a:off x="5061" y="1835"/>
              <a:ext cx="87"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67" name="Slide Number Placeholder 2">
            <a:extLst>
              <a:ext uri="{FF2B5EF4-FFF2-40B4-BE49-F238E27FC236}">
                <a16:creationId xmlns:a16="http://schemas.microsoft.com/office/drawing/2014/main" id="{0480BCEF-F94C-E34B-B55C-97CE664B5D95}"/>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74</a:t>
            </a:fld>
            <a:endParaRPr lang="en-US" dirty="0"/>
          </a:p>
        </p:txBody>
      </p:sp>
    </p:spTree>
    <p:extLst>
      <p:ext uri="{BB962C8B-B14F-4D97-AF65-F5344CB8AC3E}">
        <p14:creationId xmlns:p14="http://schemas.microsoft.com/office/powerpoint/2010/main" val="2560331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7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8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75"/>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84"/>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78"/>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8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76"/>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86"/>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177"/>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18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92"/>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188"/>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193"/>
                                        </p:tgtEl>
                                        <p:attrNameLst>
                                          <p:attrName>style.visibility</p:attrName>
                                        </p:attrNameLst>
                                      </p:cBhvr>
                                      <p:to>
                                        <p:strVal val="visible"/>
                                      </p:to>
                                    </p:set>
                                  </p:childTnLst>
                                </p:cTn>
                              </p:par>
                              <p:par>
                                <p:cTn id="48" presetID="1" presetClass="entr" presetSubtype="0" fill="hold" grpId="0" nodeType="withEffect">
                                  <p:stCondLst>
                                    <p:cond delay="0"/>
                                  </p:stCondLst>
                                  <p:childTnLst>
                                    <p:set>
                                      <p:cBhvr>
                                        <p:cTn id="49" dur="1" fill="hold">
                                          <p:stCondLst>
                                            <p:cond delay="0"/>
                                          </p:stCondLst>
                                        </p:cTn>
                                        <p:tgtEl>
                                          <p:spTgt spid="190"/>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179"/>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1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83" grpId="0"/>
      <p:bldP spid="184" grpId="0"/>
      <p:bldP spid="185" grpId="0"/>
      <p:bldP spid="186" grpId="0"/>
      <p:bldP spid="187" grpId="0"/>
      <p:bldP spid="188" grpId="0"/>
      <p:bldP spid="190" grpId="0"/>
      <p:bldP spid="191"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DNS name resolution: recursive query</a:t>
            </a:r>
            <a:endParaRPr lang="en-US" sz="4400" dirty="0">
              <a:cs typeface="Calibri" panose="020F0502020204030204" pitchFamily="34" charset="0"/>
            </a:endParaRPr>
          </a:p>
        </p:txBody>
      </p:sp>
      <p:sp>
        <p:nvSpPr>
          <p:cNvPr id="171" name="Text Box 5">
            <a:extLst>
              <a:ext uri="{FF2B5EF4-FFF2-40B4-BE49-F238E27FC236}">
                <a16:creationId xmlns:a16="http://schemas.microsoft.com/office/drawing/2014/main" id="{5980C4D7-7160-6843-9829-B4A4351B5715}"/>
              </a:ext>
            </a:extLst>
          </p:cNvPr>
          <p:cNvSpPr txBox="1">
            <a:spLocks noChangeArrowheads="1"/>
          </p:cNvSpPr>
          <p:nvPr/>
        </p:nvSpPr>
        <p:spPr bwMode="auto">
          <a:xfrm>
            <a:off x="4588154" y="3848735"/>
            <a:ext cx="181652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requesting host at</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1" u="none" strike="noStrike" kern="0" cap="none" spc="0" normalizeH="0" baseline="0" noProof="0" dirty="0" err="1">
                <a:ln>
                  <a:noFill/>
                </a:ln>
                <a:solidFill>
                  <a:srgbClr val="000099"/>
                </a:solidFill>
                <a:effectLst/>
                <a:uLnTx/>
                <a:uFillTx/>
                <a:latin typeface="Arial" panose="020B0604020202020204" pitchFamily="34" charset="0"/>
                <a:ea typeface="ＭＳ Ｐゴシック" panose="020B0600070205080204" pitchFamily="34" charset="-128"/>
                <a:cs typeface="+mn-cs"/>
              </a:rPr>
              <a:t>engineering.nyu.edu</a:t>
            </a:r>
            <a:endParaRPr kumimoji="0" lang="en-US" altLang="en-US" sz="1400" b="0" i="1" u="none" strike="noStrike" kern="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172" name="Text Box 6">
            <a:extLst>
              <a:ext uri="{FF2B5EF4-FFF2-40B4-BE49-F238E27FC236}">
                <a16:creationId xmlns:a16="http://schemas.microsoft.com/office/drawing/2014/main" id="{0572A6CE-4DDA-D648-8802-F03C444E2A8C}"/>
              </a:ext>
            </a:extLst>
          </p:cNvPr>
          <p:cNvSpPr txBox="1">
            <a:spLocks noChangeArrowheads="1"/>
          </p:cNvSpPr>
          <p:nvPr/>
        </p:nvSpPr>
        <p:spPr bwMode="auto">
          <a:xfrm>
            <a:off x="10049161" y="4208147"/>
            <a:ext cx="187801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gaia.cs.umass.edu</a:t>
            </a:r>
            <a:endParaRPr kumimoji="0" lang="en-US" altLang="en-US" sz="1600" b="0" i="1"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3" name="Text Box 17">
            <a:extLst>
              <a:ext uri="{FF2B5EF4-FFF2-40B4-BE49-F238E27FC236}">
                <a16:creationId xmlns:a16="http://schemas.microsoft.com/office/drawing/2014/main" id="{82144ED5-2C8E-184D-A863-C3B672AB3D76}"/>
              </a:ext>
            </a:extLst>
          </p:cNvPr>
          <p:cNvSpPr txBox="1">
            <a:spLocks noChangeArrowheads="1"/>
          </p:cNvSpPr>
          <p:nvPr/>
        </p:nvSpPr>
        <p:spPr bwMode="auto">
          <a:xfrm>
            <a:off x="7788588" y="1322438"/>
            <a:ext cx="201136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root DNS server</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4" name="Line 18">
            <a:extLst>
              <a:ext uri="{FF2B5EF4-FFF2-40B4-BE49-F238E27FC236}">
                <a16:creationId xmlns:a16="http://schemas.microsoft.com/office/drawing/2014/main" id="{0055E9E5-6DE8-1543-9989-1B8A533D4002}"/>
              </a:ext>
            </a:extLst>
          </p:cNvPr>
          <p:cNvSpPr>
            <a:spLocks noChangeShapeType="1"/>
          </p:cNvSpPr>
          <p:nvPr/>
        </p:nvSpPr>
        <p:spPr bwMode="auto">
          <a:xfrm flipV="1">
            <a:off x="6104927" y="3275781"/>
            <a:ext cx="1196994" cy="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5" name="Line 19">
            <a:extLst>
              <a:ext uri="{FF2B5EF4-FFF2-40B4-BE49-F238E27FC236}">
                <a16:creationId xmlns:a16="http://schemas.microsoft.com/office/drawing/2014/main" id="{5959B616-2817-F149-AD5A-71429EF235D4}"/>
              </a:ext>
            </a:extLst>
          </p:cNvPr>
          <p:cNvSpPr>
            <a:spLocks noChangeShapeType="1"/>
          </p:cNvSpPr>
          <p:nvPr/>
        </p:nvSpPr>
        <p:spPr bwMode="auto">
          <a:xfrm flipV="1">
            <a:off x="7584477" y="2005693"/>
            <a:ext cx="914400" cy="97155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6" name="Line 20">
            <a:extLst>
              <a:ext uri="{FF2B5EF4-FFF2-40B4-BE49-F238E27FC236}">
                <a16:creationId xmlns:a16="http://schemas.microsoft.com/office/drawing/2014/main" id="{6EF73249-815F-C548-BC5E-38E4ACE60E79}"/>
              </a:ext>
            </a:extLst>
          </p:cNvPr>
          <p:cNvSpPr>
            <a:spLocks noChangeShapeType="1"/>
          </p:cNvSpPr>
          <p:nvPr/>
        </p:nvSpPr>
        <p:spPr bwMode="auto">
          <a:xfrm>
            <a:off x="9672062" y="3760198"/>
            <a:ext cx="2427" cy="702311"/>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7" name="Line 21">
            <a:extLst>
              <a:ext uri="{FF2B5EF4-FFF2-40B4-BE49-F238E27FC236}">
                <a16:creationId xmlns:a16="http://schemas.microsoft.com/office/drawing/2014/main" id="{CEC0960C-844E-6F44-83D5-7DC0B1F8A218}"/>
              </a:ext>
            </a:extLst>
          </p:cNvPr>
          <p:cNvSpPr>
            <a:spLocks noChangeShapeType="1"/>
          </p:cNvSpPr>
          <p:nvPr/>
        </p:nvSpPr>
        <p:spPr bwMode="auto">
          <a:xfrm flipH="1" flipV="1">
            <a:off x="9491701" y="3747010"/>
            <a:ext cx="2427" cy="734919"/>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8" name="Line 22">
            <a:extLst>
              <a:ext uri="{FF2B5EF4-FFF2-40B4-BE49-F238E27FC236}">
                <a16:creationId xmlns:a16="http://schemas.microsoft.com/office/drawing/2014/main" id="{1CAC12BF-7C29-F640-93E6-9DF1650DE0DF}"/>
              </a:ext>
            </a:extLst>
          </p:cNvPr>
          <p:cNvSpPr>
            <a:spLocks noChangeShapeType="1"/>
          </p:cNvSpPr>
          <p:nvPr/>
        </p:nvSpPr>
        <p:spPr bwMode="auto">
          <a:xfrm>
            <a:off x="9038381" y="2075731"/>
            <a:ext cx="405154" cy="841218"/>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79" name="Line 23">
            <a:extLst>
              <a:ext uri="{FF2B5EF4-FFF2-40B4-BE49-F238E27FC236}">
                <a16:creationId xmlns:a16="http://schemas.microsoft.com/office/drawing/2014/main" id="{349E5526-4318-4744-A470-D0A69AD70F4D}"/>
              </a:ext>
            </a:extLst>
          </p:cNvPr>
          <p:cNvSpPr>
            <a:spLocks noChangeShapeType="1"/>
          </p:cNvSpPr>
          <p:nvPr/>
        </p:nvSpPr>
        <p:spPr bwMode="auto">
          <a:xfrm flipH="1">
            <a:off x="5997203" y="3439703"/>
            <a:ext cx="1319232" cy="0"/>
          </a:xfrm>
          <a:prstGeom prst="line">
            <a:avLst/>
          </a:prstGeom>
          <a:noFill/>
          <a:ln w="28575">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80" name="Group 24">
            <a:extLst>
              <a:ext uri="{FF2B5EF4-FFF2-40B4-BE49-F238E27FC236}">
                <a16:creationId xmlns:a16="http://schemas.microsoft.com/office/drawing/2014/main" id="{25257205-98B6-614F-8BDC-3E790117BE54}"/>
              </a:ext>
            </a:extLst>
          </p:cNvPr>
          <p:cNvGrpSpPr>
            <a:grpSpLocks/>
          </p:cNvGrpSpPr>
          <p:nvPr/>
        </p:nvGrpSpPr>
        <p:grpSpPr bwMode="auto">
          <a:xfrm>
            <a:off x="6374803" y="3847199"/>
            <a:ext cx="1876425" cy="554038"/>
            <a:chOff x="2838" y="2132"/>
            <a:chExt cx="1182" cy="349"/>
          </a:xfrm>
        </p:grpSpPr>
        <p:sp>
          <p:nvSpPr>
            <p:cNvPr id="181" name="Rectangle 25">
              <a:extLst>
                <a:ext uri="{FF2B5EF4-FFF2-40B4-BE49-F238E27FC236}">
                  <a16:creationId xmlns:a16="http://schemas.microsoft.com/office/drawing/2014/main" id="{D65FCF25-F405-B748-88E8-10A3D839696D}"/>
                </a:ext>
              </a:extLst>
            </p:cNvPr>
            <p:cNvSpPr>
              <a:spLocks noChangeArrowheads="1"/>
            </p:cNvSpPr>
            <p:nvPr/>
          </p:nvSpPr>
          <p:spPr bwMode="auto">
            <a:xfrm>
              <a:off x="2838" y="2178"/>
              <a:ext cx="1182" cy="3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E1FF55F2-CAA3-F740-9BE9-AB0BAF4EF8AA}"/>
                </a:ext>
              </a:extLst>
            </p:cNvPr>
            <p:cNvSpPr txBox="1">
              <a:spLocks noChangeArrowheads="1"/>
            </p:cNvSpPr>
            <p:nvPr/>
          </p:nvSpPr>
          <p:spPr bwMode="auto">
            <a:xfrm>
              <a:off x="2887" y="2132"/>
              <a:ext cx="1085" cy="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local DNS server</a:t>
              </a:r>
              <a:endPar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1" u="none" strike="noStrike" kern="0" cap="none" spc="0" normalizeH="0" baseline="0" noProof="0" dirty="0" err="1">
                  <a:ln>
                    <a:noFill/>
                  </a:ln>
                  <a:solidFill>
                    <a:srgbClr val="000099"/>
                  </a:solidFill>
                  <a:effectLst/>
                  <a:uLnTx/>
                  <a:uFillTx/>
                  <a:latin typeface="Arial" panose="020B0604020202020204" pitchFamily="34" charset="0"/>
                  <a:ea typeface="ＭＳ Ｐゴシック" panose="020B0600070205080204" pitchFamily="34" charset="-128"/>
                  <a:cs typeface="+mn-cs"/>
                </a:rPr>
                <a:t>dns</a:t>
              </a:r>
              <a:r>
                <a:rPr kumimoji="0" lang="en-US" altLang="en-US" sz="1400" b="0" i="1" u="none" strike="noStrike" kern="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a:t>
              </a:r>
              <a:r>
                <a:rPr kumimoji="0" lang="en-US" altLang="en-US" sz="1400" b="0" i="1" u="none" strike="noStrike" kern="0" cap="none" spc="0" normalizeH="0" baseline="0" noProof="0" dirty="0" err="1">
                  <a:ln>
                    <a:noFill/>
                  </a:ln>
                  <a:solidFill>
                    <a:srgbClr val="000099"/>
                  </a:solidFill>
                  <a:effectLst/>
                  <a:uLnTx/>
                  <a:uFillTx/>
                  <a:latin typeface="Arial" panose="020B0604020202020204" pitchFamily="34" charset="0"/>
                  <a:ea typeface="ＭＳ Ｐゴシック" panose="020B0600070205080204" pitchFamily="34" charset="-128"/>
                  <a:cs typeface="+mn-cs"/>
                </a:rPr>
                <a:t>nyu</a:t>
              </a:r>
              <a:r>
                <a:rPr kumimoji="0" lang="en-US" altLang="en-US" sz="1400" b="0" i="1" u="none" strike="noStrike" kern="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rPr>
                <a:t>.</a:t>
              </a:r>
              <a:r>
                <a:rPr kumimoji="0" lang="en-US" altLang="en-US" sz="1400" b="0" i="1" u="none" strike="noStrike" kern="0" cap="none" spc="0" normalizeH="0" baseline="0" noProof="0" dirty="0" err="1">
                  <a:ln>
                    <a:noFill/>
                  </a:ln>
                  <a:solidFill>
                    <a:srgbClr val="000099"/>
                  </a:solidFill>
                  <a:effectLst/>
                  <a:uLnTx/>
                  <a:uFillTx/>
                  <a:latin typeface="Arial" panose="020B0604020202020204" pitchFamily="34" charset="0"/>
                  <a:ea typeface="ＭＳ Ｐゴシック" panose="020B0600070205080204" pitchFamily="34" charset="-128"/>
                  <a:cs typeface="+mn-cs"/>
                </a:rPr>
                <a:t>edu</a:t>
              </a:r>
              <a:endParaRPr kumimoji="0" lang="en-US" altLang="en-US" sz="1400" b="0" i="1" u="none" strike="noStrike" kern="0" cap="none" spc="0" normalizeH="0" baseline="0" noProof="0" dirty="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sp>
        <p:nvSpPr>
          <p:cNvPr id="183" name="Text Box 27">
            <a:extLst>
              <a:ext uri="{FF2B5EF4-FFF2-40B4-BE49-F238E27FC236}">
                <a16:creationId xmlns:a16="http://schemas.microsoft.com/office/drawing/2014/main" id="{89A9D659-504E-DE4E-B6CF-35E06A82EE2D}"/>
              </a:ext>
            </a:extLst>
          </p:cNvPr>
          <p:cNvSpPr txBox="1">
            <a:spLocks noChangeArrowheads="1"/>
          </p:cNvSpPr>
          <p:nvPr/>
        </p:nvSpPr>
        <p:spPr bwMode="auto">
          <a:xfrm>
            <a:off x="6555191" y="288670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1</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4" name="Text Box 28">
            <a:extLst>
              <a:ext uri="{FF2B5EF4-FFF2-40B4-BE49-F238E27FC236}">
                <a16:creationId xmlns:a16="http://schemas.microsoft.com/office/drawing/2014/main" id="{72F042CE-6C6C-7040-AA88-05028C2434FF}"/>
              </a:ext>
            </a:extLst>
          </p:cNvPr>
          <p:cNvSpPr txBox="1">
            <a:spLocks noChangeArrowheads="1"/>
          </p:cNvSpPr>
          <p:nvPr/>
        </p:nvSpPr>
        <p:spPr bwMode="auto">
          <a:xfrm>
            <a:off x="7724177" y="222318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2</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5" name="Text Box 29">
            <a:extLst>
              <a:ext uri="{FF2B5EF4-FFF2-40B4-BE49-F238E27FC236}">
                <a16:creationId xmlns:a16="http://schemas.microsoft.com/office/drawing/2014/main" id="{E4355CE5-EFAB-8E4F-AA84-68513D8FC7D8}"/>
              </a:ext>
            </a:extLst>
          </p:cNvPr>
          <p:cNvSpPr txBox="1">
            <a:spLocks noChangeArrowheads="1"/>
          </p:cNvSpPr>
          <p:nvPr/>
        </p:nvSpPr>
        <p:spPr bwMode="auto">
          <a:xfrm>
            <a:off x="8785965" y="2130702"/>
            <a:ext cx="119659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3</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6" name="Text Box 30">
            <a:extLst>
              <a:ext uri="{FF2B5EF4-FFF2-40B4-BE49-F238E27FC236}">
                <a16:creationId xmlns:a16="http://schemas.microsoft.com/office/drawing/2014/main" id="{61F544AA-6B92-714B-84C9-4070F63CA344}"/>
              </a:ext>
            </a:extLst>
          </p:cNvPr>
          <p:cNvSpPr txBox="1">
            <a:spLocks noChangeArrowheads="1"/>
          </p:cNvSpPr>
          <p:nvPr/>
        </p:nvSpPr>
        <p:spPr bwMode="auto">
          <a:xfrm>
            <a:off x="9681511" y="3917024"/>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4</a:t>
            </a:r>
            <a:endParaRPr kumimoji="0" lang="en-US" altLang="en-US" sz="24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7" name="Text Box 31">
            <a:extLst>
              <a:ext uri="{FF2B5EF4-FFF2-40B4-BE49-F238E27FC236}">
                <a16:creationId xmlns:a16="http://schemas.microsoft.com/office/drawing/2014/main" id="{30095F9A-09A7-2540-B6C0-0D32BAB456CE}"/>
              </a:ext>
            </a:extLst>
          </p:cNvPr>
          <p:cNvSpPr txBox="1">
            <a:spLocks noChangeArrowheads="1"/>
          </p:cNvSpPr>
          <p:nvPr/>
        </p:nvSpPr>
        <p:spPr bwMode="auto">
          <a:xfrm>
            <a:off x="9130827" y="3968637"/>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5</a:t>
            </a:r>
            <a:endParaRPr kumimoji="0" lang="en-US" altLang="en-US" sz="2400" b="0" i="0"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8" name="Text Box 32">
            <a:extLst>
              <a:ext uri="{FF2B5EF4-FFF2-40B4-BE49-F238E27FC236}">
                <a16:creationId xmlns:a16="http://schemas.microsoft.com/office/drawing/2014/main" id="{AB8F7B88-B6E0-EF40-999E-00C192F32485}"/>
              </a:ext>
            </a:extLst>
          </p:cNvPr>
          <p:cNvSpPr txBox="1">
            <a:spLocks noChangeArrowheads="1"/>
          </p:cNvSpPr>
          <p:nvPr/>
        </p:nvSpPr>
        <p:spPr bwMode="auto">
          <a:xfrm>
            <a:off x="8914934" y="268526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6</a:t>
            </a:r>
            <a:endParaRPr kumimoji="0" lang="en-US" altLang="en-US" sz="24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89" name="Text Box 60">
            <a:extLst>
              <a:ext uri="{FF2B5EF4-FFF2-40B4-BE49-F238E27FC236}">
                <a16:creationId xmlns:a16="http://schemas.microsoft.com/office/drawing/2014/main" id="{9260634C-BE01-F74D-BF1A-744B534DD2DB}"/>
              </a:ext>
            </a:extLst>
          </p:cNvPr>
          <p:cNvSpPr txBox="1">
            <a:spLocks noChangeArrowheads="1"/>
          </p:cNvSpPr>
          <p:nvPr/>
        </p:nvSpPr>
        <p:spPr bwMode="auto">
          <a:xfrm>
            <a:off x="8536977" y="5214030"/>
            <a:ext cx="2397125"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authoritative DNS server</a:t>
            </a:r>
            <a:endParaRPr kumimoji="0" lang="en-US" altLang="en-US" sz="2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dns.cs.umass.edu</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0" name="Text Box 61">
            <a:extLst>
              <a:ext uri="{FF2B5EF4-FFF2-40B4-BE49-F238E27FC236}">
                <a16:creationId xmlns:a16="http://schemas.microsoft.com/office/drawing/2014/main" id="{6085ED00-1F5E-0643-A173-419315EE3A9F}"/>
              </a:ext>
            </a:extLst>
          </p:cNvPr>
          <p:cNvSpPr txBox="1">
            <a:spLocks noChangeArrowheads="1"/>
          </p:cNvSpPr>
          <p:nvPr/>
        </p:nvSpPr>
        <p:spPr bwMode="auto">
          <a:xfrm>
            <a:off x="8122727" y="2626662"/>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7</a:t>
            </a:r>
            <a:endParaRPr kumimoji="0" lang="en-US" altLang="en-US" sz="24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91" name="Text Box 62">
            <a:extLst>
              <a:ext uri="{FF2B5EF4-FFF2-40B4-BE49-F238E27FC236}">
                <a16:creationId xmlns:a16="http://schemas.microsoft.com/office/drawing/2014/main" id="{31298658-8B21-7440-B171-ED6F192C91C6}"/>
              </a:ext>
            </a:extLst>
          </p:cNvPr>
          <p:cNvSpPr txBox="1">
            <a:spLocks noChangeArrowheads="1"/>
          </p:cNvSpPr>
          <p:nvPr/>
        </p:nvSpPr>
        <p:spPr bwMode="auto">
          <a:xfrm>
            <a:off x="6555714" y="3470502"/>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8</a:t>
            </a:r>
            <a:endParaRPr kumimoji="0" lang="en-US" altLang="en-US" sz="2400" b="0" i="0" u="none" strike="noStrike" kern="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sp>
        <p:nvSpPr>
          <p:cNvPr id="192" name="Line 63">
            <a:extLst>
              <a:ext uri="{FF2B5EF4-FFF2-40B4-BE49-F238E27FC236}">
                <a16:creationId xmlns:a16="http://schemas.microsoft.com/office/drawing/2014/main" id="{10C66233-6CC9-374E-8305-B82B34B37643}"/>
              </a:ext>
            </a:extLst>
          </p:cNvPr>
          <p:cNvSpPr>
            <a:spLocks noChangeShapeType="1"/>
          </p:cNvSpPr>
          <p:nvPr/>
        </p:nvSpPr>
        <p:spPr bwMode="auto">
          <a:xfrm flipH="1" flipV="1">
            <a:off x="8981775" y="2427554"/>
            <a:ext cx="344289" cy="645450"/>
          </a:xfrm>
          <a:prstGeom prst="line">
            <a:avLst/>
          </a:prstGeom>
          <a:noFill/>
          <a:ln w="254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3" name="Line 64">
            <a:extLst>
              <a:ext uri="{FF2B5EF4-FFF2-40B4-BE49-F238E27FC236}">
                <a16:creationId xmlns:a16="http://schemas.microsoft.com/office/drawing/2014/main" id="{BAF9BA4A-0868-F849-BA68-582D117DCF0D}"/>
              </a:ext>
            </a:extLst>
          </p:cNvPr>
          <p:cNvSpPr>
            <a:spLocks noChangeShapeType="1"/>
          </p:cNvSpPr>
          <p:nvPr/>
        </p:nvSpPr>
        <p:spPr bwMode="auto">
          <a:xfrm flipH="1">
            <a:off x="7792268" y="2275514"/>
            <a:ext cx="710991" cy="774754"/>
          </a:xfrm>
          <a:prstGeom prst="line">
            <a:avLst/>
          </a:prstGeom>
          <a:noFill/>
          <a:ln w="254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94" name="Text Box 65">
            <a:extLst>
              <a:ext uri="{FF2B5EF4-FFF2-40B4-BE49-F238E27FC236}">
                <a16:creationId xmlns:a16="http://schemas.microsoft.com/office/drawing/2014/main" id="{8797BCED-3D71-5A4B-8881-BCE8144E87C2}"/>
              </a:ext>
            </a:extLst>
          </p:cNvPr>
          <p:cNvSpPr txBox="1">
            <a:spLocks noChangeArrowheads="1"/>
          </p:cNvSpPr>
          <p:nvPr/>
        </p:nvSpPr>
        <p:spPr bwMode="auto">
          <a:xfrm>
            <a:off x="9662504" y="2971557"/>
            <a:ext cx="2011362"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TLD DNS server</a:t>
            </a:r>
            <a:endParaRPr kumimoji="0" lang="en-US" altLang="en-US" sz="16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95" name="Group 86">
            <a:extLst>
              <a:ext uri="{FF2B5EF4-FFF2-40B4-BE49-F238E27FC236}">
                <a16:creationId xmlns:a16="http://schemas.microsoft.com/office/drawing/2014/main" id="{75CA10E2-E46A-8244-A966-A51F3D99FE14}"/>
              </a:ext>
            </a:extLst>
          </p:cNvPr>
          <p:cNvGrpSpPr>
            <a:grpSpLocks/>
          </p:cNvGrpSpPr>
          <p:nvPr/>
        </p:nvGrpSpPr>
        <p:grpSpPr bwMode="auto">
          <a:xfrm flipH="1">
            <a:off x="10526900" y="4590027"/>
            <a:ext cx="787391" cy="614055"/>
            <a:chOff x="-44" y="1473"/>
            <a:chExt cx="981" cy="1105"/>
          </a:xfrm>
        </p:grpSpPr>
        <p:pic>
          <p:nvPicPr>
            <p:cNvPr id="196" name="Picture 87" descr="desktop_computer_stylized_medium">
              <a:extLst>
                <a:ext uri="{FF2B5EF4-FFF2-40B4-BE49-F238E27FC236}">
                  <a16:creationId xmlns:a16="http://schemas.microsoft.com/office/drawing/2014/main" id="{71723812-15F4-5248-BF42-895CB471AE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7" name="Freeform 88">
              <a:extLst>
                <a:ext uri="{FF2B5EF4-FFF2-40B4-BE49-F238E27FC236}">
                  <a16:creationId xmlns:a16="http://schemas.microsoft.com/office/drawing/2014/main" id="{4B3596A6-2AD0-DC45-8E8C-2A75454E7B16}"/>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98" name="Group 89">
            <a:extLst>
              <a:ext uri="{FF2B5EF4-FFF2-40B4-BE49-F238E27FC236}">
                <a16:creationId xmlns:a16="http://schemas.microsoft.com/office/drawing/2014/main" id="{06C72D69-BC87-104E-99A1-1FE2BBFDF3AB}"/>
              </a:ext>
            </a:extLst>
          </p:cNvPr>
          <p:cNvGrpSpPr>
            <a:grpSpLocks/>
          </p:cNvGrpSpPr>
          <p:nvPr/>
        </p:nvGrpSpPr>
        <p:grpSpPr bwMode="auto">
          <a:xfrm>
            <a:off x="5099109" y="3053085"/>
            <a:ext cx="883580" cy="766310"/>
            <a:chOff x="-44" y="1473"/>
            <a:chExt cx="981" cy="1105"/>
          </a:xfrm>
        </p:grpSpPr>
        <p:pic>
          <p:nvPicPr>
            <p:cNvPr id="199" name="Picture 90" descr="desktop_computer_stylized_medium">
              <a:extLst>
                <a:ext uri="{FF2B5EF4-FFF2-40B4-BE49-F238E27FC236}">
                  <a16:creationId xmlns:a16="http://schemas.microsoft.com/office/drawing/2014/main" id="{8EECB2CE-1B4C-2746-A9F6-C35C4B9609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0" name="Freeform 91">
              <a:extLst>
                <a:ext uri="{FF2B5EF4-FFF2-40B4-BE49-F238E27FC236}">
                  <a16:creationId xmlns:a16="http://schemas.microsoft.com/office/drawing/2014/main" id="{D65AC841-4780-A94B-9F97-1107EEE46B3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01" name="Group 125">
            <a:extLst>
              <a:ext uri="{FF2B5EF4-FFF2-40B4-BE49-F238E27FC236}">
                <a16:creationId xmlns:a16="http://schemas.microsoft.com/office/drawing/2014/main" id="{724CF7FE-3214-0741-AD8D-7483973CF725}"/>
              </a:ext>
            </a:extLst>
          </p:cNvPr>
          <p:cNvGrpSpPr>
            <a:grpSpLocks/>
          </p:cNvGrpSpPr>
          <p:nvPr/>
        </p:nvGrpSpPr>
        <p:grpSpPr bwMode="auto">
          <a:xfrm>
            <a:off x="9410102" y="4528230"/>
            <a:ext cx="390525" cy="641350"/>
            <a:chOff x="4140" y="429"/>
            <a:chExt cx="1425" cy="2396"/>
          </a:xfrm>
        </p:grpSpPr>
        <p:sp>
          <p:nvSpPr>
            <p:cNvPr id="202" name="Freeform 126">
              <a:extLst>
                <a:ext uri="{FF2B5EF4-FFF2-40B4-BE49-F238E27FC236}">
                  <a16:creationId xmlns:a16="http://schemas.microsoft.com/office/drawing/2014/main" id="{430EC70E-0BF7-F44C-8DEF-C9A33626DAB5}"/>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3" name="Rectangle 127">
              <a:extLst>
                <a:ext uri="{FF2B5EF4-FFF2-40B4-BE49-F238E27FC236}">
                  <a16:creationId xmlns:a16="http://schemas.microsoft.com/office/drawing/2014/main" id="{6C288CD0-9AED-1548-9DEF-7CF8E72A0FEF}"/>
                </a:ext>
              </a:extLst>
            </p:cNvPr>
            <p:cNvSpPr>
              <a:spLocks noChangeArrowheads="1"/>
            </p:cNvSpPr>
            <p:nvPr/>
          </p:nvSpPr>
          <p:spPr bwMode="auto">
            <a:xfrm>
              <a:off x="4204"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4" name="Freeform 128">
              <a:extLst>
                <a:ext uri="{FF2B5EF4-FFF2-40B4-BE49-F238E27FC236}">
                  <a16:creationId xmlns:a16="http://schemas.microsoft.com/office/drawing/2014/main" id="{08551039-74E8-F44D-8449-133AF9BF857D}"/>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5" name="Freeform 129">
              <a:extLst>
                <a:ext uri="{FF2B5EF4-FFF2-40B4-BE49-F238E27FC236}">
                  <a16:creationId xmlns:a16="http://schemas.microsoft.com/office/drawing/2014/main" id="{D41FFC6C-D9E1-E74F-BF15-4894E774B64F}"/>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06" name="Rectangle 130">
              <a:extLst>
                <a:ext uri="{FF2B5EF4-FFF2-40B4-BE49-F238E27FC236}">
                  <a16:creationId xmlns:a16="http://schemas.microsoft.com/office/drawing/2014/main" id="{4AA5429D-F727-884E-96D1-EA63944E58CA}"/>
                </a:ext>
              </a:extLst>
            </p:cNvPr>
            <p:cNvSpPr>
              <a:spLocks noChangeArrowheads="1"/>
            </p:cNvSpPr>
            <p:nvPr/>
          </p:nvSpPr>
          <p:spPr bwMode="auto">
            <a:xfrm>
              <a:off x="4210" y="696"/>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07" name="Group 131">
              <a:extLst>
                <a:ext uri="{FF2B5EF4-FFF2-40B4-BE49-F238E27FC236}">
                  <a16:creationId xmlns:a16="http://schemas.microsoft.com/office/drawing/2014/main" id="{9CE31B7B-945E-6B44-B446-849D24418C13}"/>
                </a:ext>
              </a:extLst>
            </p:cNvPr>
            <p:cNvGrpSpPr>
              <a:grpSpLocks/>
            </p:cNvGrpSpPr>
            <p:nvPr/>
          </p:nvGrpSpPr>
          <p:grpSpPr bwMode="auto">
            <a:xfrm>
              <a:off x="4749" y="668"/>
              <a:ext cx="581" cy="145"/>
              <a:chOff x="614" y="2568"/>
              <a:chExt cx="725" cy="139"/>
            </a:xfrm>
          </p:grpSpPr>
          <p:sp>
            <p:nvSpPr>
              <p:cNvPr id="232" name="AutoShape 132">
                <a:extLst>
                  <a:ext uri="{FF2B5EF4-FFF2-40B4-BE49-F238E27FC236}">
                    <a16:creationId xmlns:a16="http://schemas.microsoft.com/office/drawing/2014/main" id="{FA2F0F31-D516-1C43-8236-266B26AEF700}"/>
                  </a:ext>
                </a:extLst>
              </p:cNvPr>
              <p:cNvSpPr>
                <a:spLocks noChangeArrowheads="1"/>
              </p:cNvSpPr>
              <p:nvPr/>
            </p:nvSpPr>
            <p:spPr bwMode="auto">
              <a:xfrm>
                <a:off x="613" y="2566"/>
                <a:ext cx="723"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3" name="AutoShape 133">
                <a:extLst>
                  <a:ext uri="{FF2B5EF4-FFF2-40B4-BE49-F238E27FC236}">
                    <a16:creationId xmlns:a16="http://schemas.microsoft.com/office/drawing/2014/main" id="{6EC2A0FB-C35E-CF41-B938-33BF0264E127}"/>
                  </a:ext>
                </a:extLst>
              </p:cNvPr>
              <p:cNvSpPr>
                <a:spLocks noChangeArrowheads="1"/>
              </p:cNvSpPr>
              <p:nvPr/>
            </p:nvSpPr>
            <p:spPr bwMode="auto">
              <a:xfrm>
                <a:off x="628" y="2583"/>
                <a:ext cx="694"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08" name="Rectangle 134">
              <a:extLst>
                <a:ext uri="{FF2B5EF4-FFF2-40B4-BE49-F238E27FC236}">
                  <a16:creationId xmlns:a16="http://schemas.microsoft.com/office/drawing/2014/main" id="{9298A98E-EDE0-4B4A-9352-BE6FAE720E5D}"/>
                </a:ext>
              </a:extLst>
            </p:cNvPr>
            <p:cNvSpPr>
              <a:spLocks noChangeArrowheads="1"/>
            </p:cNvSpPr>
            <p:nvPr/>
          </p:nvSpPr>
          <p:spPr bwMode="auto">
            <a:xfrm>
              <a:off x="4227" y="1016"/>
              <a:ext cx="591"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09" name="Group 135">
              <a:extLst>
                <a:ext uri="{FF2B5EF4-FFF2-40B4-BE49-F238E27FC236}">
                  <a16:creationId xmlns:a16="http://schemas.microsoft.com/office/drawing/2014/main" id="{C311DEB1-8226-3E48-8DA5-613E18CFA3A2}"/>
                </a:ext>
              </a:extLst>
            </p:cNvPr>
            <p:cNvGrpSpPr>
              <a:grpSpLocks/>
            </p:cNvGrpSpPr>
            <p:nvPr/>
          </p:nvGrpSpPr>
          <p:grpSpPr bwMode="auto">
            <a:xfrm>
              <a:off x="4747" y="994"/>
              <a:ext cx="581" cy="134"/>
              <a:chOff x="614" y="2568"/>
              <a:chExt cx="725" cy="139"/>
            </a:xfrm>
          </p:grpSpPr>
          <p:sp>
            <p:nvSpPr>
              <p:cNvPr id="230" name="AutoShape 136">
                <a:extLst>
                  <a:ext uri="{FF2B5EF4-FFF2-40B4-BE49-F238E27FC236}">
                    <a16:creationId xmlns:a16="http://schemas.microsoft.com/office/drawing/2014/main" id="{E45D0285-F719-874E-AD50-E3F288277507}"/>
                  </a:ext>
                </a:extLst>
              </p:cNvPr>
              <p:cNvSpPr>
                <a:spLocks noChangeArrowheads="1"/>
              </p:cNvSpPr>
              <p:nvPr/>
            </p:nvSpPr>
            <p:spPr bwMode="auto">
              <a:xfrm>
                <a:off x="616" y="2566"/>
                <a:ext cx="723"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1" name="AutoShape 137">
                <a:extLst>
                  <a:ext uri="{FF2B5EF4-FFF2-40B4-BE49-F238E27FC236}">
                    <a16:creationId xmlns:a16="http://schemas.microsoft.com/office/drawing/2014/main" id="{BE16FE12-6196-EF46-A169-0C2675EA5172}"/>
                  </a:ext>
                </a:extLst>
              </p:cNvPr>
              <p:cNvSpPr>
                <a:spLocks noChangeArrowheads="1"/>
              </p:cNvSpPr>
              <p:nvPr/>
            </p:nvSpPr>
            <p:spPr bwMode="auto">
              <a:xfrm>
                <a:off x="630" y="2585"/>
                <a:ext cx="694"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0" name="Rectangle 138">
              <a:extLst>
                <a:ext uri="{FF2B5EF4-FFF2-40B4-BE49-F238E27FC236}">
                  <a16:creationId xmlns:a16="http://schemas.microsoft.com/office/drawing/2014/main" id="{A7531C2D-AF11-3642-9C87-3B93BEDD636F}"/>
                </a:ext>
              </a:extLst>
            </p:cNvPr>
            <p:cNvSpPr>
              <a:spLocks noChangeArrowheads="1"/>
            </p:cNvSpPr>
            <p:nvPr/>
          </p:nvSpPr>
          <p:spPr bwMode="auto">
            <a:xfrm>
              <a:off x="4215" y="1360"/>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1" name="Rectangle 139">
              <a:extLst>
                <a:ext uri="{FF2B5EF4-FFF2-40B4-BE49-F238E27FC236}">
                  <a16:creationId xmlns:a16="http://schemas.microsoft.com/office/drawing/2014/main" id="{06C1B7AC-1454-714B-A50F-7F9B42D779C2}"/>
                </a:ext>
              </a:extLst>
            </p:cNvPr>
            <p:cNvSpPr>
              <a:spLocks noChangeArrowheads="1"/>
            </p:cNvSpPr>
            <p:nvPr/>
          </p:nvSpPr>
          <p:spPr bwMode="auto">
            <a:xfrm>
              <a:off x="4227" y="1657"/>
              <a:ext cx="597"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2" name="Group 140">
              <a:extLst>
                <a:ext uri="{FF2B5EF4-FFF2-40B4-BE49-F238E27FC236}">
                  <a16:creationId xmlns:a16="http://schemas.microsoft.com/office/drawing/2014/main" id="{86C62EBF-E65E-4D4B-884D-BA39C6A8B294}"/>
                </a:ext>
              </a:extLst>
            </p:cNvPr>
            <p:cNvGrpSpPr>
              <a:grpSpLocks/>
            </p:cNvGrpSpPr>
            <p:nvPr/>
          </p:nvGrpSpPr>
          <p:grpSpPr bwMode="auto">
            <a:xfrm>
              <a:off x="4735" y="1627"/>
              <a:ext cx="582" cy="151"/>
              <a:chOff x="614" y="2568"/>
              <a:chExt cx="725" cy="139"/>
            </a:xfrm>
          </p:grpSpPr>
          <p:sp>
            <p:nvSpPr>
              <p:cNvPr id="228" name="AutoShape 141">
                <a:extLst>
                  <a:ext uri="{FF2B5EF4-FFF2-40B4-BE49-F238E27FC236}">
                    <a16:creationId xmlns:a16="http://schemas.microsoft.com/office/drawing/2014/main" id="{A3E87978-B7EB-E644-B3A8-D8FDCF7E81E2}"/>
                  </a:ext>
                </a:extLst>
              </p:cNvPr>
              <p:cNvSpPr>
                <a:spLocks noChangeArrowheads="1"/>
              </p:cNvSpPr>
              <p:nvPr/>
            </p:nvSpPr>
            <p:spPr bwMode="auto">
              <a:xfrm>
                <a:off x="616" y="2568"/>
                <a:ext cx="722"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9" name="AutoShape 142">
                <a:extLst>
                  <a:ext uri="{FF2B5EF4-FFF2-40B4-BE49-F238E27FC236}">
                    <a16:creationId xmlns:a16="http://schemas.microsoft.com/office/drawing/2014/main" id="{91E0D4CD-2CBB-DD47-8147-BE3E03C9659B}"/>
                  </a:ext>
                </a:extLst>
              </p:cNvPr>
              <p:cNvSpPr>
                <a:spLocks noChangeArrowheads="1"/>
              </p:cNvSpPr>
              <p:nvPr/>
            </p:nvSpPr>
            <p:spPr bwMode="auto">
              <a:xfrm>
                <a:off x="630" y="2584"/>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3" name="Freeform 143">
              <a:extLst>
                <a:ext uri="{FF2B5EF4-FFF2-40B4-BE49-F238E27FC236}">
                  <a16:creationId xmlns:a16="http://schemas.microsoft.com/office/drawing/2014/main" id="{0D682965-15A3-3541-A789-479A4780020A}"/>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14" name="Group 144">
              <a:extLst>
                <a:ext uri="{FF2B5EF4-FFF2-40B4-BE49-F238E27FC236}">
                  <a16:creationId xmlns:a16="http://schemas.microsoft.com/office/drawing/2014/main" id="{0C8D690A-21E1-4146-83A5-7245CAEA839E}"/>
                </a:ext>
              </a:extLst>
            </p:cNvPr>
            <p:cNvGrpSpPr>
              <a:grpSpLocks/>
            </p:cNvGrpSpPr>
            <p:nvPr/>
          </p:nvGrpSpPr>
          <p:grpSpPr bwMode="auto">
            <a:xfrm>
              <a:off x="4739" y="1327"/>
              <a:ext cx="582" cy="139"/>
              <a:chOff x="614" y="2568"/>
              <a:chExt cx="725" cy="139"/>
            </a:xfrm>
          </p:grpSpPr>
          <p:sp>
            <p:nvSpPr>
              <p:cNvPr id="226" name="AutoShape 145">
                <a:extLst>
                  <a:ext uri="{FF2B5EF4-FFF2-40B4-BE49-F238E27FC236}">
                    <a16:creationId xmlns:a16="http://schemas.microsoft.com/office/drawing/2014/main" id="{7C15E592-E347-A846-AC9F-C18905A61775}"/>
                  </a:ext>
                </a:extLst>
              </p:cNvPr>
              <p:cNvSpPr>
                <a:spLocks noChangeArrowheads="1"/>
              </p:cNvSpPr>
              <p:nvPr/>
            </p:nvSpPr>
            <p:spPr bwMode="auto">
              <a:xfrm>
                <a:off x="611" y="2566"/>
                <a:ext cx="729"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7" name="AutoShape 146">
                <a:extLst>
                  <a:ext uri="{FF2B5EF4-FFF2-40B4-BE49-F238E27FC236}">
                    <a16:creationId xmlns:a16="http://schemas.microsoft.com/office/drawing/2014/main" id="{3D0AF765-217C-594C-B21E-869B0884A29A}"/>
                  </a:ext>
                </a:extLst>
              </p:cNvPr>
              <p:cNvSpPr>
                <a:spLocks noChangeArrowheads="1"/>
              </p:cNvSpPr>
              <p:nvPr/>
            </p:nvSpPr>
            <p:spPr bwMode="auto">
              <a:xfrm>
                <a:off x="626"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15" name="Rectangle 147">
              <a:extLst>
                <a:ext uri="{FF2B5EF4-FFF2-40B4-BE49-F238E27FC236}">
                  <a16:creationId xmlns:a16="http://schemas.microsoft.com/office/drawing/2014/main" id="{4C635A33-8E8F-7D44-92DB-F6F09BFD8CF3}"/>
                </a:ext>
              </a:extLst>
            </p:cNvPr>
            <p:cNvSpPr>
              <a:spLocks noChangeArrowheads="1"/>
            </p:cNvSpPr>
            <p:nvPr/>
          </p:nvSpPr>
          <p:spPr bwMode="auto">
            <a:xfrm>
              <a:off x="5252" y="429"/>
              <a:ext cx="64"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6" name="Freeform 148">
              <a:extLst>
                <a:ext uri="{FF2B5EF4-FFF2-40B4-BE49-F238E27FC236}">
                  <a16:creationId xmlns:a16="http://schemas.microsoft.com/office/drawing/2014/main" id="{4B503159-D00F-C640-B18B-72CCC4B303A9}"/>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7" name="Freeform 149">
              <a:extLst>
                <a:ext uri="{FF2B5EF4-FFF2-40B4-BE49-F238E27FC236}">
                  <a16:creationId xmlns:a16="http://schemas.microsoft.com/office/drawing/2014/main" id="{83A278D9-086C-BE47-BA0D-A1CB49B9DC52}"/>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8" name="Oval 150">
              <a:extLst>
                <a:ext uri="{FF2B5EF4-FFF2-40B4-BE49-F238E27FC236}">
                  <a16:creationId xmlns:a16="http://schemas.microsoft.com/office/drawing/2014/main" id="{71B59C46-33D8-EC4A-A0CA-4AF6B7EE7363}"/>
                </a:ext>
              </a:extLst>
            </p:cNvPr>
            <p:cNvSpPr>
              <a:spLocks noChangeArrowheads="1"/>
            </p:cNvSpPr>
            <p:nvPr/>
          </p:nvSpPr>
          <p:spPr bwMode="auto">
            <a:xfrm>
              <a:off x="5519" y="2611"/>
              <a:ext cx="46"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19" name="Freeform 151">
              <a:extLst>
                <a:ext uri="{FF2B5EF4-FFF2-40B4-BE49-F238E27FC236}">
                  <a16:creationId xmlns:a16="http://schemas.microsoft.com/office/drawing/2014/main" id="{3C577FAB-12B4-CA48-B90D-D923F716873D}"/>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0" name="AutoShape 152">
              <a:extLst>
                <a:ext uri="{FF2B5EF4-FFF2-40B4-BE49-F238E27FC236}">
                  <a16:creationId xmlns:a16="http://schemas.microsoft.com/office/drawing/2014/main" id="{0744BC6B-A26A-7E49-A677-B90EDB08F57C}"/>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1" name="AutoShape 153">
              <a:extLst>
                <a:ext uri="{FF2B5EF4-FFF2-40B4-BE49-F238E27FC236}">
                  <a16:creationId xmlns:a16="http://schemas.microsoft.com/office/drawing/2014/main" id="{574AC8BD-9D1C-FB42-BD21-1A786B862E34}"/>
                </a:ext>
              </a:extLst>
            </p:cNvPr>
            <p:cNvSpPr>
              <a:spLocks noChangeArrowheads="1"/>
            </p:cNvSpPr>
            <p:nvPr/>
          </p:nvSpPr>
          <p:spPr bwMode="auto">
            <a:xfrm>
              <a:off x="4204" y="2712"/>
              <a:ext cx="1072" cy="83"/>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2" name="Oval 154">
              <a:extLst>
                <a:ext uri="{FF2B5EF4-FFF2-40B4-BE49-F238E27FC236}">
                  <a16:creationId xmlns:a16="http://schemas.microsoft.com/office/drawing/2014/main" id="{5AFE8D2C-0569-3047-AB73-8A9B37AF1F22}"/>
                </a:ext>
              </a:extLst>
            </p:cNvPr>
            <p:cNvSpPr>
              <a:spLocks noChangeArrowheads="1"/>
            </p:cNvSpPr>
            <p:nvPr/>
          </p:nvSpPr>
          <p:spPr bwMode="auto">
            <a:xfrm>
              <a:off x="4308" y="2380"/>
              <a:ext cx="156" cy="14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3" name="Oval 155">
              <a:extLst>
                <a:ext uri="{FF2B5EF4-FFF2-40B4-BE49-F238E27FC236}">
                  <a16:creationId xmlns:a16="http://schemas.microsoft.com/office/drawing/2014/main" id="{83B0123B-44CF-B845-B272-496DEB2388A1}"/>
                </a:ext>
              </a:extLst>
            </p:cNvPr>
            <p:cNvSpPr>
              <a:spLocks noChangeArrowheads="1"/>
            </p:cNvSpPr>
            <p:nvPr/>
          </p:nvSpPr>
          <p:spPr bwMode="auto">
            <a:xfrm>
              <a:off x="4488" y="2386"/>
              <a:ext cx="156"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24" name="Oval 156">
              <a:extLst>
                <a:ext uri="{FF2B5EF4-FFF2-40B4-BE49-F238E27FC236}">
                  <a16:creationId xmlns:a16="http://schemas.microsoft.com/office/drawing/2014/main" id="{FF7ABF78-07FF-FD40-9233-2EC92E7CBA90}"/>
                </a:ext>
              </a:extLst>
            </p:cNvPr>
            <p:cNvSpPr>
              <a:spLocks noChangeArrowheads="1"/>
            </p:cNvSpPr>
            <p:nvPr/>
          </p:nvSpPr>
          <p:spPr bwMode="auto">
            <a:xfrm>
              <a:off x="4661" y="2380"/>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25" name="Rectangle 157">
              <a:extLst>
                <a:ext uri="{FF2B5EF4-FFF2-40B4-BE49-F238E27FC236}">
                  <a16:creationId xmlns:a16="http://schemas.microsoft.com/office/drawing/2014/main" id="{D41F5C27-E8BB-6440-8D30-59C3961E0B15}"/>
                </a:ext>
              </a:extLst>
            </p:cNvPr>
            <p:cNvSpPr>
              <a:spLocks noChangeArrowheads="1"/>
            </p:cNvSpPr>
            <p:nvPr/>
          </p:nvSpPr>
          <p:spPr bwMode="auto">
            <a:xfrm>
              <a:off x="5061" y="1835"/>
              <a:ext cx="87"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34" name="Group 158">
            <a:extLst>
              <a:ext uri="{FF2B5EF4-FFF2-40B4-BE49-F238E27FC236}">
                <a16:creationId xmlns:a16="http://schemas.microsoft.com/office/drawing/2014/main" id="{AEB56919-E56B-7E4E-A7D7-98A288C3B252}"/>
              </a:ext>
            </a:extLst>
          </p:cNvPr>
          <p:cNvGrpSpPr>
            <a:grpSpLocks/>
          </p:cNvGrpSpPr>
          <p:nvPr/>
        </p:nvGrpSpPr>
        <p:grpSpPr bwMode="auto">
          <a:xfrm>
            <a:off x="7406677" y="3015343"/>
            <a:ext cx="390525" cy="641350"/>
            <a:chOff x="4140" y="429"/>
            <a:chExt cx="1425" cy="2396"/>
          </a:xfrm>
        </p:grpSpPr>
        <p:sp>
          <p:nvSpPr>
            <p:cNvPr id="235" name="Freeform 159">
              <a:extLst>
                <a:ext uri="{FF2B5EF4-FFF2-40B4-BE49-F238E27FC236}">
                  <a16:creationId xmlns:a16="http://schemas.microsoft.com/office/drawing/2014/main" id="{86964676-09BA-2F4D-8E07-76EACFD1A54A}"/>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6" name="Rectangle 160">
              <a:extLst>
                <a:ext uri="{FF2B5EF4-FFF2-40B4-BE49-F238E27FC236}">
                  <a16:creationId xmlns:a16="http://schemas.microsoft.com/office/drawing/2014/main" id="{FFAAD933-7081-1940-82D8-3553DCB0848F}"/>
                </a:ext>
              </a:extLst>
            </p:cNvPr>
            <p:cNvSpPr>
              <a:spLocks noChangeArrowheads="1"/>
            </p:cNvSpPr>
            <p:nvPr/>
          </p:nvSpPr>
          <p:spPr bwMode="auto">
            <a:xfrm>
              <a:off x="4204"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7" name="Freeform 161">
              <a:extLst>
                <a:ext uri="{FF2B5EF4-FFF2-40B4-BE49-F238E27FC236}">
                  <a16:creationId xmlns:a16="http://schemas.microsoft.com/office/drawing/2014/main" id="{D61BDCB9-8C30-1C44-A8F2-0EC386728742}"/>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8" name="Freeform 162">
              <a:extLst>
                <a:ext uri="{FF2B5EF4-FFF2-40B4-BE49-F238E27FC236}">
                  <a16:creationId xmlns:a16="http://schemas.microsoft.com/office/drawing/2014/main" id="{3E122E01-84B9-6E48-861A-BEEBD7F67210}"/>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39" name="Rectangle 163">
              <a:extLst>
                <a:ext uri="{FF2B5EF4-FFF2-40B4-BE49-F238E27FC236}">
                  <a16:creationId xmlns:a16="http://schemas.microsoft.com/office/drawing/2014/main" id="{3AD89C6E-5869-C84E-94DF-DD538886311B}"/>
                </a:ext>
              </a:extLst>
            </p:cNvPr>
            <p:cNvSpPr>
              <a:spLocks noChangeArrowheads="1"/>
            </p:cNvSpPr>
            <p:nvPr/>
          </p:nvSpPr>
          <p:spPr bwMode="auto">
            <a:xfrm>
              <a:off x="4210" y="696"/>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40" name="Group 164">
              <a:extLst>
                <a:ext uri="{FF2B5EF4-FFF2-40B4-BE49-F238E27FC236}">
                  <a16:creationId xmlns:a16="http://schemas.microsoft.com/office/drawing/2014/main" id="{919F3CC7-4090-E54D-9BA9-E092A8C81028}"/>
                </a:ext>
              </a:extLst>
            </p:cNvPr>
            <p:cNvGrpSpPr>
              <a:grpSpLocks/>
            </p:cNvGrpSpPr>
            <p:nvPr/>
          </p:nvGrpSpPr>
          <p:grpSpPr bwMode="auto">
            <a:xfrm>
              <a:off x="4749" y="668"/>
              <a:ext cx="581" cy="145"/>
              <a:chOff x="614" y="2568"/>
              <a:chExt cx="725" cy="139"/>
            </a:xfrm>
          </p:grpSpPr>
          <p:sp>
            <p:nvSpPr>
              <p:cNvPr id="265" name="AutoShape 165">
                <a:extLst>
                  <a:ext uri="{FF2B5EF4-FFF2-40B4-BE49-F238E27FC236}">
                    <a16:creationId xmlns:a16="http://schemas.microsoft.com/office/drawing/2014/main" id="{EAE6002E-6A1D-0B48-BA81-7D9DEC70453A}"/>
                  </a:ext>
                </a:extLst>
              </p:cNvPr>
              <p:cNvSpPr>
                <a:spLocks noChangeArrowheads="1"/>
              </p:cNvSpPr>
              <p:nvPr/>
            </p:nvSpPr>
            <p:spPr bwMode="auto">
              <a:xfrm>
                <a:off x="613" y="2566"/>
                <a:ext cx="723"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6" name="AutoShape 166">
                <a:extLst>
                  <a:ext uri="{FF2B5EF4-FFF2-40B4-BE49-F238E27FC236}">
                    <a16:creationId xmlns:a16="http://schemas.microsoft.com/office/drawing/2014/main" id="{CAA5444A-9857-9149-867E-5562C085E14D}"/>
                  </a:ext>
                </a:extLst>
              </p:cNvPr>
              <p:cNvSpPr>
                <a:spLocks noChangeArrowheads="1"/>
              </p:cNvSpPr>
              <p:nvPr/>
            </p:nvSpPr>
            <p:spPr bwMode="auto">
              <a:xfrm>
                <a:off x="628" y="2583"/>
                <a:ext cx="694"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41" name="Rectangle 167">
              <a:extLst>
                <a:ext uri="{FF2B5EF4-FFF2-40B4-BE49-F238E27FC236}">
                  <a16:creationId xmlns:a16="http://schemas.microsoft.com/office/drawing/2014/main" id="{93E34643-2646-D44C-9D6D-91A5B1C18A70}"/>
                </a:ext>
              </a:extLst>
            </p:cNvPr>
            <p:cNvSpPr>
              <a:spLocks noChangeArrowheads="1"/>
            </p:cNvSpPr>
            <p:nvPr/>
          </p:nvSpPr>
          <p:spPr bwMode="auto">
            <a:xfrm>
              <a:off x="4227" y="1016"/>
              <a:ext cx="591"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42" name="Group 168">
              <a:extLst>
                <a:ext uri="{FF2B5EF4-FFF2-40B4-BE49-F238E27FC236}">
                  <a16:creationId xmlns:a16="http://schemas.microsoft.com/office/drawing/2014/main" id="{652E8D93-E5DE-A34F-9D29-89AB07D0566D}"/>
                </a:ext>
              </a:extLst>
            </p:cNvPr>
            <p:cNvGrpSpPr>
              <a:grpSpLocks/>
            </p:cNvGrpSpPr>
            <p:nvPr/>
          </p:nvGrpSpPr>
          <p:grpSpPr bwMode="auto">
            <a:xfrm>
              <a:off x="4747" y="994"/>
              <a:ext cx="581" cy="134"/>
              <a:chOff x="614" y="2568"/>
              <a:chExt cx="725" cy="139"/>
            </a:xfrm>
          </p:grpSpPr>
          <p:sp>
            <p:nvSpPr>
              <p:cNvPr id="263" name="AutoShape 169">
                <a:extLst>
                  <a:ext uri="{FF2B5EF4-FFF2-40B4-BE49-F238E27FC236}">
                    <a16:creationId xmlns:a16="http://schemas.microsoft.com/office/drawing/2014/main" id="{AA26172B-FDFE-3D4E-9541-B9BC052C10D3}"/>
                  </a:ext>
                </a:extLst>
              </p:cNvPr>
              <p:cNvSpPr>
                <a:spLocks noChangeArrowheads="1"/>
              </p:cNvSpPr>
              <p:nvPr/>
            </p:nvSpPr>
            <p:spPr bwMode="auto">
              <a:xfrm>
                <a:off x="616" y="2566"/>
                <a:ext cx="723"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4" name="AutoShape 170">
                <a:extLst>
                  <a:ext uri="{FF2B5EF4-FFF2-40B4-BE49-F238E27FC236}">
                    <a16:creationId xmlns:a16="http://schemas.microsoft.com/office/drawing/2014/main" id="{521BB6A8-6D33-7E40-B79B-A911E9D1C5DD}"/>
                  </a:ext>
                </a:extLst>
              </p:cNvPr>
              <p:cNvSpPr>
                <a:spLocks noChangeArrowheads="1"/>
              </p:cNvSpPr>
              <p:nvPr/>
            </p:nvSpPr>
            <p:spPr bwMode="auto">
              <a:xfrm>
                <a:off x="630" y="2585"/>
                <a:ext cx="694"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43" name="Rectangle 171">
              <a:extLst>
                <a:ext uri="{FF2B5EF4-FFF2-40B4-BE49-F238E27FC236}">
                  <a16:creationId xmlns:a16="http://schemas.microsoft.com/office/drawing/2014/main" id="{FF73D9CC-AAAC-D341-85A2-89BC26B91B86}"/>
                </a:ext>
              </a:extLst>
            </p:cNvPr>
            <p:cNvSpPr>
              <a:spLocks noChangeArrowheads="1"/>
            </p:cNvSpPr>
            <p:nvPr/>
          </p:nvSpPr>
          <p:spPr bwMode="auto">
            <a:xfrm>
              <a:off x="4215" y="1360"/>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44" name="Rectangle 172">
              <a:extLst>
                <a:ext uri="{FF2B5EF4-FFF2-40B4-BE49-F238E27FC236}">
                  <a16:creationId xmlns:a16="http://schemas.microsoft.com/office/drawing/2014/main" id="{B810EEDB-015F-FD45-9174-E980EC5FAAC1}"/>
                </a:ext>
              </a:extLst>
            </p:cNvPr>
            <p:cNvSpPr>
              <a:spLocks noChangeArrowheads="1"/>
            </p:cNvSpPr>
            <p:nvPr/>
          </p:nvSpPr>
          <p:spPr bwMode="auto">
            <a:xfrm>
              <a:off x="4227" y="1657"/>
              <a:ext cx="597"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45" name="Group 173">
              <a:extLst>
                <a:ext uri="{FF2B5EF4-FFF2-40B4-BE49-F238E27FC236}">
                  <a16:creationId xmlns:a16="http://schemas.microsoft.com/office/drawing/2014/main" id="{2E72AE40-DCC2-4948-AD2E-564A2B8A82AA}"/>
                </a:ext>
              </a:extLst>
            </p:cNvPr>
            <p:cNvGrpSpPr>
              <a:grpSpLocks/>
            </p:cNvGrpSpPr>
            <p:nvPr/>
          </p:nvGrpSpPr>
          <p:grpSpPr bwMode="auto">
            <a:xfrm>
              <a:off x="4735" y="1627"/>
              <a:ext cx="582" cy="151"/>
              <a:chOff x="614" y="2568"/>
              <a:chExt cx="725" cy="139"/>
            </a:xfrm>
          </p:grpSpPr>
          <p:sp>
            <p:nvSpPr>
              <p:cNvPr id="261" name="AutoShape 174">
                <a:extLst>
                  <a:ext uri="{FF2B5EF4-FFF2-40B4-BE49-F238E27FC236}">
                    <a16:creationId xmlns:a16="http://schemas.microsoft.com/office/drawing/2014/main" id="{D9D1958B-0DAA-074E-A39D-ABDA1EA5B0E0}"/>
                  </a:ext>
                </a:extLst>
              </p:cNvPr>
              <p:cNvSpPr>
                <a:spLocks noChangeArrowheads="1"/>
              </p:cNvSpPr>
              <p:nvPr/>
            </p:nvSpPr>
            <p:spPr bwMode="auto">
              <a:xfrm>
                <a:off x="616" y="2568"/>
                <a:ext cx="722"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2" name="AutoShape 175">
                <a:extLst>
                  <a:ext uri="{FF2B5EF4-FFF2-40B4-BE49-F238E27FC236}">
                    <a16:creationId xmlns:a16="http://schemas.microsoft.com/office/drawing/2014/main" id="{8EFD2DEF-75B3-4B4C-BB17-5FDA1DFD916E}"/>
                  </a:ext>
                </a:extLst>
              </p:cNvPr>
              <p:cNvSpPr>
                <a:spLocks noChangeArrowheads="1"/>
              </p:cNvSpPr>
              <p:nvPr/>
            </p:nvSpPr>
            <p:spPr bwMode="auto">
              <a:xfrm>
                <a:off x="630" y="2584"/>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46" name="Freeform 176">
              <a:extLst>
                <a:ext uri="{FF2B5EF4-FFF2-40B4-BE49-F238E27FC236}">
                  <a16:creationId xmlns:a16="http://schemas.microsoft.com/office/drawing/2014/main" id="{A52917D9-2F4F-8A4E-A096-B778F3B9769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47" name="Group 177">
              <a:extLst>
                <a:ext uri="{FF2B5EF4-FFF2-40B4-BE49-F238E27FC236}">
                  <a16:creationId xmlns:a16="http://schemas.microsoft.com/office/drawing/2014/main" id="{8476C934-1025-054C-BF2F-A686380677C4}"/>
                </a:ext>
              </a:extLst>
            </p:cNvPr>
            <p:cNvGrpSpPr>
              <a:grpSpLocks/>
            </p:cNvGrpSpPr>
            <p:nvPr/>
          </p:nvGrpSpPr>
          <p:grpSpPr bwMode="auto">
            <a:xfrm>
              <a:off x="4739" y="1327"/>
              <a:ext cx="582" cy="139"/>
              <a:chOff x="614" y="2568"/>
              <a:chExt cx="725" cy="139"/>
            </a:xfrm>
          </p:grpSpPr>
          <p:sp>
            <p:nvSpPr>
              <p:cNvPr id="259" name="AutoShape 178">
                <a:extLst>
                  <a:ext uri="{FF2B5EF4-FFF2-40B4-BE49-F238E27FC236}">
                    <a16:creationId xmlns:a16="http://schemas.microsoft.com/office/drawing/2014/main" id="{8DF96225-9AB2-AB48-9090-A03A165D9032}"/>
                  </a:ext>
                </a:extLst>
              </p:cNvPr>
              <p:cNvSpPr>
                <a:spLocks noChangeArrowheads="1"/>
              </p:cNvSpPr>
              <p:nvPr/>
            </p:nvSpPr>
            <p:spPr bwMode="auto">
              <a:xfrm>
                <a:off x="611" y="2566"/>
                <a:ext cx="729"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0" name="AutoShape 179">
                <a:extLst>
                  <a:ext uri="{FF2B5EF4-FFF2-40B4-BE49-F238E27FC236}">
                    <a16:creationId xmlns:a16="http://schemas.microsoft.com/office/drawing/2014/main" id="{B48F8DCA-7FC5-4D49-89FD-957B141759A4}"/>
                  </a:ext>
                </a:extLst>
              </p:cNvPr>
              <p:cNvSpPr>
                <a:spLocks noChangeArrowheads="1"/>
              </p:cNvSpPr>
              <p:nvPr/>
            </p:nvSpPr>
            <p:spPr bwMode="auto">
              <a:xfrm>
                <a:off x="626"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48" name="Rectangle 180">
              <a:extLst>
                <a:ext uri="{FF2B5EF4-FFF2-40B4-BE49-F238E27FC236}">
                  <a16:creationId xmlns:a16="http://schemas.microsoft.com/office/drawing/2014/main" id="{82DD01ED-CC62-8E44-B4AF-5AB162B45768}"/>
                </a:ext>
              </a:extLst>
            </p:cNvPr>
            <p:cNvSpPr>
              <a:spLocks noChangeArrowheads="1"/>
            </p:cNvSpPr>
            <p:nvPr/>
          </p:nvSpPr>
          <p:spPr bwMode="auto">
            <a:xfrm>
              <a:off x="5252" y="429"/>
              <a:ext cx="64"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49" name="Freeform 181">
              <a:extLst>
                <a:ext uri="{FF2B5EF4-FFF2-40B4-BE49-F238E27FC236}">
                  <a16:creationId xmlns:a16="http://schemas.microsoft.com/office/drawing/2014/main" id="{02E0A0DA-75BD-A54E-BFBE-1053BAA47ACC}"/>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0" name="Freeform 182">
              <a:extLst>
                <a:ext uri="{FF2B5EF4-FFF2-40B4-BE49-F238E27FC236}">
                  <a16:creationId xmlns:a16="http://schemas.microsoft.com/office/drawing/2014/main" id="{553CF65B-1E90-FF47-BBE8-B5344DE42874}"/>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1" name="Oval 183">
              <a:extLst>
                <a:ext uri="{FF2B5EF4-FFF2-40B4-BE49-F238E27FC236}">
                  <a16:creationId xmlns:a16="http://schemas.microsoft.com/office/drawing/2014/main" id="{1CFB15AC-59D4-2B42-9567-80D6F30EC5B3}"/>
                </a:ext>
              </a:extLst>
            </p:cNvPr>
            <p:cNvSpPr>
              <a:spLocks noChangeArrowheads="1"/>
            </p:cNvSpPr>
            <p:nvPr/>
          </p:nvSpPr>
          <p:spPr bwMode="auto">
            <a:xfrm>
              <a:off x="5519" y="2611"/>
              <a:ext cx="46"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2" name="Freeform 184">
              <a:extLst>
                <a:ext uri="{FF2B5EF4-FFF2-40B4-BE49-F238E27FC236}">
                  <a16:creationId xmlns:a16="http://schemas.microsoft.com/office/drawing/2014/main" id="{377D0A48-37B0-984B-9D70-F4CA7EE8ACE4}"/>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3" name="AutoShape 185">
              <a:extLst>
                <a:ext uri="{FF2B5EF4-FFF2-40B4-BE49-F238E27FC236}">
                  <a16:creationId xmlns:a16="http://schemas.microsoft.com/office/drawing/2014/main" id="{1DF08F1A-8088-4349-B9B6-80E5278DDB04}"/>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4" name="AutoShape 186">
              <a:extLst>
                <a:ext uri="{FF2B5EF4-FFF2-40B4-BE49-F238E27FC236}">
                  <a16:creationId xmlns:a16="http://schemas.microsoft.com/office/drawing/2014/main" id="{AB1FF07F-165E-5C42-A46F-20C492B2AFAF}"/>
                </a:ext>
              </a:extLst>
            </p:cNvPr>
            <p:cNvSpPr>
              <a:spLocks noChangeArrowheads="1"/>
            </p:cNvSpPr>
            <p:nvPr/>
          </p:nvSpPr>
          <p:spPr bwMode="auto">
            <a:xfrm>
              <a:off x="4204" y="2712"/>
              <a:ext cx="1072" cy="83"/>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5" name="Oval 187">
              <a:extLst>
                <a:ext uri="{FF2B5EF4-FFF2-40B4-BE49-F238E27FC236}">
                  <a16:creationId xmlns:a16="http://schemas.microsoft.com/office/drawing/2014/main" id="{246533F9-312A-7949-B6A5-04845D4051FD}"/>
                </a:ext>
              </a:extLst>
            </p:cNvPr>
            <p:cNvSpPr>
              <a:spLocks noChangeArrowheads="1"/>
            </p:cNvSpPr>
            <p:nvPr/>
          </p:nvSpPr>
          <p:spPr bwMode="auto">
            <a:xfrm>
              <a:off x="4308" y="2380"/>
              <a:ext cx="156" cy="14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6" name="Oval 188">
              <a:extLst>
                <a:ext uri="{FF2B5EF4-FFF2-40B4-BE49-F238E27FC236}">
                  <a16:creationId xmlns:a16="http://schemas.microsoft.com/office/drawing/2014/main" id="{97B4BE6D-9A58-6C4D-98DB-90F92956E1C8}"/>
                </a:ext>
              </a:extLst>
            </p:cNvPr>
            <p:cNvSpPr>
              <a:spLocks noChangeArrowheads="1"/>
            </p:cNvSpPr>
            <p:nvPr/>
          </p:nvSpPr>
          <p:spPr bwMode="auto">
            <a:xfrm>
              <a:off x="4488" y="2386"/>
              <a:ext cx="156"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57" name="Oval 189">
              <a:extLst>
                <a:ext uri="{FF2B5EF4-FFF2-40B4-BE49-F238E27FC236}">
                  <a16:creationId xmlns:a16="http://schemas.microsoft.com/office/drawing/2014/main" id="{B4E35ECA-82AF-A74F-9E87-BC1C1318FEF5}"/>
                </a:ext>
              </a:extLst>
            </p:cNvPr>
            <p:cNvSpPr>
              <a:spLocks noChangeArrowheads="1"/>
            </p:cNvSpPr>
            <p:nvPr/>
          </p:nvSpPr>
          <p:spPr bwMode="auto">
            <a:xfrm>
              <a:off x="4661" y="2380"/>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58" name="Rectangle 190">
              <a:extLst>
                <a:ext uri="{FF2B5EF4-FFF2-40B4-BE49-F238E27FC236}">
                  <a16:creationId xmlns:a16="http://schemas.microsoft.com/office/drawing/2014/main" id="{32338498-7D1E-F249-A1B6-782EAA13ADB5}"/>
                </a:ext>
              </a:extLst>
            </p:cNvPr>
            <p:cNvSpPr>
              <a:spLocks noChangeArrowheads="1"/>
            </p:cNvSpPr>
            <p:nvPr/>
          </p:nvSpPr>
          <p:spPr bwMode="auto">
            <a:xfrm>
              <a:off x="5061" y="1835"/>
              <a:ext cx="87"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267" name="Group 224">
            <a:extLst>
              <a:ext uri="{FF2B5EF4-FFF2-40B4-BE49-F238E27FC236}">
                <a16:creationId xmlns:a16="http://schemas.microsoft.com/office/drawing/2014/main" id="{3B18C9CF-4DB3-9A45-9F2E-A9E7637C3843}"/>
              </a:ext>
            </a:extLst>
          </p:cNvPr>
          <p:cNvGrpSpPr>
            <a:grpSpLocks/>
          </p:cNvGrpSpPr>
          <p:nvPr/>
        </p:nvGrpSpPr>
        <p:grpSpPr bwMode="auto">
          <a:xfrm>
            <a:off x="8560790" y="1753280"/>
            <a:ext cx="390525" cy="641350"/>
            <a:chOff x="4140" y="429"/>
            <a:chExt cx="1425" cy="2396"/>
          </a:xfrm>
        </p:grpSpPr>
        <p:sp>
          <p:nvSpPr>
            <p:cNvPr id="268" name="Freeform 225">
              <a:extLst>
                <a:ext uri="{FF2B5EF4-FFF2-40B4-BE49-F238E27FC236}">
                  <a16:creationId xmlns:a16="http://schemas.microsoft.com/office/drawing/2014/main" id="{8DE393E4-949F-5A47-87BC-37206D62F2A1}"/>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69" name="Rectangle 226">
              <a:extLst>
                <a:ext uri="{FF2B5EF4-FFF2-40B4-BE49-F238E27FC236}">
                  <a16:creationId xmlns:a16="http://schemas.microsoft.com/office/drawing/2014/main" id="{45AACD86-831C-7245-8042-0EAB26DDB86A}"/>
                </a:ext>
              </a:extLst>
            </p:cNvPr>
            <p:cNvSpPr>
              <a:spLocks noChangeArrowheads="1"/>
            </p:cNvSpPr>
            <p:nvPr/>
          </p:nvSpPr>
          <p:spPr bwMode="auto">
            <a:xfrm>
              <a:off x="4204"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0" name="Freeform 227">
              <a:extLst>
                <a:ext uri="{FF2B5EF4-FFF2-40B4-BE49-F238E27FC236}">
                  <a16:creationId xmlns:a16="http://schemas.microsoft.com/office/drawing/2014/main" id="{641EE52D-59FB-874A-8BE7-992D8AB3828E}"/>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1" name="Freeform 228">
              <a:extLst>
                <a:ext uri="{FF2B5EF4-FFF2-40B4-BE49-F238E27FC236}">
                  <a16:creationId xmlns:a16="http://schemas.microsoft.com/office/drawing/2014/main" id="{745C23B7-E3E7-3244-8E92-2A519BCE450C}"/>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2" name="Rectangle 229">
              <a:extLst>
                <a:ext uri="{FF2B5EF4-FFF2-40B4-BE49-F238E27FC236}">
                  <a16:creationId xmlns:a16="http://schemas.microsoft.com/office/drawing/2014/main" id="{53F1BA0D-FC18-8F40-B02C-5E5456D41E93}"/>
                </a:ext>
              </a:extLst>
            </p:cNvPr>
            <p:cNvSpPr>
              <a:spLocks noChangeArrowheads="1"/>
            </p:cNvSpPr>
            <p:nvPr/>
          </p:nvSpPr>
          <p:spPr bwMode="auto">
            <a:xfrm>
              <a:off x="4210" y="696"/>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73" name="Group 230">
              <a:extLst>
                <a:ext uri="{FF2B5EF4-FFF2-40B4-BE49-F238E27FC236}">
                  <a16:creationId xmlns:a16="http://schemas.microsoft.com/office/drawing/2014/main" id="{3BF69572-674D-F94F-AF3E-6360341D0997}"/>
                </a:ext>
              </a:extLst>
            </p:cNvPr>
            <p:cNvGrpSpPr>
              <a:grpSpLocks/>
            </p:cNvGrpSpPr>
            <p:nvPr/>
          </p:nvGrpSpPr>
          <p:grpSpPr bwMode="auto">
            <a:xfrm>
              <a:off x="4749" y="668"/>
              <a:ext cx="581" cy="145"/>
              <a:chOff x="614" y="2568"/>
              <a:chExt cx="725" cy="139"/>
            </a:xfrm>
          </p:grpSpPr>
          <p:sp>
            <p:nvSpPr>
              <p:cNvPr id="298" name="AutoShape 231">
                <a:extLst>
                  <a:ext uri="{FF2B5EF4-FFF2-40B4-BE49-F238E27FC236}">
                    <a16:creationId xmlns:a16="http://schemas.microsoft.com/office/drawing/2014/main" id="{7A3AB9B6-ED54-E640-B88B-6349E66AEC34}"/>
                  </a:ext>
                </a:extLst>
              </p:cNvPr>
              <p:cNvSpPr>
                <a:spLocks noChangeArrowheads="1"/>
              </p:cNvSpPr>
              <p:nvPr/>
            </p:nvSpPr>
            <p:spPr bwMode="auto">
              <a:xfrm>
                <a:off x="613" y="2566"/>
                <a:ext cx="723"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9" name="AutoShape 232">
                <a:extLst>
                  <a:ext uri="{FF2B5EF4-FFF2-40B4-BE49-F238E27FC236}">
                    <a16:creationId xmlns:a16="http://schemas.microsoft.com/office/drawing/2014/main" id="{41885595-164B-5A49-B50B-F202B13B92B8}"/>
                  </a:ext>
                </a:extLst>
              </p:cNvPr>
              <p:cNvSpPr>
                <a:spLocks noChangeArrowheads="1"/>
              </p:cNvSpPr>
              <p:nvPr/>
            </p:nvSpPr>
            <p:spPr bwMode="auto">
              <a:xfrm>
                <a:off x="627" y="2583"/>
                <a:ext cx="694"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74" name="Rectangle 233">
              <a:extLst>
                <a:ext uri="{FF2B5EF4-FFF2-40B4-BE49-F238E27FC236}">
                  <a16:creationId xmlns:a16="http://schemas.microsoft.com/office/drawing/2014/main" id="{1DC47301-CD25-F742-824D-B95A7C78B145}"/>
                </a:ext>
              </a:extLst>
            </p:cNvPr>
            <p:cNvSpPr>
              <a:spLocks noChangeArrowheads="1"/>
            </p:cNvSpPr>
            <p:nvPr/>
          </p:nvSpPr>
          <p:spPr bwMode="auto">
            <a:xfrm>
              <a:off x="4227" y="1016"/>
              <a:ext cx="591"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75" name="Group 234">
              <a:extLst>
                <a:ext uri="{FF2B5EF4-FFF2-40B4-BE49-F238E27FC236}">
                  <a16:creationId xmlns:a16="http://schemas.microsoft.com/office/drawing/2014/main" id="{ABA534FC-B51E-B545-893B-AA2D360102D0}"/>
                </a:ext>
              </a:extLst>
            </p:cNvPr>
            <p:cNvGrpSpPr>
              <a:grpSpLocks/>
            </p:cNvGrpSpPr>
            <p:nvPr/>
          </p:nvGrpSpPr>
          <p:grpSpPr bwMode="auto">
            <a:xfrm>
              <a:off x="4747" y="994"/>
              <a:ext cx="581" cy="134"/>
              <a:chOff x="614" y="2568"/>
              <a:chExt cx="725" cy="139"/>
            </a:xfrm>
          </p:grpSpPr>
          <p:sp>
            <p:nvSpPr>
              <p:cNvPr id="296" name="AutoShape 235">
                <a:extLst>
                  <a:ext uri="{FF2B5EF4-FFF2-40B4-BE49-F238E27FC236}">
                    <a16:creationId xmlns:a16="http://schemas.microsoft.com/office/drawing/2014/main" id="{BF3259EE-323A-7B46-BA99-522FF89692DE}"/>
                  </a:ext>
                </a:extLst>
              </p:cNvPr>
              <p:cNvSpPr>
                <a:spLocks noChangeArrowheads="1"/>
              </p:cNvSpPr>
              <p:nvPr/>
            </p:nvSpPr>
            <p:spPr bwMode="auto">
              <a:xfrm>
                <a:off x="616" y="2566"/>
                <a:ext cx="723"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7" name="AutoShape 236">
                <a:extLst>
                  <a:ext uri="{FF2B5EF4-FFF2-40B4-BE49-F238E27FC236}">
                    <a16:creationId xmlns:a16="http://schemas.microsoft.com/office/drawing/2014/main" id="{773E2C4B-E371-8849-89F1-CB3467DA2283}"/>
                  </a:ext>
                </a:extLst>
              </p:cNvPr>
              <p:cNvSpPr>
                <a:spLocks noChangeArrowheads="1"/>
              </p:cNvSpPr>
              <p:nvPr/>
            </p:nvSpPr>
            <p:spPr bwMode="auto">
              <a:xfrm>
                <a:off x="630" y="2585"/>
                <a:ext cx="694"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76" name="Rectangle 237">
              <a:extLst>
                <a:ext uri="{FF2B5EF4-FFF2-40B4-BE49-F238E27FC236}">
                  <a16:creationId xmlns:a16="http://schemas.microsoft.com/office/drawing/2014/main" id="{65673162-6BD4-FA45-AD7B-65DCCB503847}"/>
                </a:ext>
              </a:extLst>
            </p:cNvPr>
            <p:cNvSpPr>
              <a:spLocks noChangeArrowheads="1"/>
            </p:cNvSpPr>
            <p:nvPr/>
          </p:nvSpPr>
          <p:spPr bwMode="auto">
            <a:xfrm>
              <a:off x="4215" y="1360"/>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77" name="Rectangle 238">
              <a:extLst>
                <a:ext uri="{FF2B5EF4-FFF2-40B4-BE49-F238E27FC236}">
                  <a16:creationId xmlns:a16="http://schemas.microsoft.com/office/drawing/2014/main" id="{EB910949-1BF1-2E43-B251-2F5F6D2BC577}"/>
                </a:ext>
              </a:extLst>
            </p:cNvPr>
            <p:cNvSpPr>
              <a:spLocks noChangeArrowheads="1"/>
            </p:cNvSpPr>
            <p:nvPr/>
          </p:nvSpPr>
          <p:spPr bwMode="auto">
            <a:xfrm>
              <a:off x="4227" y="1657"/>
              <a:ext cx="597"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78" name="Group 239">
              <a:extLst>
                <a:ext uri="{FF2B5EF4-FFF2-40B4-BE49-F238E27FC236}">
                  <a16:creationId xmlns:a16="http://schemas.microsoft.com/office/drawing/2014/main" id="{4ABA0E07-42B3-1C4B-A798-B21B74119139}"/>
                </a:ext>
              </a:extLst>
            </p:cNvPr>
            <p:cNvGrpSpPr>
              <a:grpSpLocks/>
            </p:cNvGrpSpPr>
            <p:nvPr/>
          </p:nvGrpSpPr>
          <p:grpSpPr bwMode="auto">
            <a:xfrm>
              <a:off x="4735" y="1627"/>
              <a:ext cx="582" cy="151"/>
              <a:chOff x="614" y="2568"/>
              <a:chExt cx="725" cy="139"/>
            </a:xfrm>
          </p:grpSpPr>
          <p:sp>
            <p:nvSpPr>
              <p:cNvPr id="294" name="AutoShape 240">
                <a:extLst>
                  <a:ext uri="{FF2B5EF4-FFF2-40B4-BE49-F238E27FC236}">
                    <a16:creationId xmlns:a16="http://schemas.microsoft.com/office/drawing/2014/main" id="{833C6885-DF73-A44C-AF35-71696A34447D}"/>
                  </a:ext>
                </a:extLst>
              </p:cNvPr>
              <p:cNvSpPr>
                <a:spLocks noChangeArrowheads="1"/>
              </p:cNvSpPr>
              <p:nvPr/>
            </p:nvSpPr>
            <p:spPr bwMode="auto">
              <a:xfrm>
                <a:off x="616" y="2568"/>
                <a:ext cx="722"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5" name="AutoShape 241">
                <a:extLst>
                  <a:ext uri="{FF2B5EF4-FFF2-40B4-BE49-F238E27FC236}">
                    <a16:creationId xmlns:a16="http://schemas.microsoft.com/office/drawing/2014/main" id="{00053469-6811-F146-9041-0E9ADB93CF5D}"/>
                  </a:ext>
                </a:extLst>
              </p:cNvPr>
              <p:cNvSpPr>
                <a:spLocks noChangeArrowheads="1"/>
              </p:cNvSpPr>
              <p:nvPr/>
            </p:nvSpPr>
            <p:spPr bwMode="auto">
              <a:xfrm>
                <a:off x="630" y="2584"/>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79" name="Freeform 242">
              <a:extLst>
                <a:ext uri="{FF2B5EF4-FFF2-40B4-BE49-F238E27FC236}">
                  <a16:creationId xmlns:a16="http://schemas.microsoft.com/office/drawing/2014/main" id="{E93D621E-BD5E-4F41-B292-1FF1D9FD9897}"/>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280" name="Group 243">
              <a:extLst>
                <a:ext uri="{FF2B5EF4-FFF2-40B4-BE49-F238E27FC236}">
                  <a16:creationId xmlns:a16="http://schemas.microsoft.com/office/drawing/2014/main" id="{D2A4152B-1063-5545-AFB4-C764C9E38D4B}"/>
                </a:ext>
              </a:extLst>
            </p:cNvPr>
            <p:cNvGrpSpPr>
              <a:grpSpLocks/>
            </p:cNvGrpSpPr>
            <p:nvPr/>
          </p:nvGrpSpPr>
          <p:grpSpPr bwMode="auto">
            <a:xfrm>
              <a:off x="4739" y="1327"/>
              <a:ext cx="582" cy="139"/>
              <a:chOff x="614" y="2568"/>
              <a:chExt cx="725" cy="139"/>
            </a:xfrm>
          </p:grpSpPr>
          <p:sp>
            <p:nvSpPr>
              <p:cNvPr id="292" name="AutoShape 244">
                <a:extLst>
                  <a:ext uri="{FF2B5EF4-FFF2-40B4-BE49-F238E27FC236}">
                    <a16:creationId xmlns:a16="http://schemas.microsoft.com/office/drawing/2014/main" id="{91B44A19-99F5-3246-B452-E6974C388207}"/>
                  </a:ext>
                </a:extLst>
              </p:cNvPr>
              <p:cNvSpPr>
                <a:spLocks noChangeArrowheads="1"/>
              </p:cNvSpPr>
              <p:nvPr/>
            </p:nvSpPr>
            <p:spPr bwMode="auto">
              <a:xfrm>
                <a:off x="611" y="2566"/>
                <a:ext cx="729"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3" name="AutoShape 245">
                <a:extLst>
                  <a:ext uri="{FF2B5EF4-FFF2-40B4-BE49-F238E27FC236}">
                    <a16:creationId xmlns:a16="http://schemas.microsoft.com/office/drawing/2014/main" id="{CE7C0896-4736-8044-B538-F09471477D4A}"/>
                  </a:ext>
                </a:extLst>
              </p:cNvPr>
              <p:cNvSpPr>
                <a:spLocks noChangeArrowheads="1"/>
              </p:cNvSpPr>
              <p:nvPr/>
            </p:nvSpPr>
            <p:spPr bwMode="auto">
              <a:xfrm>
                <a:off x="625"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281" name="Rectangle 246">
              <a:extLst>
                <a:ext uri="{FF2B5EF4-FFF2-40B4-BE49-F238E27FC236}">
                  <a16:creationId xmlns:a16="http://schemas.microsoft.com/office/drawing/2014/main" id="{1D6C13B5-BF0F-554A-9CE4-3F075F93792E}"/>
                </a:ext>
              </a:extLst>
            </p:cNvPr>
            <p:cNvSpPr>
              <a:spLocks noChangeArrowheads="1"/>
            </p:cNvSpPr>
            <p:nvPr/>
          </p:nvSpPr>
          <p:spPr bwMode="auto">
            <a:xfrm>
              <a:off x="5252" y="429"/>
              <a:ext cx="64"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2" name="Freeform 247">
              <a:extLst>
                <a:ext uri="{FF2B5EF4-FFF2-40B4-BE49-F238E27FC236}">
                  <a16:creationId xmlns:a16="http://schemas.microsoft.com/office/drawing/2014/main" id="{0F3FBF0A-EAF4-094D-A874-245423181CE6}"/>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3" name="Freeform 248">
              <a:extLst>
                <a:ext uri="{FF2B5EF4-FFF2-40B4-BE49-F238E27FC236}">
                  <a16:creationId xmlns:a16="http://schemas.microsoft.com/office/drawing/2014/main" id="{EC002925-BD09-784A-9BB4-2AD299FA2E8C}"/>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4" name="Oval 249">
              <a:extLst>
                <a:ext uri="{FF2B5EF4-FFF2-40B4-BE49-F238E27FC236}">
                  <a16:creationId xmlns:a16="http://schemas.microsoft.com/office/drawing/2014/main" id="{21E73907-A81B-E540-A734-D855A8052176}"/>
                </a:ext>
              </a:extLst>
            </p:cNvPr>
            <p:cNvSpPr>
              <a:spLocks noChangeArrowheads="1"/>
            </p:cNvSpPr>
            <p:nvPr/>
          </p:nvSpPr>
          <p:spPr bwMode="auto">
            <a:xfrm>
              <a:off x="5519" y="2611"/>
              <a:ext cx="46"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5" name="Freeform 250">
              <a:extLst>
                <a:ext uri="{FF2B5EF4-FFF2-40B4-BE49-F238E27FC236}">
                  <a16:creationId xmlns:a16="http://schemas.microsoft.com/office/drawing/2014/main" id="{7B38A468-42E7-2245-BA7B-6136A4486608}"/>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6" name="AutoShape 251">
              <a:extLst>
                <a:ext uri="{FF2B5EF4-FFF2-40B4-BE49-F238E27FC236}">
                  <a16:creationId xmlns:a16="http://schemas.microsoft.com/office/drawing/2014/main" id="{F798831B-76D3-634B-A1D7-73487DB6F3DC}"/>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7" name="AutoShape 252">
              <a:extLst>
                <a:ext uri="{FF2B5EF4-FFF2-40B4-BE49-F238E27FC236}">
                  <a16:creationId xmlns:a16="http://schemas.microsoft.com/office/drawing/2014/main" id="{93B2ADD1-628A-5B4D-960D-449954DF90D0}"/>
                </a:ext>
              </a:extLst>
            </p:cNvPr>
            <p:cNvSpPr>
              <a:spLocks noChangeArrowheads="1"/>
            </p:cNvSpPr>
            <p:nvPr/>
          </p:nvSpPr>
          <p:spPr bwMode="auto">
            <a:xfrm>
              <a:off x="4204" y="2712"/>
              <a:ext cx="1072" cy="83"/>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8" name="Oval 253">
              <a:extLst>
                <a:ext uri="{FF2B5EF4-FFF2-40B4-BE49-F238E27FC236}">
                  <a16:creationId xmlns:a16="http://schemas.microsoft.com/office/drawing/2014/main" id="{359740D7-3452-8745-AD4F-78F1EAE69A21}"/>
                </a:ext>
              </a:extLst>
            </p:cNvPr>
            <p:cNvSpPr>
              <a:spLocks noChangeArrowheads="1"/>
            </p:cNvSpPr>
            <p:nvPr/>
          </p:nvSpPr>
          <p:spPr bwMode="auto">
            <a:xfrm>
              <a:off x="4308" y="2380"/>
              <a:ext cx="156" cy="14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89" name="Oval 254">
              <a:extLst>
                <a:ext uri="{FF2B5EF4-FFF2-40B4-BE49-F238E27FC236}">
                  <a16:creationId xmlns:a16="http://schemas.microsoft.com/office/drawing/2014/main" id="{6953048C-3B45-C945-95BD-05D0D95F965C}"/>
                </a:ext>
              </a:extLst>
            </p:cNvPr>
            <p:cNvSpPr>
              <a:spLocks noChangeArrowheads="1"/>
            </p:cNvSpPr>
            <p:nvPr/>
          </p:nvSpPr>
          <p:spPr bwMode="auto">
            <a:xfrm>
              <a:off x="4488" y="2386"/>
              <a:ext cx="156"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90" name="Oval 255">
              <a:extLst>
                <a:ext uri="{FF2B5EF4-FFF2-40B4-BE49-F238E27FC236}">
                  <a16:creationId xmlns:a16="http://schemas.microsoft.com/office/drawing/2014/main" id="{FCF3244C-B9E8-DF49-A3D0-C0D2140BA811}"/>
                </a:ext>
              </a:extLst>
            </p:cNvPr>
            <p:cNvSpPr>
              <a:spLocks noChangeArrowheads="1"/>
            </p:cNvSpPr>
            <p:nvPr/>
          </p:nvSpPr>
          <p:spPr bwMode="auto">
            <a:xfrm>
              <a:off x="4661" y="2380"/>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291" name="Rectangle 256">
              <a:extLst>
                <a:ext uri="{FF2B5EF4-FFF2-40B4-BE49-F238E27FC236}">
                  <a16:creationId xmlns:a16="http://schemas.microsoft.com/office/drawing/2014/main" id="{66CCCCC0-CA45-934C-8FFC-B89439DE40D5}"/>
                </a:ext>
              </a:extLst>
            </p:cNvPr>
            <p:cNvSpPr>
              <a:spLocks noChangeArrowheads="1"/>
            </p:cNvSpPr>
            <p:nvPr/>
          </p:nvSpPr>
          <p:spPr bwMode="auto">
            <a:xfrm>
              <a:off x="5061" y="1835"/>
              <a:ext cx="87"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300" name="Group 257">
            <a:extLst>
              <a:ext uri="{FF2B5EF4-FFF2-40B4-BE49-F238E27FC236}">
                <a16:creationId xmlns:a16="http://schemas.microsoft.com/office/drawing/2014/main" id="{6D88D42C-B784-1546-97B0-1AA7D6A27EC3}"/>
              </a:ext>
            </a:extLst>
          </p:cNvPr>
          <p:cNvGrpSpPr>
            <a:grpSpLocks/>
          </p:cNvGrpSpPr>
          <p:nvPr/>
        </p:nvGrpSpPr>
        <p:grpSpPr bwMode="auto">
          <a:xfrm>
            <a:off x="9376765" y="3005818"/>
            <a:ext cx="390525" cy="641350"/>
            <a:chOff x="4140" y="429"/>
            <a:chExt cx="1425" cy="2396"/>
          </a:xfrm>
        </p:grpSpPr>
        <p:sp>
          <p:nvSpPr>
            <p:cNvPr id="301" name="Freeform 258">
              <a:extLst>
                <a:ext uri="{FF2B5EF4-FFF2-40B4-BE49-F238E27FC236}">
                  <a16:creationId xmlns:a16="http://schemas.microsoft.com/office/drawing/2014/main" id="{702EC307-F8E6-434D-B445-B2F47A942B29}"/>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2" name="Rectangle 259">
              <a:extLst>
                <a:ext uri="{FF2B5EF4-FFF2-40B4-BE49-F238E27FC236}">
                  <a16:creationId xmlns:a16="http://schemas.microsoft.com/office/drawing/2014/main" id="{07437252-B53D-9D40-813F-304E5CD00EF6}"/>
                </a:ext>
              </a:extLst>
            </p:cNvPr>
            <p:cNvSpPr>
              <a:spLocks noChangeArrowheads="1"/>
            </p:cNvSpPr>
            <p:nvPr/>
          </p:nvSpPr>
          <p:spPr bwMode="auto">
            <a:xfrm>
              <a:off x="4204" y="429"/>
              <a:ext cx="1048"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3" name="Freeform 260">
              <a:extLst>
                <a:ext uri="{FF2B5EF4-FFF2-40B4-BE49-F238E27FC236}">
                  <a16:creationId xmlns:a16="http://schemas.microsoft.com/office/drawing/2014/main" id="{EC373583-A9BD-FC4E-A47E-4602AA39D0E7}"/>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4" name="Freeform 261">
              <a:extLst>
                <a:ext uri="{FF2B5EF4-FFF2-40B4-BE49-F238E27FC236}">
                  <a16:creationId xmlns:a16="http://schemas.microsoft.com/office/drawing/2014/main" id="{D1E0B0A0-C834-9D4D-9DDD-D4222C1817F6}"/>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05" name="Rectangle 262">
              <a:extLst>
                <a:ext uri="{FF2B5EF4-FFF2-40B4-BE49-F238E27FC236}">
                  <a16:creationId xmlns:a16="http://schemas.microsoft.com/office/drawing/2014/main" id="{B2DA4C56-6E4F-4F46-A99C-698FAADDBECE}"/>
                </a:ext>
              </a:extLst>
            </p:cNvPr>
            <p:cNvSpPr>
              <a:spLocks noChangeArrowheads="1"/>
            </p:cNvSpPr>
            <p:nvPr/>
          </p:nvSpPr>
          <p:spPr bwMode="auto">
            <a:xfrm>
              <a:off x="4210" y="696"/>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6" name="Group 263">
              <a:extLst>
                <a:ext uri="{FF2B5EF4-FFF2-40B4-BE49-F238E27FC236}">
                  <a16:creationId xmlns:a16="http://schemas.microsoft.com/office/drawing/2014/main" id="{0476FEFE-2DC6-2148-99D9-A5C054B12CD7}"/>
                </a:ext>
              </a:extLst>
            </p:cNvPr>
            <p:cNvGrpSpPr>
              <a:grpSpLocks/>
            </p:cNvGrpSpPr>
            <p:nvPr/>
          </p:nvGrpSpPr>
          <p:grpSpPr bwMode="auto">
            <a:xfrm>
              <a:off x="4749" y="668"/>
              <a:ext cx="581" cy="145"/>
              <a:chOff x="614" y="2568"/>
              <a:chExt cx="725" cy="139"/>
            </a:xfrm>
          </p:grpSpPr>
          <p:sp>
            <p:nvSpPr>
              <p:cNvPr id="331" name="AutoShape 264">
                <a:extLst>
                  <a:ext uri="{FF2B5EF4-FFF2-40B4-BE49-F238E27FC236}">
                    <a16:creationId xmlns:a16="http://schemas.microsoft.com/office/drawing/2014/main" id="{81145D7E-D3D7-0D4C-A411-943EBD5AA0F6}"/>
                  </a:ext>
                </a:extLst>
              </p:cNvPr>
              <p:cNvSpPr>
                <a:spLocks noChangeArrowheads="1"/>
              </p:cNvSpPr>
              <p:nvPr/>
            </p:nvSpPr>
            <p:spPr bwMode="auto">
              <a:xfrm>
                <a:off x="613" y="2566"/>
                <a:ext cx="723"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2" name="AutoShape 265">
                <a:extLst>
                  <a:ext uri="{FF2B5EF4-FFF2-40B4-BE49-F238E27FC236}">
                    <a16:creationId xmlns:a16="http://schemas.microsoft.com/office/drawing/2014/main" id="{67891F44-03D3-CF47-86FB-FB0C31AF6556}"/>
                  </a:ext>
                </a:extLst>
              </p:cNvPr>
              <p:cNvSpPr>
                <a:spLocks noChangeArrowheads="1"/>
              </p:cNvSpPr>
              <p:nvPr/>
            </p:nvSpPr>
            <p:spPr bwMode="auto">
              <a:xfrm>
                <a:off x="627" y="2583"/>
                <a:ext cx="694"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7" name="Rectangle 266">
              <a:extLst>
                <a:ext uri="{FF2B5EF4-FFF2-40B4-BE49-F238E27FC236}">
                  <a16:creationId xmlns:a16="http://schemas.microsoft.com/office/drawing/2014/main" id="{1D029B33-0C7B-864F-B801-978A4B8FD5E1}"/>
                </a:ext>
              </a:extLst>
            </p:cNvPr>
            <p:cNvSpPr>
              <a:spLocks noChangeArrowheads="1"/>
            </p:cNvSpPr>
            <p:nvPr/>
          </p:nvSpPr>
          <p:spPr bwMode="auto">
            <a:xfrm>
              <a:off x="4227" y="1016"/>
              <a:ext cx="591"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08" name="Group 267">
              <a:extLst>
                <a:ext uri="{FF2B5EF4-FFF2-40B4-BE49-F238E27FC236}">
                  <a16:creationId xmlns:a16="http://schemas.microsoft.com/office/drawing/2014/main" id="{8A3352FE-9285-9E4C-BF29-D635003DF954}"/>
                </a:ext>
              </a:extLst>
            </p:cNvPr>
            <p:cNvGrpSpPr>
              <a:grpSpLocks/>
            </p:cNvGrpSpPr>
            <p:nvPr/>
          </p:nvGrpSpPr>
          <p:grpSpPr bwMode="auto">
            <a:xfrm>
              <a:off x="4747" y="994"/>
              <a:ext cx="581" cy="134"/>
              <a:chOff x="614" y="2568"/>
              <a:chExt cx="725" cy="139"/>
            </a:xfrm>
          </p:grpSpPr>
          <p:sp>
            <p:nvSpPr>
              <p:cNvPr id="329" name="AutoShape 268">
                <a:extLst>
                  <a:ext uri="{FF2B5EF4-FFF2-40B4-BE49-F238E27FC236}">
                    <a16:creationId xmlns:a16="http://schemas.microsoft.com/office/drawing/2014/main" id="{CC6637ED-E66A-004E-AE38-F32E55EC540F}"/>
                  </a:ext>
                </a:extLst>
              </p:cNvPr>
              <p:cNvSpPr>
                <a:spLocks noChangeArrowheads="1"/>
              </p:cNvSpPr>
              <p:nvPr/>
            </p:nvSpPr>
            <p:spPr bwMode="auto">
              <a:xfrm>
                <a:off x="616" y="2566"/>
                <a:ext cx="723"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30" name="AutoShape 269">
                <a:extLst>
                  <a:ext uri="{FF2B5EF4-FFF2-40B4-BE49-F238E27FC236}">
                    <a16:creationId xmlns:a16="http://schemas.microsoft.com/office/drawing/2014/main" id="{99FAA76E-7386-FC45-ACF1-30D129724B32}"/>
                  </a:ext>
                </a:extLst>
              </p:cNvPr>
              <p:cNvSpPr>
                <a:spLocks noChangeArrowheads="1"/>
              </p:cNvSpPr>
              <p:nvPr/>
            </p:nvSpPr>
            <p:spPr bwMode="auto">
              <a:xfrm>
                <a:off x="630" y="2585"/>
                <a:ext cx="694"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09" name="Rectangle 270">
              <a:extLst>
                <a:ext uri="{FF2B5EF4-FFF2-40B4-BE49-F238E27FC236}">
                  <a16:creationId xmlns:a16="http://schemas.microsoft.com/office/drawing/2014/main" id="{AFCC8C61-44F6-2242-8855-E7238EE55A1B}"/>
                </a:ext>
              </a:extLst>
            </p:cNvPr>
            <p:cNvSpPr>
              <a:spLocks noChangeArrowheads="1"/>
            </p:cNvSpPr>
            <p:nvPr/>
          </p:nvSpPr>
          <p:spPr bwMode="auto">
            <a:xfrm>
              <a:off x="4215" y="1360"/>
              <a:ext cx="597" cy="42"/>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0" name="Rectangle 271">
              <a:extLst>
                <a:ext uri="{FF2B5EF4-FFF2-40B4-BE49-F238E27FC236}">
                  <a16:creationId xmlns:a16="http://schemas.microsoft.com/office/drawing/2014/main" id="{5F416F68-F5C3-E047-86DD-2B69313C981C}"/>
                </a:ext>
              </a:extLst>
            </p:cNvPr>
            <p:cNvSpPr>
              <a:spLocks noChangeArrowheads="1"/>
            </p:cNvSpPr>
            <p:nvPr/>
          </p:nvSpPr>
          <p:spPr bwMode="auto">
            <a:xfrm>
              <a:off x="4227" y="1657"/>
              <a:ext cx="597"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11" name="Group 272">
              <a:extLst>
                <a:ext uri="{FF2B5EF4-FFF2-40B4-BE49-F238E27FC236}">
                  <a16:creationId xmlns:a16="http://schemas.microsoft.com/office/drawing/2014/main" id="{63D616E2-37F9-FA41-93A3-EC867A9C9DF3}"/>
                </a:ext>
              </a:extLst>
            </p:cNvPr>
            <p:cNvGrpSpPr>
              <a:grpSpLocks/>
            </p:cNvGrpSpPr>
            <p:nvPr/>
          </p:nvGrpSpPr>
          <p:grpSpPr bwMode="auto">
            <a:xfrm>
              <a:off x="4735" y="1627"/>
              <a:ext cx="582" cy="151"/>
              <a:chOff x="614" y="2568"/>
              <a:chExt cx="725" cy="139"/>
            </a:xfrm>
          </p:grpSpPr>
          <p:sp>
            <p:nvSpPr>
              <p:cNvPr id="327" name="AutoShape 273">
                <a:extLst>
                  <a:ext uri="{FF2B5EF4-FFF2-40B4-BE49-F238E27FC236}">
                    <a16:creationId xmlns:a16="http://schemas.microsoft.com/office/drawing/2014/main" id="{666D6CE3-43E0-B641-9B47-80DA04FB01A3}"/>
                  </a:ext>
                </a:extLst>
              </p:cNvPr>
              <p:cNvSpPr>
                <a:spLocks noChangeArrowheads="1"/>
              </p:cNvSpPr>
              <p:nvPr/>
            </p:nvSpPr>
            <p:spPr bwMode="auto">
              <a:xfrm>
                <a:off x="616" y="2568"/>
                <a:ext cx="722" cy="13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8" name="AutoShape 274">
                <a:extLst>
                  <a:ext uri="{FF2B5EF4-FFF2-40B4-BE49-F238E27FC236}">
                    <a16:creationId xmlns:a16="http://schemas.microsoft.com/office/drawing/2014/main" id="{D94D4D24-3A62-4346-A4B0-AF4901D56184}"/>
                  </a:ext>
                </a:extLst>
              </p:cNvPr>
              <p:cNvSpPr>
                <a:spLocks noChangeArrowheads="1"/>
              </p:cNvSpPr>
              <p:nvPr/>
            </p:nvSpPr>
            <p:spPr bwMode="auto">
              <a:xfrm>
                <a:off x="630" y="2584"/>
                <a:ext cx="693"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12" name="Freeform 275">
              <a:extLst>
                <a:ext uri="{FF2B5EF4-FFF2-40B4-BE49-F238E27FC236}">
                  <a16:creationId xmlns:a16="http://schemas.microsoft.com/office/drawing/2014/main" id="{5502E20D-D3F9-1445-AE1A-C5A9B7BBB8AC}"/>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313" name="Group 276">
              <a:extLst>
                <a:ext uri="{FF2B5EF4-FFF2-40B4-BE49-F238E27FC236}">
                  <a16:creationId xmlns:a16="http://schemas.microsoft.com/office/drawing/2014/main" id="{88289607-2CB3-6846-972E-267A38967E1B}"/>
                </a:ext>
              </a:extLst>
            </p:cNvPr>
            <p:cNvGrpSpPr>
              <a:grpSpLocks/>
            </p:cNvGrpSpPr>
            <p:nvPr/>
          </p:nvGrpSpPr>
          <p:grpSpPr bwMode="auto">
            <a:xfrm>
              <a:off x="4739" y="1327"/>
              <a:ext cx="582" cy="139"/>
              <a:chOff x="614" y="2568"/>
              <a:chExt cx="725" cy="139"/>
            </a:xfrm>
          </p:grpSpPr>
          <p:sp>
            <p:nvSpPr>
              <p:cNvPr id="325" name="AutoShape 277">
                <a:extLst>
                  <a:ext uri="{FF2B5EF4-FFF2-40B4-BE49-F238E27FC236}">
                    <a16:creationId xmlns:a16="http://schemas.microsoft.com/office/drawing/2014/main" id="{4D384432-D7DC-704B-9036-8E7B3A29347C}"/>
                  </a:ext>
                </a:extLst>
              </p:cNvPr>
              <p:cNvSpPr>
                <a:spLocks noChangeArrowheads="1"/>
              </p:cNvSpPr>
              <p:nvPr/>
            </p:nvSpPr>
            <p:spPr bwMode="auto">
              <a:xfrm>
                <a:off x="611" y="2566"/>
                <a:ext cx="729"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6" name="AutoShape 278">
                <a:extLst>
                  <a:ext uri="{FF2B5EF4-FFF2-40B4-BE49-F238E27FC236}">
                    <a16:creationId xmlns:a16="http://schemas.microsoft.com/office/drawing/2014/main" id="{D9C2A3A1-5244-A14A-8274-DFC1383E58E8}"/>
                  </a:ext>
                </a:extLst>
              </p:cNvPr>
              <p:cNvSpPr>
                <a:spLocks noChangeArrowheads="1"/>
              </p:cNvSpPr>
              <p:nvPr/>
            </p:nvSpPr>
            <p:spPr bwMode="auto">
              <a:xfrm>
                <a:off x="625" y="2583"/>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314" name="Rectangle 279">
              <a:extLst>
                <a:ext uri="{FF2B5EF4-FFF2-40B4-BE49-F238E27FC236}">
                  <a16:creationId xmlns:a16="http://schemas.microsoft.com/office/drawing/2014/main" id="{B1F8DD2B-C939-2C43-B20B-2B1AD74D4219}"/>
                </a:ext>
              </a:extLst>
            </p:cNvPr>
            <p:cNvSpPr>
              <a:spLocks noChangeArrowheads="1"/>
            </p:cNvSpPr>
            <p:nvPr/>
          </p:nvSpPr>
          <p:spPr bwMode="auto">
            <a:xfrm>
              <a:off x="5252" y="429"/>
              <a:ext cx="64" cy="2289"/>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5" name="Freeform 280">
              <a:extLst>
                <a:ext uri="{FF2B5EF4-FFF2-40B4-BE49-F238E27FC236}">
                  <a16:creationId xmlns:a16="http://schemas.microsoft.com/office/drawing/2014/main" id="{F16DC7B2-4515-5543-B12A-6165D6E2E911}"/>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6" name="Freeform 281">
              <a:extLst>
                <a:ext uri="{FF2B5EF4-FFF2-40B4-BE49-F238E27FC236}">
                  <a16:creationId xmlns:a16="http://schemas.microsoft.com/office/drawing/2014/main" id="{004AE2FC-7231-E64A-BEBE-ADCA412A09EA}"/>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7" name="Oval 282">
              <a:extLst>
                <a:ext uri="{FF2B5EF4-FFF2-40B4-BE49-F238E27FC236}">
                  <a16:creationId xmlns:a16="http://schemas.microsoft.com/office/drawing/2014/main" id="{5A6BAD53-D0CF-DF42-803B-A591FE492858}"/>
                </a:ext>
              </a:extLst>
            </p:cNvPr>
            <p:cNvSpPr>
              <a:spLocks noChangeArrowheads="1"/>
            </p:cNvSpPr>
            <p:nvPr/>
          </p:nvSpPr>
          <p:spPr bwMode="auto">
            <a:xfrm>
              <a:off x="5519" y="2611"/>
              <a:ext cx="46"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8" name="Freeform 283">
              <a:extLst>
                <a:ext uri="{FF2B5EF4-FFF2-40B4-BE49-F238E27FC236}">
                  <a16:creationId xmlns:a16="http://schemas.microsoft.com/office/drawing/2014/main" id="{37D6350E-473C-2F48-8443-85DB0303DB8B}"/>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19" name="AutoShape 284">
              <a:extLst>
                <a:ext uri="{FF2B5EF4-FFF2-40B4-BE49-F238E27FC236}">
                  <a16:creationId xmlns:a16="http://schemas.microsoft.com/office/drawing/2014/main" id="{BC07E322-3708-CF4A-90EA-569EBA34D238}"/>
                </a:ext>
              </a:extLst>
            </p:cNvPr>
            <p:cNvSpPr>
              <a:spLocks noChangeArrowheads="1"/>
            </p:cNvSpPr>
            <p:nvPr/>
          </p:nvSpPr>
          <p:spPr bwMode="auto">
            <a:xfrm>
              <a:off x="4140" y="2677"/>
              <a:ext cx="1199" cy="148"/>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0" name="AutoShape 285">
              <a:extLst>
                <a:ext uri="{FF2B5EF4-FFF2-40B4-BE49-F238E27FC236}">
                  <a16:creationId xmlns:a16="http://schemas.microsoft.com/office/drawing/2014/main" id="{13CC96E0-B269-1C41-8B8A-26D7B49CC21B}"/>
                </a:ext>
              </a:extLst>
            </p:cNvPr>
            <p:cNvSpPr>
              <a:spLocks noChangeArrowheads="1"/>
            </p:cNvSpPr>
            <p:nvPr/>
          </p:nvSpPr>
          <p:spPr bwMode="auto">
            <a:xfrm>
              <a:off x="4204" y="2712"/>
              <a:ext cx="1072" cy="83"/>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1" name="Oval 286">
              <a:extLst>
                <a:ext uri="{FF2B5EF4-FFF2-40B4-BE49-F238E27FC236}">
                  <a16:creationId xmlns:a16="http://schemas.microsoft.com/office/drawing/2014/main" id="{B778BB94-7A1A-2A49-A8EF-9BB086F52551}"/>
                </a:ext>
              </a:extLst>
            </p:cNvPr>
            <p:cNvSpPr>
              <a:spLocks noChangeArrowheads="1"/>
            </p:cNvSpPr>
            <p:nvPr/>
          </p:nvSpPr>
          <p:spPr bwMode="auto">
            <a:xfrm>
              <a:off x="4308" y="2380"/>
              <a:ext cx="156" cy="14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2" name="Oval 287">
              <a:extLst>
                <a:ext uri="{FF2B5EF4-FFF2-40B4-BE49-F238E27FC236}">
                  <a16:creationId xmlns:a16="http://schemas.microsoft.com/office/drawing/2014/main" id="{F501B229-B7EF-6B41-9F50-357DBD63388F}"/>
                </a:ext>
              </a:extLst>
            </p:cNvPr>
            <p:cNvSpPr>
              <a:spLocks noChangeArrowheads="1"/>
            </p:cNvSpPr>
            <p:nvPr/>
          </p:nvSpPr>
          <p:spPr bwMode="auto">
            <a:xfrm>
              <a:off x="4488" y="2386"/>
              <a:ext cx="156"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323" name="Oval 288">
              <a:extLst>
                <a:ext uri="{FF2B5EF4-FFF2-40B4-BE49-F238E27FC236}">
                  <a16:creationId xmlns:a16="http://schemas.microsoft.com/office/drawing/2014/main" id="{B00DA42E-62A3-B349-A633-497D458569F4}"/>
                </a:ext>
              </a:extLst>
            </p:cNvPr>
            <p:cNvSpPr>
              <a:spLocks noChangeArrowheads="1"/>
            </p:cNvSpPr>
            <p:nvPr/>
          </p:nvSpPr>
          <p:spPr bwMode="auto">
            <a:xfrm>
              <a:off x="4661" y="2380"/>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324" name="Rectangle 289">
              <a:extLst>
                <a:ext uri="{FF2B5EF4-FFF2-40B4-BE49-F238E27FC236}">
                  <a16:creationId xmlns:a16="http://schemas.microsoft.com/office/drawing/2014/main" id="{238D91CD-38E8-4C4C-BE90-4508D42E5587}"/>
                </a:ext>
              </a:extLst>
            </p:cNvPr>
            <p:cNvSpPr>
              <a:spLocks noChangeArrowheads="1"/>
            </p:cNvSpPr>
            <p:nvPr/>
          </p:nvSpPr>
          <p:spPr bwMode="auto">
            <a:xfrm>
              <a:off x="5061" y="1835"/>
              <a:ext cx="87" cy="759"/>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68" name="Rectangle 67">
            <a:extLst>
              <a:ext uri="{FF2B5EF4-FFF2-40B4-BE49-F238E27FC236}">
                <a16:creationId xmlns:a16="http://schemas.microsoft.com/office/drawing/2014/main" id="{7033F479-89A5-0143-B345-2FFB1A7A7F97}"/>
              </a:ext>
            </a:extLst>
          </p:cNvPr>
          <p:cNvSpPr>
            <a:spLocks noChangeArrowheads="1"/>
          </p:cNvSpPr>
          <p:nvPr/>
        </p:nvSpPr>
        <p:spPr bwMode="auto">
          <a:xfrm>
            <a:off x="810552" y="2790656"/>
            <a:ext cx="3704869" cy="3241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Recursive query:</a:t>
            </a:r>
          </a:p>
          <a:p>
            <a:pPr marL="403225" marR="0" lvl="0" indent="-288925"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puts burden of name resolution on contacted name server</a:t>
            </a:r>
          </a:p>
          <a:p>
            <a:pPr marL="403225" marR="0" lvl="0" indent="-288925"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heavy load at upper levels of hierarchy</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p>
        </p:txBody>
      </p:sp>
      <p:sp>
        <p:nvSpPr>
          <p:cNvPr id="167" name="Rectangle 67">
            <a:extLst>
              <a:ext uri="{FF2B5EF4-FFF2-40B4-BE49-F238E27FC236}">
                <a16:creationId xmlns:a16="http://schemas.microsoft.com/office/drawing/2014/main" id="{FC920AB6-C679-FB4D-8FB0-F8831E569238}"/>
              </a:ext>
            </a:extLst>
          </p:cNvPr>
          <p:cNvSpPr txBox="1">
            <a:spLocks noChangeArrowheads="1"/>
          </p:cNvSpPr>
          <p:nvPr/>
        </p:nvSpPr>
        <p:spPr>
          <a:xfrm>
            <a:off x="684201" y="1617338"/>
            <a:ext cx="5664200" cy="106113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Example: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 at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engineering.nyu.edu</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wants IP address for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gaia.cs.umass.edu</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69" name="Slide Number Placeholder 2">
            <a:extLst>
              <a:ext uri="{FF2B5EF4-FFF2-40B4-BE49-F238E27FC236}">
                <a16:creationId xmlns:a16="http://schemas.microsoft.com/office/drawing/2014/main" id="{A8961CBE-FE41-8D44-9128-97B15DEF4B5E}"/>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75</a:t>
            </a:fld>
            <a:endParaRPr lang="en-US" dirty="0"/>
          </a:p>
        </p:txBody>
      </p:sp>
    </p:spTree>
    <p:extLst>
      <p:ext uri="{BB962C8B-B14F-4D97-AF65-F5344CB8AC3E}">
        <p14:creationId xmlns:p14="http://schemas.microsoft.com/office/powerpoint/2010/main" val="979024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68"/>
                                        </p:tgtEl>
                                        <p:attrNameLst>
                                          <p:attrName>style.visibility</p:attrName>
                                        </p:attrNameLst>
                                      </p:cBhvr>
                                      <p:to>
                                        <p:strVal val="visible"/>
                                      </p:to>
                                    </p:set>
                                    <p:animEffect transition="in" filter="dissolve">
                                      <p:cBhvr>
                                        <p:cTn id="7" dur="500"/>
                                        <p:tgtEl>
                                          <p:spTgt spid="16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7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8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75"/>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84"/>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78"/>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8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76"/>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86"/>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177"/>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18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92"/>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188"/>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193"/>
                                        </p:tgtEl>
                                        <p:attrNameLst>
                                          <p:attrName>style.visibility</p:attrName>
                                        </p:attrNameLst>
                                      </p:cBhvr>
                                      <p:to>
                                        <p:strVal val="visible"/>
                                      </p:to>
                                    </p:set>
                                  </p:childTnLst>
                                </p:cTn>
                              </p:par>
                              <p:par>
                                <p:cTn id="48" presetID="1" presetClass="entr" presetSubtype="0" fill="hold" grpId="0" nodeType="withEffect">
                                  <p:stCondLst>
                                    <p:cond delay="0"/>
                                  </p:stCondLst>
                                  <p:childTnLst>
                                    <p:set>
                                      <p:cBhvr>
                                        <p:cTn id="49" dur="1" fill="hold">
                                          <p:stCondLst>
                                            <p:cond delay="0"/>
                                          </p:stCondLst>
                                        </p:cTn>
                                        <p:tgtEl>
                                          <p:spTgt spid="190"/>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179"/>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1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3" grpId="0"/>
      <p:bldP spid="184" grpId="0"/>
      <p:bldP spid="185" grpId="0"/>
      <p:bldP spid="186" grpId="0"/>
      <p:bldP spid="187" grpId="0"/>
      <p:bldP spid="188" grpId="0"/>
      <p:bldP spid="190" grpId="0"/>
      <p:bldP spid="191" grpId="0"/>
      <p:bldP spid="168"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Caching DNS Information</a:t>
            </a:r>
            <a:endParaRPr lang="en-US" sz="4400" dirty="0">
              <a:cs typeface="Calibri" panose="020F0502020204030204" pitchFamily="34" charset="0"/>
            </a:endParaRPr>
          </a:p>
        </p:txBody>
      </p:sp>
      <p:sp>
        <p:nvSpPr>
          <p:cNvPr id="167" name="Rectangle 3">
            <a:extLst>
              <a:ext uri="{FF2B5EF4-FFF2-40B4-BE49-F238E27FC236}">
                <a16:creationId xmlns:a16="http://schemas.microsoft.com/office/drawing/2014/main" id="{796C1A8B-325B-1A4B-BF89-EF3A65965833}"/>
              </a:ext>
            </a:extLst>
          </p:cNvPr>
          <p:cNvSpPr txBox="1">
            <a:spLocks noChangeArrowheads="1"/>
          </p:cNvSpPr>
          <p:nvPr/>
        </p:nvSpPr>
        <p:spPr>
          <a:xfrm>
            <a:off x="952952" y="1446555"/>
            <a:ext cx="10515600" cy="4733925"/>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952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once (any) name server learns mapping, it </a:t>
            </a:r>
            <a:r>
              <a:rPr kumimoji="0" lang="en-US" altLang="en-US" sz="32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caches</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mapping, and i</a:t>
            </a:r>
            <a:r>
              <a:rPr kumimoji="0" lang="en-US" altLang="en-US" sz="32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mmediately</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returns a cached mapping in response to a query</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caching improves response time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cache entries timeout (disappear) after some time (TTL)</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TLD servers typically cached in local name servers</a:t>
            </a:r>
          </a:p>
          <a:p>
            <a:pPr marL="352425" marR="0" lvl="0" indent="-2952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cached entries may be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out-of-date</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named host changes IP address, may not be known Internet-wide until all TTLs expire!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best-effort name-to-address translation!</a:t>
            </a:r>
            <a:endPar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 name="Slide Number Placeholder 2">
            <a:extLst>
              <a:ext uri="{FF2B5EF4-FFF2-40B4-BE49-F238E27FC236}">
                <a16:creationId xmlns:a16="http://schemas.microsoft.com/office/drawing/2014/main" id="{AF23161C-A7AE-1A48-A402-4FD497E92476}"/>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76</a:t>
            </a:fld>
            <a:endParaRPr lang="en-US" dirty="0"/>
          </a:p>
        </p:txBody>
      </p:sp>
    </p:spTree>
    <p:extLst>
      <p:ext uri="{BB962C8B-B14F-4D97-AF65-F5344CB8AC3E}">
        <p14:creationId xmlns:p14="http://schemas.microsoft.com/office/powerpoint/2010/main" val="825491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7">
                                            <p:txEl>
                                              <p:pRg st="1" end="1"/>
                                            </p:txEl>
                                          </p:spTgt>
                                        </p:tgtEl>
                                        <p:attrNameLst>
                                          <p:attrName>style.visibility</p:attrName>
                                        </p:attrNameLst>
                                      </p:cBhvr>
                                      <p:to>
                                        <p:strVal val="visible"/>
                                      </p:to>
                                    </p:set>
                                    <p:animEffect transition="in" filter="dissolve">
                                      <p:cBhvr>
                                        <p:cTn id="7" dur="500"/>
                                        <p:tgtEl>
                                          <p:spTgt spid="167">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67">
                                            <p:txEl>
                                              <p:pRg st="2" end="2"/>
                                            </p:txEl>
                                          </p:spTgt>
                                        </p:tgtEl>
                                        <p:attrNameLst>
                                          <p:attrName>style.visibility</p:attrName>
                                        </p:attrNameLst>
                                      </p:cBhvr>
                                      <p:to>
                                        <p:strVal val="visible"/>
                                      </p:to>
                                    </p:set>
                                    <p:animEffect transition="in" filter="dissolve">
                                      <p:cBhvr>
                                        <p:cTn id="10" dur="500"/>
                                        <p:tgtEl>
                                          <p:spTgt spid="167">
                                            <p:txEl>
                                              <p:pRg st="2" end="2"/>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67">
                                            <p:txEl>
                                              <p:pRg st="3" end="3"/>
                                            </p:txEl>
                                          </p:spTgt>
                                        </p:tgtEl>
                                        <p:attrNameLst>
                                          <p:attrName>style.visibility</p:attrName>
                                        </p:attrNameLst>
                                      </p:cBhvr>
                                      <p:to>
                                        <p:strVal val="visible"/>
                                      </p:to>
                                    </p:set>
                                    <p:animEffect transition="in" filter="dissolve">
                                      <p:cBhvr>
                                        <p:cTn id="13" dur="500"/>
                                        <p:tgtEl>
                                          <p:spTgt spid="167">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67">
                                            <p:txEl>
                                              <p:pRg st="4" end="4"/>
                                            </p:txEl>
                                          </p:spTgt>
                                        </p:tgtEl>
                                        <p:attrNameLst>
                                          <p:attrName>style.visibility</p:attrName>
                                        </p:attrNameLst>
                                      </p:cBhvr>
                                      <p:to>
                                        <p:strVal val="visible"/>
                                      </p:to>
                                    </p:set>
                                    <p:animEffect transition="in" filter="dissolve">
                                      <p:cBhvr>
                                        <p:cTn id="18" dur="500"/>
                                        <p:tgtEl>
                                          <p:spTgt spid="167">
                                            <p:txEl>
                                              <p:pRg st="4" end="4"/>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67">
                                            <p:txEl>
                                              <p:pRg st="5" end="5"/>
                                            </p:txEl>
                                          </p:spTgt>
                                        </p:tgtEl>
                                        <p:attrNameLst>
                                          <p:attrName>style.visibility</p:attrName>
                                        </p:attrNameLst>
                                      </p:cBhvr>
                                      <p:to>
                                        <p:strVal val="visible"/>
                                      </p:to>
                                    </p:set>
                                    <p:animEffect transition="in" filter="dissolve">
                                      <p:cBhvr>
                                        <p:cTn id="21" dur="500"/>
                                        <p:tgtEl>
                                          <p:spTgt spid="167">
                                            <p:txEl>
                                              <p:pRg st="5" end="5"/>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167">
                                            <p:txEl>
                                              <p:pRg st="6" end="6"/>
                                            </p:txEl>
                                          </p:spTgt>
                                        </p:tgtEl>
                                        <p:attrNameLst>
                                          <p:attrName>style.visibility</p:attrName>
                                        </p:attrNameLst>
                                      </p:cBhvr>
                                      <p:to>
                                        <p:strVal val="visible"/>
                                      </p:to>
                                    </p:set>
                                    <p:animEffect transition="in" filter="dissolve">
                                      <p:cBhvr>
                                        <p:cTn id="24" dur="500"/>
                                        <p:tgtEl>
                                          <p:spTgt spid="16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838200" y="362678"/>
            <a:ext cx="10515600" cy="894622"/>
          </a:xfrm>
        </p:spPr>
        <p:txBody>
          <a:bodyPr>
            <a:normAutofit/>
          </a:bodyPr>
          <a:lstStyle/>
          <a:p>
            <a:r>
              <a:rPr lang="en-US" altLang="en-US" sz="4400" dirty="0">
                <a:ea typeface="ＭＳ Ｐゴシック" panose="020B0600070205080204" pitchFamily="34" charset="-128"/>
                <a:cs typeface="Calibri" panose="020F0502020204030204" pitchFamily="34" charset="0"/>
              </a:rPr>
              <a:t>DNS records</a:t>
            </a:r>
            <a:endParaRPr lang="en-US" sz="4400" dirty="0">
              <a:cs typeface="Calibri" panose="020F0502020204030204" pitchFamily="34" charset="0"/>
            </a:endParaRPr>
          </a:p>
        </p:txBody>
      </p:sp>
      <p:sp>
        <p:nvSpPr>
          <p:cNvPr id="13" name="Rectangle 3">
            <a:extLst>
              <a:ext uri="{FF2B5EF4-FFF2-40B4-BE49-F238E27FC236}">
                <a16:creationId xmlns:a16="http://schemas.microsoft.com/office/drawing/2014/main" id="{D08588B2-F267-5D46-821D-D0D5A216E8F9}"/>
              </a:ext>
            </a:extLst>
          </p:cNvPr>
          <p:cNvSpPr txBox="1">
            <a:spLocks noChangeArrowheads="1"/>
          </p:cNvSpPr>
          <p:nvPr/>
        </p:nvSpPr>
        <p:spPr>
          <a:xfrm>
            <a:off x="1347787" y="1358900"/>
            <a:ext cx="9574213" cy="51435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DNS:</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distributed database storing resource records </a:t>
            </a: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(RR)</a:t>
            </a:r>
          </a:p>
        </p:txBody>
      </p:sp>
      <p:sp>
        <p:nvSpPr>
          <p:cNvPr id="14" name="Rectangle 4">
            <a:extLst>
              <a:ext uri="{FF2B5EF4-FFF2-40B4-BE49-F238E27FC236}">
                <a16:creationId xmlns:a16="http://schemas.microsoft.com/office/drawing/2014/main" id="{3AF614AE-5EFE-CD4F-98FF-6CA8EFEA6A47}"/>
              </a:ext>
            </a:extLst>
          </p:cNvPr>
          <p:cNvSpPr txBox="1">
            <a:spLocks noChangeArrowheads="1"/>
          </p:cNvSpPr>
          <p:nvPr/>
        </p:nvSpPr>
        <p:spPr>
          <a:xfrm>
            <a:off x="1080534" y="4388077"/>
            <a:ext cx="4547961" cy="19050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8"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type=NS</a:t>
            </a:r>
          </a:p>
          <a:p>
            <a:pPr marL="346075" marR="0" lvl="1" indent="-28892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name</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is domain (e.g.,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foo.com</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p>
          <a:p>
            <a:pPr marL="346075" marR="0" lvl="1" indent="-28892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value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 hostname of authoritative name server for this domain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5" name="Text Box 6">
            <a:extLst>
              <a:ext uri="{FF2B5EF4-FFF2-40B4-BE49-F238E27FC236}">
                <a16:creationId xmlns:a16="http://schemas.microsoft.com/office/drawing/2014/main" id="{D7409DB2-6342-834D-ABB2-A1B3DA3A957D}"/>
              </a:ext>
            </a:extLst>
          </p:cNvPr>
          <p:cNvSpPr txBox="1">
            <a:spLocks noChangeArrowheads="1"/>
          </p:cNvSpPr>
          <p:nvPr/>
        </p:nvSpPr>
        <p:spPr bwMode="auto">
          <a:xfrm>
            <a:off x="2659064" y="1860128"/>
            <a:ext cx="633253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RR format: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r>
              <a:rPr kumimoji="0" lang="en-US" altLang="en-US" sz="24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name, value, type, </a:t>
            </a:r>
            <a:r>
              <a:rPr kumimoji="0" lang="en-US" altLang="en-US" sz="2400" b="0"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ttl</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7" name="Rectangle 8">
            <a:extLst>
              <a:ext uri="{FF2B5EF4-FFF2-40B4-BE49-F238E27FC236}">
                <a16:creationId xmlns:a16="http://schemas.microsoft.com/office/drawing/2014/main" id="{5FF3C084-C8BC-1946-AC92-BACA78ED2659}"/>
              </a:ext>
            </a:extLst>
          </p:cNvPr>
          <p:cNvSpPr>
            <a:spLocks noChangeArrowheads="1"/>
          </p:cNvSpPr>
          <p:nvPr/>
        </p:nvSpPr>
        <p:spPr bwMode="auto">
          <a:xfrm>
            <a:off x="1067384" y="2774950"/>
            <a:ext cx="3810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
                <a:srgbClr val="000099"/>
              </a:buClr>
              <a:buSzPct val="75000"/>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type=A</a:t>
            </a:r>
          </a:p>
          <a:p>
            <a:pPr marL="403225" marR="0" lvl="1" indent="-317500" algn="l" defTabSz="914400" rtl="0" eaLnBrk="1" fontAlgn="auto" latinLnBrk="0" hangingPunct="1">
              <a:lnSpc>
                <a:spcPct val="100000"/>
              </a:lnSpc>
              <a:spcBef>
                <a:spcPts val="0"/>
              </a:spcBef>
              <a:spcAft>
                <a:spcPts val="0"/>
              </a:spcAft>
              <a:buClr>
                <a:srgbClr val="000099"/>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name</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is hostname</a:t>
            </a:r>
          </a:p>
          <a:p>
            <a:pPr marL="403225" marR="0" lvl="1" indent="-317500" algn="l" defTabSz="914400" rtl="0" eaLnBrk="1" fontAlgn="auto" latinLnBrk="0" hangingPunct="1">
              <a:lnSpc>
                <a:spcPct val="100000"/>
              </a:lnSpc>
              <a:spcBef>
                <a:spcPts val="0"/>
              </a:spcBef>
              <a:spcAft>
                <a:spcPts val="0"/>
              </a:spcAft>
              <a:buClr>
                <a:srgbClr val="000099"/>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value</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is IP address</a:t>
            </a:r>
          </a:p>
          <a:p>
            <a:pPr marL="342900" marR="0" lvl="0" indent="-342900" algn="l" defTabSz="914400" rtl="0" eaLnBrk="1" fontAlgn="auto" latinLnBrk="0" hangingPunct="1">
              <a:lnSpc>
                <a:spcPct val="100000"/>
              </a:lnSpc>
              <a:spcBef>
                <a:spcPts val="0"/>
              </a:spcBef>
              <a:spcAft>
                <a:spcPts val="0"/>
              </a:spcAft>
              <a:buClrTx/>
              <a:buSzTx/>
              <a:buFont typeface="ZapfDingbats" charset="2"/>
              <a:buChar char="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8" name="Rectangle 9">
            <a:extLst>
              <a:ext uri="{FF2B5EF4-FFF2-40B4-BE49-F238E27FC236}">
                <a16:creationId xmlns:a16="http://schemas.microsoft.com/office/drawing/2014/main" id="{133ECBD3-7BA2-AC4D-ADED-9C9DE52EAD44}"/>
              </a:ext>
            </a:extLst>
          </p:cNvPr>
          <p:cNvSpPr>
            <a:spLocks noChangeArrowheads="1"/>
          </p:cNvSpPr>
          <p:nvPr/>
        </p:nvSpPr>
        <p:spPr bwMode="auto">
          <a:xfrm>
            <a:off x="6015718" y="2797175"/>
            <a:ext cx="6176282" cy="217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type=CNAME</a:t>
            </a:r>
          </a:p>
          <a:p>
            <a:pPr marL="403225" marR="0" lvl="1" indent="-317500" algn="l" defTabSz="914400" rtl="0" eaLnBrk="1" fontAlgn="auto" latinLnBrk="0" hangingPunct="1">
              <a:lnSpc>
                <a:spcPct val="100000"/>
              </a:lnSpc>
              <a:spcBef>
                <a:spcPts val="0"/>
              </a:spcBef>
              <a:spcAft>
                <a:spcPts val="0"/>
              </a:spcAft>
              <a:buClr>
                <a:srgbClr val="000099"/>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name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 alias name for some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canonical” (the real) name</a:t>
            </a:r>
          </a:p>
          <a:p>
            <a:pPr marL="403225" marR="0" lvl="1" indent="-317500" algn="l" defTabSz="914400" rtl="0" eaLnBrk="1" fontAlgn="auto" latinLnBrk="0" hangingPunct="1">
              <a:lnSpc>
                <a:spcPct val="100000"/>
              </a:lnSpc>
              <a:spcBef>
                <a:spcPts val="0"/>
              </a:spcBef>
              <a:spcAft>
                <a:spcPts val="0"/>
              </a:spcAft>
              <a:buClr>
                <a:srgbClr val="000099"/>
              </a:buClr>
              <a:buSzPct val="120000"/>
              <a:buFont typeface="Wingdings" pitchFamily="2" charset="2"/>
              <a:buChar char="§"/>
              <a:tabLst/>
              <a:defRPr/>
            </a:pPr>
            <a:r>
              <a:rPr kumimoji="0" lang="en-US" altLang="en-US" sz="20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www.ibm.com</a:t>
            </a: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 really </a:t>
            </a: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servereast.backup2.ibm.com</a:t>
            </a:r>
          </a:p>
          <a:p>
            <a:pPr marL="403225" marR="0" lvl="1" indent="-317500" algn="l" defTabSz="914400" rtl="0" eaLnBrk="1" fontAlgn="auto" latinLnBrk="0" hangingPunct="1">
              <a:lnSpc>
                <a:spcPct val="100000"/>
              </a:lnSpc>
              <a:spcBef>
                <a:spcPts val="0"/>
              </a:spcBef>
              <a:spcAft>
                <a:spcPts val="0"/>
              </a:spcAft>
              <a:buClr>
                <a:srgbClr val="000099"/>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value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 canonical name</a:t>
            </a:r>
          </a:p>
          <a:p>
            <a:pPr marL="342900" marR="0" lvl="0" indent="-342900" algn="l" defTabSz="914400" rtl="0" eaLnBrk="1" fontAlgn="auto" latinLnBrk="0" hangingPunct="1">
              <a:lnSpc>
                <a:spcPct val="100000"/>
              </a:lnSpc>
              <a:spcBef>
                <a:spcPts val="0"/>
              </a:spcBef>
              <a:spcAft>
                <a:spcPts val="0"/>
              </a:spcAft>
              <a:buClrTx/>
              <a:buSzTx/>
              <a:buFont typeface="ZapfDingbats" charset="2"/>
              <a:buChar char="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9" name="Rectangle 10">
            <a:extLst>
              <a:ext uri="{FF2B5EF4-FFF2-40B4-BE49-F238E27FC236}">
                <a16:creationId xmlns:a16="http://schemas.microsoft.com/office/drawing/2014/main" id="{B62233DC-6662-1844-8E5F-FDE264813A85}"/>
              </a:ext>
            </a:extLst>
          </p:cNvPr>
          <p:cNvSpPr>
            <a:spLocks noChangeArrowheads="1"/>
          </p:cNvSpPr>
          <p:nvPr/>
        </p:nvSpPr>
        <p:spPr bwMode="auto">
          <a:xfrm>
            <a:off x="6015718" y="4968875"/>
            <a:ext cx="5287866" cy="130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type=MX</a:t>
            </a:r>
          </a:p>
          <a:p>
            <a:pPr marL="742950" marR="0" lvl="1" indent="-285750" algn="l" defTabSz="914400" rtl="0" eaLnBrk="1" fontAlgn="auto" latinLnBrk="0" hangingPunct="1">
              <a:lnSpc>
                <a:spcPct val="100000"/>
              </a:lnSpc>
              <a:spcBef>
                <a:spcPts val="0"/>
              </a:spcBef>
              <a:spcAft>
                <a:spcPts val="0"/>
              </a:spcAft>
              <a:buClr>
                <a:srgbClr val="000099"/>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value</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is name of SMTP mail server associated with </a:t>
            </a:r>
            <a:r>
              <a:rPr kumimoji="0" lang="en-US" altLang="en-US" sz="24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name</a:t>
            </a:r>
          </a:p>
          <a:p>
            <a:pPr marL="342900" marR="0" lvl="0" indent="-342900" algn="l" defTabSz="914400" rtl="0" eaLnBrk="1" fontAlgn="auto" latinLnBrk="0" hangingPunct="1">
              <a:lnSpc>
                <a:spcPct val="100000"/>
              </a:lnSpc>
              <a:spcBef>
                <a:spcPts val="0"/>
              </a:spcBef>
              <a:spcAft>
                <a:spcPts val="0"/>
              </a:spcAft>
              <a:buClrTx/>
              <a:buSzTx/>
              <a:buFont typeface="ZapfDingbats" charset="2"/>
              <a:buChar char="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2" name="Rectangle 1">
            <a:extLst>
              <a:ext uri="{FF2B5EF4-FFF2-40B4-BE49-F238E27FC236}">
                <a16:creationId xmlns:a16="http://schemas.microsoft.com/office/drawing/2014/main" id="{3434497C-A235-8C46-8A1B-FDC4DB9ACC31}"/>
              </a:ext>
            </a:extLst>
          </p:cNvPr>
          <p:cNvSpPr/>
          <p:nvPr/>
        </p:nvSpPr>
        <p:spPr>
          <a:xfrm>
            <a:off x="1358900" y="1270000"/>
            <a:ext cx="9690100" cy="1155700"/>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Slide Number Placeholder 2">
            <a:extLst>
              <a:ext uri="{FF2B5EF4-FFF2-40B4-BE49-F238E27FC236}">
                <a16:creationId xmlns:a16="http://schemas.microsoft.com/office/drawing/2014/main" id="{E3AF190D-9153-4849-8D73-82E2FC3A4053}"/>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77</a:t>
            </a:fld>
            <a:endParaRPr lang="en-US" dirty="0"/>
          </a:p>
        </p:txBody>
      </p:sp>
    </p:spTree>
    <p:extLst>
      <p:ext uri="{BB962C8B-B14F-4D97-AF65-F5344CB8AC3E}">
        <p14:creationId xmlns:p14="http://schemas.microsoft.com/office/powerpoint/2010/main" val="247121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dissolv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dissolve">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7" grpId="0"/>
      <p:bldP spid="18" grpId="0"/>
      <p:bldP spid="19"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C9A6680-5220-C94B-B54B-8246CBDC5236}"/>
              </a:ext>
            </a:extLst>
          </p:cNvPr>
          <p:cNvGrpSpPr/>
          <p:nvPr/>
        </p:nvGrpSpPr>
        <p:grpSpPr>
          <a:xfrm>
            <a:off x="6272212" y="1937764"/>
            <a:ext cx="3671888" cy="4505326"/>
            <a:chOff x="6272212" y="1937764"/>
            <a:chExt cx="3671888" cy="4505326"/>
          </a:xfrm>
        </p:grpSpPr>
        <p:sp>
          <p:nvSpPr>
            <p:cNvPr id="20" name="Rectangle 12">
              <a:extLst>
                <a:ext uri="{FF2B5EF4-FFF2-40B4-BE49-F238E27FC236}">
                  <a16:creationId xmlns:a16="http://schemas.microsoft.com/office/drawing/2014/main" id="{99BE727C-D65D-1B40-96AC-483DEC4F567E}"/>
                </a:ext>
              </a:extLst>
            </p:cNvPr>
            <p:cNvSpPr>
              <a:spLocks noChangeArrowheads="1"/>
            </p:cNvSpPr>
            <p:nvPr/>
          </p:nvSpPr>
          <p:spPr bwMode="auto">
            <a:xfrm>
              <a:off x="6297612" y="2339402"/>
              <a:ext cx="3614738" cy="4103688"/>
            </a:xfrm>
            <a:prstGeom prst="rect">
              <a:avLst/>
            </a:prstGeom>
            <a:solidFill>
              <a:schemeClr val="bg1"/>
            </a:solidFill>
            <a:ln w="19050">
              <a:solidFill>
                <a:schemeClr val="tx1"/>
              </a:solidFill>
              <a:miter lim="800000"/>
              <a:headEnd/>
              <a:tailEnd/>
            </a:ln>
            <a:effectLst>
              <a:outerShdw blurRad="50800" dist="38100" dir="18900000" sx="101000" sy="101000" algn="bl" rotWithShape="0">
                <a:srgbClr val="0000A3">
                  <a:alpha val="40000"/>
                </a:srgb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1" name="Line 13">
              <a:extLst>
                <a:ext uri="{FF2B5EF4-FFF2-40B4-BE49-F238E27FC236}">
                  <a16:creationId xmlns:a16="http://schemas.microsoft.com/office/drawing/2014/main" id="{D3137C12-F806-3641-A910-12D839D30810}"/>
                </a:ext>
              </a:extLst>
            </p:cNvPr>
            <p:cNvSpPr>
              <a:spLocks noChangeShapeType="1"/>
            </p:cNvSpPr>
            <p:nvPr/>
          </p:nvSpPr>
          <p:spPr bwMode="auto">
            <a:xfrm>
              <a:off x="6286500" y="5766814"/>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Line 14">
              <a:extLst>
                <a:ext uri="{FF2B5EF4-FFF2-40B4-BE49-F238E27FC236}">
                  <a16:creationId xmlns:a16="http://schemas.microsoft.com/office/drawing/2014/main" id="{EDBF86F0-1464-CB44-8885-0806AB78A64D}"/>
                </a:ext>
              </a:extLst>
            </p:cNvPr>
            <p:cNvSpPr>
              <a:spLocks noChangeShapeType="1"/>
            </p:cNvSpPr>
            <p:nvPr/>
          </p:nvSpPr>
          <p:spPr bwMode="auto">
            <a:xfrm>
              <a:off x="6297612" y="5081014"/>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Line 15">
              <a:extLst>
                <a:ext uri="{FF2B5EF4-FFF2-40B4-BE49-F238E27FC236}">
                  <a16:creationId xmlns:a16="http://schemas.microsoft.com/office/drawing/2014/main" id="{B63A2FA5-43E4-954D-9AB5-1D874BF6FD87}"/>
                </a:ext>
              </a:extLst>
            </p:cNvPr>
            <p:cNvSpPr>
              <a:spLocks noChangeShapeType="1"/>
            </p:cNvSpPr>
            <p:nvPr/>
          </p:nvSpPr>
          <p:spPr bwMode="auto">
            <a:xfrm>
              <a:off x="6286500" y="4395214"/>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16">
              <a:extLst>
                <a:ext uri="{FF2B5EF4-FFF2-40B4-BE49-F238E27FC236}">
                  <a16:creationId xmlns:a16="http://schemas.microsoft.com/office/drawing/2014/main" id="{AAF4D57F-AE3F-9647-BE59-19E830D1D27D}"/>
                </a:ext>
              </a:extLst>
            </p:cNvPr>
            <p:cNvSpPr>
              <a:spLocks noChangeShapeType="1"/>
            </p:cNvSpPr>
            <p:nvPr/>
          </p:nvSpPr>
          <p:spPr bwMode="auto">
            <a:xfrm>
              <a:off x="6286500" y="3720527"/>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17">
              <a:extLst>
                <a:ext uri="{FF2B5EF4-FFF2-40B4-BE49-F238E27FC236}">
                  <a16:creationId xmlns:a16="http://schemas.microsoft.com/office/drawing/2014/main" id="{679A37C6-A060-1A4E-9044-88577B96F0A5}"/>
                </a:ext>
              </a:extLst>
            </p:cNvPr>
            <p:cNvSpPr>
              <a:spLocks noChangeShapeType="1"/>
            </p:cNvSpPr>
            <p:nvPr/>
          </p:nvSpPr>
          <p:spPr bwMode="auto">
            <a:xfrm>
              <a:off x="6284912" y="3263327"/>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18">
              <a:extLst>
                <a:ext uri="{FF2B5EF4-FFF2-40B4-BE49-F238E27FC236}">
                  <a16:creationId xmlns:a16="http://schemas.microsoft.com/office/drawing/2014/main" id="{673541D1-57E3-2945-9429-F011927643EA}"/>
                </a:ext>
              </a:extLst>
            </p:cNvPr>
            <p:cNvSpPr>
              <a:spLocks noChangeShapeType="1"/>
            </p:cNvSpPr>
            <p:nvPr/>
          </p:nvSpPr>
          <p:spPr bwMode="auto">
            <a:xfrm>
              <a:off x="6272212" y="2812477"/>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Line 19">
              <a:extLst>
                <a:ext uri="{FF2B5EF4-FFF2-40B4-BE49-F238E27FC236}">
                  <a16:creationId xmlns:a16="http://schemas.microsoft.com/office/drawing/2014/main" id="{54CFADCD-AE37-1644-BF88-67FE47DB3E96}"/>
                </a:ext>
              </a:extLst>
            </p:cNvPr>
            <p:cNvSpPr>
              <a:spLocks noChangeShapeType="1"/>
            </p:cNvSpPr>
            <p:nvPr/>
          </p:nvSpPr>
          <p:spPr bwMode="auto">
            <a:xfrm>
              <a:off x="8104187" y="2350514"/>
              <a:ext cx="3175" cy="1360488"/>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Text Box 20">
              <a:extLst>
                <a:ext uri="{FF2B5EF4-FFF2-40B4-BE49-F238E27FC236}">
                  <a16:creationId xmlns:a16="http://schemas.microsoft.com/office/drawing/2014/main" id="{3D1A7AB7-6B0B-CF47-A475-00A1549B5634}"/>
                </a:ext>
              </a:extLst>
            </p:cNvPr>
            <p:cNvSpPr txBox="1">
              <a:spLocks noChangeArrowheads="1"/>
            </p:cNvSpPr>
            <p:nvPr/>
          </p:nvSpPr>
          <p:spPr bwMode="auto">
            <a:xfrm>
              <a:off x="6542087" y="2410839"/>
              <a:ext cx="13112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identification</a:t>
              </a:r>
            </a:p>
          </p:txBody>
        </p:sp>
        <p:sp>
          <p:nvSpPr>
            <p:cNvPr id="29" name="Text Box 21">
              <a:extLst>
                <a:ext uri="{FF2B5EF4-FFF2-40B4-BE49-F238E27FC236}">
                  <a16:creationId xmlns:a16="http://schemas.microsoft.com/office/drawing/2014/main" id="{F6CD8852-97C9-AA40-BE0D-939C3F2037C6}"/>
                </a:ext>
              </a:extLst>
            </p:cNvPr>
            <p:cNvSpPr txBox="1">
              <a:spLocks noChangeArrowheads="1"/>
            </p:cNvSpPr>
            <p:nvPr/>
          </p:nvSpPr>
          <p:spPr bwMode="auto">
            <a:xfrm>
              <a:off x="8666162" y="2410839"/>
              <a:ext cx="6127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flags</a:t>
              </a:r>
            </a:p>
          </p:txBody>
        </p:sp>
        <p:sp>
          <p:nvSpPr>
            <p:cNvPr id="30" name="Text Box 22">
              <a:extLst>
                <a:ext uri="{FF2B5EF4-FFF2-40B4-BE49-F238E27FC236}">
                  <a16:creationId xmlns:a16="http://schemas.microsoft.com/office/drawing/2014/main" id="{8E843694-5A82-3146-BF88-2166E2F008E6}"/>
                </a:ext>
              </a:extLst>
            </p:cNvPr>
            <p:cNvSpPr txBox="1">
              <a:spLocks noChangeArrowheads="1"/>
            </p:cNvSpPr>
            <p:nvPr/>
          </p:nvSpPr>
          <p:spPr bwMode="auto">
            <a:xfrm>
              <a:off x="6573837" y="2868039"/>
              <a:ext cx="12223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questions</a:t>
              </a:r>
            </a:p>
          </p:txBody>
        </p:sp>
        <p:sp>
          <p:nvSpPr>
            <p:cNvPr id="31" name="Text Box 23">
              <a:extLst>
                <a:ext uri="{FF2B5EF4-FFF2-40B4-BE49-F238E27FC236}">
                  <a16:creationId xmlns:a16="http://schemas.microsoft.com/office/drawing/2014/main" id="{647BB3F6-ABB6-7745-BEE2-09BC405C08B2}"/>
                </a:ext>
              </a:extLst>
            </p:cNvPr>
            <p:cNvSpPr txBox="1">
              <a:spLocks noChangeArrowheads="1"/>
            </p:cNvSpPr>
            <p:nvPr/>
          </p:nvSpPr>
          <p:spPr bwMode="auto">
            <a:xfrm>
              <a:off x="6457950" y="3879277"/>
              <a:ext cx="32781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questions (variable # of questions)</a:t>
              </a:r>
            </a:p>
          </p:txBody>
        </p:sp>
        <p:sp>
          <p:nvSpPr>
            <p:cNvPr id="32" name="Text Box 26">
              <a:extLst>
                <a:ext uri="{FF2B5EF4-FFF2-40B4-BE49-F238E27FC236}">
                  <a16:creationId xmlns:a16="http://schemas.microsoft.com/office/drawing/2014/main" id="{43C35098-F1D5-F844-AD59-9E1AB2E6B0E1}"/>
                </a:ext>
              </a:extLst>
            </p:cNvPr>
            <p:cNvSpPr txBox="1">
              <a:spLocks noChangeArrowheads="1"/>
            </p:cNvSpPr>
            <p:nvPr/>
          </p:nvSpPr>
          <p:spPr bwMode="auto">
            <a:xfrm>
              <a:off x="8167687" y="3323652"/>
              <a:ext cx="167163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additional RRs</a:t>
              </a:r>
            </a:p>
          </p:txBody>
        </p:sp>
        <p:sp>
          <p:nvSpPr>
            <p:cNvPr id="33" name="Text Box 27">
              <a:extLst>
                <a:ext uri="{FF2B5EF4-FFF2-40B4-BE49-F238E27FC236}">
                  <a16:creationId xmlns:a16="http://schemas.microsoft.com/office/drawing/2014/main" id="{C77DED5D-F85E-BD49-A1EA-E279AC50D936}"/>
                </a:ext>
              </a:extLst>
            </p:cNvPr>
            <p:cNvSpPr txBox="1">
              <a:spLocks noChangeArrowheads="1"/>
            </p:cNvSpPr>
            <p:nvPr/>
          </p:nvSpPr>
          <p:spPr bwMode="auto">
            <a:xfrm>
              <a:off x="6415087" y="3325239"/>
              <a:ext cx="15843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authority RRs</a:t>
              </a:r>
            </a:p>
          </p:txBody>
        </p:sp>
        <p:sp>
          <p:nvSpPr>
            <p:cNvPr id="34" name="Text Box 28">
              <a:extLst>
                <a:ext uri="{FF2B5EF4-FFF2-40B4-BE49-F238E27FC236}">
                  <a16:creationId xmlns:a16="http://schemas.microsoft.com/office/drawing/2014/main" id="{570DB478-D786-3F43-96D9-4A3EFE52D168}"/>
                </a:ext>
              </a:extLst>
            </p:cNvPr>
            <p:cNvSpPr txBox="1">
              <a:spLocks noChangeArrowheads="1"/>
            </p:cNvSpPr>
            <p:nvPr/>
          </p:nvSpPr>
          <p:spPr bwMode="auto">
            <a:xfrm>
              <a:off x="8266112" y="2877564"/>
              <a:ext cx="145891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answer RRs</a:t>
              </a:r>
            </a:p>
          </p:txBody>
        </p:sp>
        <p:sp>
          <p:nvSpPr>
            <p:cNvPr id="35" name="Text Box 30">
              <a:extLst>
                <a:ext uri="{FF2B5EF4-FFF2-40B4-BE49-F238E27FC236}">
                  <a16:creationId xmlns:a16="http://schemas.microsoft.com/office/drawing/2014/main" id="{EC9CAD9A-2ACC-E841-964A-C51614A31DF5}"/>
                </a:ext>
              </a:extLst>
            </p:cNvPr>
            <p:cNvSpPr txBox="1">
              <a:spLocks noChangeArrowheads="1"/>
            </p:cNvSpPr>
            <p:nvPr/>
          </p:nvSpPr>
          <p:spPr bwMode="auto">
            <a:xfrm>
              <a:off x="6765925" y="4563489"/>
              <a:ext cx="269081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answers (variable # of RRs)</a:t>
              </a:r>
            </a:p>
          </p:txBody>
        </p:sp>
        <p:sp>
          <p:nvSpPr>
            <p:cNvPr id="36" name="Text Box 31">
              <a:extLst>
                <a:ext uri="{FF2B5EF4-FFF2-40B4-BE49-F238E27FC236}">
                  <a16:creationId xmlns:a16="http://schemas.microsoft.com/office/drawing/2014/main" id="{C50AEEC2-E934-374F-AD10-414E9A36FC33}"/>
                </a:ext>
              </a:extLst>
            </p:cNvPr>
            <p:cNvSpPr txBox="1">
              <a:spLocks noChangeArrowheads="1"/>
            </p:cNvSpPr>
            <p:nvPr/>
          </p:nvSpPr>
          <p:spPr bwMode="auto">
            <a:xfrm>
              <a:off x="6796087" y="5249289"/>
              <a:ext cx="27146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authority (variable # of RRs)</a:t>
              </a:r>
            </a:p>
          </p:txBody>
        </p:sp>
        <p:sp>
          <p:nvSpPr>
            <p:cNvPr id="37" name="Text Box 32">
              <a:extLst>
                <a:ext uri="{FF2B5EF4-FFF2-40B4-BE49-F238E27FC236}">
                  <a16:creationId xmlns:a16="http://schemas.microsoft.com/office/drawing/2014/main" id="{0F454706-890A-194D-A8B9-1F027F5A53E2}"/>
                </a:ext>
              </a:extLst>
            </p:cNvPr>
            <p:cNvSpPr txBox="1">
              <a:spLocks noChangeArrowheads="1"/>
            </p:cNvSpPr>
            <p:nvPr/>
          </p:nvSpPr>
          <p:spPr bwMode="auto">
            <a:xfrm>
              <a:off x="6492875" y="5916039"/>
              <a:ext cx="318611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additional info (variable # of RRs)</a:t>
              </a:r>
            </a:p>
          </p:txBody>
        </p:sp>
        <p:grpSp>
          <p:nvGrpSpPr>
            <p:cNvPr id="40" name="Group 60">
              <a:extLst>
                <a:ext uri="{FF2B5EF4-FFF2-40B4-BE49-F238E27FC236}">
                  <a16:creationId xmlns:a16="http://schemas.microsoft.com/office/drawing/2014/main" id="{B20DF2CE-5427-7642-BC04-9D36B08A468C}"/>
                </a:ext>
              </a:extLst>
            </p:cNvPr>
            <p:cNvGrpSpPr>
              <a:grpSpLocks/>
            </p:cNvGrpSpPr>
            <p:nvPr/>
          </p:nvGrpSpPr>
          <p:grpSpPr bwMode="auto">
            <a:xfrm>
              <a:off x="6302375" y="1937764"/>
              <a:ext cx="1747837" cy="274638"/>
              <a:chOff x="2691" y="1194"/>
              <a:chExt cx="1101" cy="173"/>
            </a:xfrm>
          </p:grpSpPr>
          <p:sp>
            <p:nvSpPr>
              <p:cNvPr id="41" name="Text Box 57">
                <a:extLst>
                  <a:ext uri="{FF2B5EF4-FFF2-40B4-BE49-F238E27FC236}">
                    <a16:creationId xmlns:a16="http://schemas.microsoft.com/office/drawing/2014/main" id="{4CC1EC8B-ED8A-534D-B8AB-0E3E39481892}"/>
                  </a:ext>
                </a:extLst>
              </p:cNvPr>
              <p:cNvSpPr txBox="1">
                <a:spLocks noChangeArrowheads="1"/>
              </p:cNvSpPr>
              <p:nvPr/>
            </p:nvSpPr>
            <p:spPr bwMode="auto">
              <a:xfrm>
                <a:off x="3032" y="1194"/>
                <a:ext cx="425"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2 bytes</a:t>
                </a:r>
              </a:p>
            </p:txBody>
          </p:sp>
          <p:sp>
            <p:nvSpPr>
              <p:cNvPr id="42" name="Line 58">
                <a:extLst>
                  <a:ext uri="{FF2B5EF4-FFF2-40B4-BE49-F238E27FC236}">
                    <a16:creationId xmlns:a16="http://schemas.microsoft.com/office/drawing/2014/main" id="{FD720698-F5B3-5C47-A102-5E4786459A22}"/>
                  </a:ext>
                </a:extLst>
              </p:cNvPr>
              <p:cNvSpPr>
                <a:spLocks noChangeShapeType="1"/>
              </p:cNvSpPr>
              <p:nvPr/>
            </p:nvSpPr>
            <p:spPr bwMode="auto">
              <a:xfrm>
                <a:off x="3465" y="1284"/>
                <a:ext cx="32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Line 59">
                <a:extLst>
                  <a:ext uri="{FF2B5EF4-FFF2-40B4-BE49-F238E27FC236}">
                    <a16:creationId xmlns:a16="http://schemas.microsoft.com/office/drawing/2014/main" id="{5FE43354-E99E-6549-837E-529B4A967BBD}"/>
                  </a:ext>
                </a:extLst>
              </p:cNvPr>
              <p:cNvSpPr>
                <a:spLocks noChangeShapeType="1"/>
              </p:cNvSpPr>
              <p:nvPr/>
            </p:nvSpPr>
            <p:spPr bwMode="auto">
              <a:xfrm flipH="1" flipV="1">
                <a:off x="2691" y="1284"/>
                <a:ext cx="32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4" name="Group 61">
              <a:extLst>
                <a:ext uri="{FF2B5EF4-FFF2-40B4-BE49-F238E27FC236}">
                  <a16:creationId xmlns:a16="http://schemas.microsoft.com/office/drawing/2014/main" id="{7B6CBFB9-B999-324E-91C4-CB7BCE5D8665}"/>
                </a:ext>
              </a:extLst>
            </p:cNvPr>
            <p:cNvGrpSpPr>
              <a:grpSpLocks/>
            </p:cNvGrpSpPr>
            <p:nvPr/>
          </p:nvGrpSpPr>
          <p:grpSpPr bwMode="auto">
            <a:xfrm>
              <a:off x="8077200" y="1937764"/>
              <a:ext cx="1747837" cy="274638"/>
              <a:chOff x="2691" y="1194"/>
              <a:chExt cx="1101" cy="173"/>
            </a:xfrm>
          </p:grpSpPr>
          <p:sp>
            <p:nvSpPr>
              <p:cNvPr id="45" name="Text Box 62">
                <a:extLst>
                  <a:ext uri="{FF2B5EF4-FFF2-40B4-BE49-F238E27FC236}">
                    <a16:creationId xmlns:a16="http://schemas.microsoft.com/office/drawing/2014/main" id="{E2F0F997-6116-0C45-BA9F-CBA730A15961}"/>
                  </a:ext>
                </a:extLst>
              </p:cNvPr>
              <p:cNvSpPr txBox="1">
                <a:spLocks noChangeArrowheads="1"/>
              </p:cNvSpPr>
              <p:nvPr/>
            </p:nvSpPr>
            <p:spPr bwMode="auto">
              <a:xfrm>
                <a:off x="3032" y="1194"/>
                <a:ext cx="425"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2 bytes</a:t>
                </a:r>
              </a:p>
            </p:txBody>
          </p:sp>
          <p:sp>
            <p:nvSpPr>
              <p:cNvPr id="46" name="Line 63">
                <a:extLst>
                  <a:ext uri="{FF2B5EF4-FFF2-40B4-BE49-F238E27FC236}">
                    <a16:creationId xmlns:a16="http://schemas.microsoft.com/office/drawing/2014/main" id="{17A912FD-E8A8-8442-8F53-5994F27165BE}"/>
                  </a:ext>
                </a:extLst>
              </p:cNvPr>
              <p:cNvSpPr>
                <a:spLocks noChangeShapeType="1"/>
              </p:cNvSpPr>
              <p:nvPr/>
            </p:nvSpPr>
            <p:spPr bwMode="auto">
              <a:xfrm>
                <a:off x="3465" y="1284"/>
                <a:ext cx="32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Line 64">
                <a:extLst>
                  <a:ext uri="{FF2B5EF4-FFF2-40B4-BE49-F238E27FC236}">
                    <a16:creationId xmlns:a16="http://schemas.microsoft.com/office/drawing/2014/main" id="{07B7A39C-E852-2B4C-941E-0B488FF8CD3B}"/>
                  </a:ext>
                </a:extLst>
              </p:cNvPr>
              <p:cNvSpPr>
                <a:spLocks noChangeShapeType="1"/>
              </p:cNvSpPr>
              <p:nvPr/>
            </p:nvSpPr>
            <p:spPr bwMode="auto">
              <a:xfrm flipH="1" flipV="1">
                <a:off x="2691" y="1284"/>
                <a:ext cx="32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838200" y="362678"/>
            <a:ext cx="10515600" cy="894622"/>
          </a:xfrm>
        </p:spPr>
        <p:txBody>
          <a:bodyPr>
            <a:normAutofit/>
          </a:bodyPr>
          <a:lstStyle/>
          <a:p>
            <a:r>
              <a:rPr lang="en-US" altLang="en-US" sz="4400" dirty="0">
                <a:ea typeface="ＭＳ Ｐゴシック" panose="020B0600070205080204" pitchFamily="34" charset="-128"/>
              </a:rPr>
              <a:t>DNS protocol messages</a:t>
            </a:r>
            <a:endParaRPr lang="en-US" sz="4400" dirty="0">
              <a:cs typeface="Calibri" panose="020F0502020204030204" pitchFamily="34" charset="0"/>
            </a:endParaRPr>
          </a:p>
        </p:txBody>
      </p:sp>
      <p:sp>
        <p:nvSpPr>
          <p:cNvPr id="10" name="Rectangle 3">
            <a:extLst>
              <a:ext uri="{FF2B5EF4-FFF2-40B4-BE49-F238E27FC236}">
                <a16:creationId xmlns:a16="http://schemas.microsoft.com/office/drawing/2014/main" id="{CD167590-D12C-F842-94F3-26CF0F3023F4}"/>
              </a:ext>
            </a:extLst>
          </p:cNvPr>
          <p:cNvSpPr txBox="1">
            <a:spLocks noChangeArrowheads="1"/>
          </p:cNvSpPr>
          <p:nvPr/>
        </p:nvSpPr>
        <p:spPr>
          <a:xfrm>
            <a:off x="693057" y="1391557"/>
            <a:ext cx="10393362" cy="51435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DNS</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query</a:t>
            </a:r>
            <a:r>
              <a:rPr kumimoji="0" lang="en-US" altLang="en-US" sz="32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and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reply</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messages, both have same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format:</a:t>
            </a:r>
            <a:endPar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11" name="Rectangle 4">
            <a:extLst>
              <a:ext uri="{FF2B5EF4-FFF2-40B4-BE49-F238E27FC236}">
                <a16:creationId xmlns:a16="http://schemas.microsoft.com/office/drawing/2014/main" id="{F978C79B-5602-8E43-829C-44002A5A2D5E}"/>
              </a:ext>
            </a:extLst>
          </p:cNvPr>
          <p:cNvSpPr>
            <a:spLocks noChangeArrowheads="1"/>
          </p:cNvSpPr>
          <p:nvPr/>
        </p:nvSpPr>
        <p:spPr bwMode="auto">
          <a:xfrm>
            <a:off x="1407887" y="2394964"/>
            <a:ext cx="4688114" cy="3838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342900" marR="0" lvl="0" indent="-342900" algn="l" defTabSz="914400" rtl="0" eaLnBrk="1" fontAlgn="auto" latinLnBrk="0" hangingPunct="1">
              <a:lnSpc>
                <a:spcPct val="100000"/>
              </a:lnSpc>
              <a:spcBef>
                <a:spcPts val="0"/>
              </a:spcBef>
              <a:spcAft>
                <a:spcPts val="0"/>
              </a:spcAft>
              <a:buClrTx/>
              <a:buSzTx/>
              <a:buFont typeface="ZapfDingbat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ＭＳ Ｐゴシック" charset="0"/>
              </a:rPr>
              <a:t>message header:</a:t>
            </a:r>
          </a:p>
          <a:p>
            <a:pPr marL="227013" marR="0" lvl="0" indent="-227013" algn="l" defTabSz="914400" rtl="0" eaLnBrk="1" fontAlgn="auto" latinLnBrk="0" hangingPunct="1">
              <a:lnSpc>
                <a:spcPct val="100000"/>
              </a:lnSpc>
              <a:spcBef>
                <a:spcPts val="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ＭＳ Ｐゴシック" charset="0"/>
              </a:rPr>
              <a:t>identification: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ＭＳ Ｐゴシック" charset="0"/>
              </a:rPr>
              <a:t> 16 bit # for query, reply to query uses same #</a:t>
            </a:r>
          </a:p>
          <a:p>
            <a:pPr marL="227013" marR="0" lvl="0" indent="-227013" algn="l" defTabSz="914400" rtl="0" eaLnBrk="1" fontAlgn="auto" latinLnBrk="0" hangingPunct="1">
              <a:lnSpc>
                <a:spcPct val="100000"/>
              </a:lnSpc>
              <a:spcBef>
                <a:spcPts val="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ＭＳ Ｐゴシック" charset="0"/>
              </a:rPr>
              <a:t>flags:</a:t>
            </a:r>
          </a:p>
          <a:p>
            <a:pPr marL="460375" marR="0" lvl="1" indent="-230188" algn="l" defTabSz="914400" rtl="0" eaLnBrk="1" fontAlgn="auto" latinLnBrk="0" hangingPunct="1">
              <a:lnSpc>
                <a:spcPct val="100000"/>
              </a:lnSpc>
              <a:spcBef>
                <a:spcPts val="0"/>
              </a:spcBef>
              <a:spcAft>
                <a:spcPts val="0"/>
              </a:spcAft>
              <a:buClr>
                <a:srgbClr val="000099"/>
              </a:buClr>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ＭＳ Ｐゴシック" charset="0"/>
              </a:rPr>
              <a:t>query or reply</a:t>
            </a:r>
          </a:p>
          <a:p>
            <a:pPr marL="460375" marR="0" lvl="1" indent="-230188" algn="l" defTabSz="914400" rtl="0" eaLnBrk="1" fontAlgn="auto" latinLnBrk="0" hangingPunct="1">
              <a:lnSpc>
                <a:spcPct val="100000"/>
              </a:lnSpc>
              <a:spcBef>
                <a:spcPts val="0"/>
              </a:spcBef>
              <a:spcAft>
                <a:spcPts val="0"/>
              </a:spcAft>
              <a:buClr>
                <a:srgbClr val="000099"/>
              </a:buClr>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ＭＳ Ｐゴシック" charset="0"/>
              </a:rPr>
              <a:t>recursion desired </a:t>
            </a:r>
          </a:p>
          <a:p>
            <a:pPr marL="460375" marR="0" lvl="1" indent="-230188" algn="l" defTabSz="914400" rtl="0" eaLnBrk="1" fontAlgn="auto" latinLnBrk="0" hangingPunct="1">
              <a:lnSpc>
                <a:spcPct val="100000"/>
              </a:lnSpc>
              <a:spcBef>
                <a:spcPts val="0"/>
              </a:spcBef>
              <a:spcAft>
                <a:spcPts val="0"/>
              </a:spcAft>
              <a:buClr>
                <a:srgbClr val="000099"/>
              </a:buClr>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ＭＳ Ｐゴシック" charset="0"/>
              </a:rPr>
              <a:t>recursion available</a:t>
            </a:r>
          </a:p>
          <a:p>
            <a:pPr marL="460375" marR="0" lvl="1" indent="-230188" algn="l" defTabSz="914400" rtl="0" eaLnBrk="1" fontAlgn="auto" latinLnBrk="0" hangingPunct="1">
              <a:lnSpc>
                <a:spcPct val="100000"/>
              </a:lnSpc>
              <a:spcBef>
                <a:spcPts val="0"/>
              </a:spcBef>
              <a:spcAft>
                <a:spcPts val="0"/>
              </a:spcAft>
              <a:buClr>
                <a:srgbClr val="000099"/>
              </a:buClr>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ＭＳ Ｐゴシック" charset="0"/>
              </a:rPr>
              <a:t>reply is authoritative</a:t>
            </a:r>
          </a:p>
        </p:txBody>
      </p:sp>
      <p:sp>
        <p:nvSpPr>
          <p:cNvPr id="38" name="Line 34">
            <a:extLst>
              <a:ext uri="{FF2B5EF4-FFF2-40B4-BE49-F238E27FC236}">
                <a16:creationId xmlns:a16="http://schemas.microsoft.com/office/drawing/2014/main" id="{03A0FB20-73AE-C645-8115-85F6EEA5B5D1}"/>
              </a:ext>
            </a:extLst>
          </p:cNvPr>
          <p:cNvSpPr>
            <a:spLocks noChangeShapeType="1"/>
          </p:cNvSpPr>
          <p:nvPr/>
        </p:nvSpPr>
        <p:spPr bwMode="auto">
          <a:xfrm flipV="1">
            <a:off x="3710672" y="2610864"/>
            <a:ext cx="2902854" cy="295274"/>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Line 35">
            <a:extLst>
              <a:ext uri="{FF2B5EF4-FFF2-40B4-BE49-F238E27FC236}">
                <a16:creationId xmlns:a16="http://schemas.microsoft.com/office/drawing/2014/main" id="{1A55A89B-1CD7-B54F-863D-E99720E03B7C}"/>
              </a:ext>
            </a:extLst>
          </p:cNvPr>
          <p:cNvSpPr>
            <a:spLocks noChangeShapeType="1"/>
          </p:cNvSpPr>
          <p:nvPr/>
        </p:nvSpPr>
        <p:spPr bwMode="auto">
          <a:xfrm flipV="1">
            <a:off x="2352675" y="2590227"/>
            <a:ext cx="6383337" cy="1208088"/>
          </a:xfrm>
          <a:prstGeom prst="line">
            <a:avLst/>
          </a:prstGeom>
          <a:noFill/>
          <a:ln w="1270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Slide Number Placeholder 2">
            <a:extLst>
              <a:ext uri="{FF2B5EF4-FFF2-40B4-BE49-F238E27FC236}">
                <a16:creationId xmlns:a16="http://schemas.microsoft.com/office/drawing/2014/main" id="{B83050FC-315F-2544-B90A-1FF8E08E69C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78</a:t>
            </a:fld>
            <a:endParaRPr lang="en-US" dirty="0"/>
          </a:p>
        </p:txBody>
      </p:sp>
    </p:spTree>
    <p:extLst>
      <p:ext uri="{BB962C8B-B14F-4D97-AF65-F5344CB8AC3E}">
        <p14:creationId xmlns:p14="http://schemas.microsoft.com/office/powerpoint/2010/main" val="3172822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dissolve">
                                      <p:cBhvr>
                                        <p:cTn id="7" dur="500"/>
                                        <p:tgtEl>
                                          <p:spTgt spid="11">
                                            <p:txEl>
                                              <p:pRg st="1" end="1"/>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dissolve">
                                      <p:cBhvr>
                                        <p:cTn id="10" dur="5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animEffect transition="in" filter="dissolve">
                                      <p:cBhvr>
                                        <p:cTn id="15" dur="500"/>
                                        <p:tgtEl>
                                          <p:spTgt spid="11">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1">
                                            <p:txEl>
                                              <p:pRg st="3" end="3"/>
                                            </p:txEl>
                                          </p:spTgt>
                                        </p:tgtEl>
                                        <p:attrNameLst>
                                          <p:attrName>style.visibility</p:attrName>
                                        </p:attrNameLst>
                                      </p:cBhvr>
                                      <p:to>
                                        <p:strVal val="visible"/>
                                      </p:to>
                                    </p:set>
                                    <p:animEffect transition="in" filter="dissolve">
                                      <p:cBhvr>
                                        <p:cTn id="18" dur="500"/>
                                        <p:tgtEl>
                                          <p:spTgt spid="11">
                                            <p:txEl>
                                              <p:pRg st="3" end="3"/>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1">
                                            <p:txEl>
                                              <p:pRg st="4" end="4"/>
                                            </p:txEl>
                                          </p:spTgt>
                                        </p:tgtEl>
                                        <p:attrNameLst>
                                          <p:attrName>style.visibility</p:attrName>
                                        </p:attrNameLst>
                                      </p:cBhvr>
                                      <p:to>
                                        <p:strVal val="visible"/>
                                      </p:to>
                                    </p:set>
                                    <p:animEffect transition="in" filter="dissolve">
                                      <p:cBhvr>
                                        <p:cTn id="21" dur="500"/>
                                        <p:tgtEl>
                                          <p:spTgt spid="11">
                                            <p:txEl>
                                              <p:pRg st="4" end="4"/>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11">
                                            <p:txEl>
                                              <p:pRg st="5" end="5"/>
                                            </p:txEl>
                                          </p:spTgt>
                                        </p:tgtEl>
                                        <p:attrNameLst>
                                          <p:attrName>style.visibility</p:attrName>
                                        </p:attrNameLst>
                                      </p:cBhvr>
                                      <p:to>
                                        <p:strVal val="visible"/>
                                      </p:to>
                                    </p:set>
                                    <p:animEffect transition="in" filter="dissolve">
                                      <p:cBhvr>
                                        <p:cTn id="24" dur="500"/>
                                        <p:tgtEl>
                                          <p:spTgt spid="11">
                                            <p:txEl>
                                              <p:pRg st="5" end="5"/>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11">
                                            <p:txEl>
                                              <p:pRg st="6" end="6"/>
                                            </p:txEl>
                                          </p:spTgt>
                                        </p:tgtEl>
                                        <p:attrNameLst>
                                          <p:attrName>style.visibility</p:attrName>
                                        </p:attrNameLst>
                                      </p:cBhvr>
                                      <p:to>
                                        <p:strVal val="visible"/>
                                      </p:to>
                                    </p:set>
                                    <p:animEffect transition="in" filter="dissolve">
                                      <p:cBhvr>
                                        <p:cTn id="27" dur="500"/>
                                        <p:tgtEl>
                                          <p:spTgt spid="11">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39"/>
                                        </p:tgtEl>
                                        <p:attrNameLst>
                                          <p:attrName>style.visibility</p:attrName>
                                        </p:attrNameLst>
                                      </p:cBhvr>
                                      <p:to>
                                        <p:strVal val="visible"/>
                                      </p:to>
                                    </p:set>
                                    <p:animEffect transition="in" filter="dissolve">
                                      <p:cBhvr>
                                        <p:cTn id="3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Group 56">
            <a:extLst>
              <a:ext uri="{FF2B5EF4-FFF2-40B4-BE49-F238E27FC236}">
                <a16:creationId xmlns:a16="http://schemas.microsoft.com/office/drawing/2014/main" id="{F3A966D3-2C53-7043-9726-8E5764BD36FD}"/>
              </a:ext>
            </a:extLst>
          </p:cNvPr>
          <p:cNvGrpSpPr/>
          <p:nvPr/>
        </p:nvGrpSpPr>
        <p:grpSpPr>
          <a:xfrm>
            <a:off x="6272212" y="1937764"/>
            <a:ext cx="3671888" cy="4505326"/>
            <a:chOff x="6272212" y="1937764"/>
            <a:chExt cx="3671888" cy="4505326"/>
          </a:xfrm>
        </p:grpSpPr>
        <p:sp>
          <p:nvSpPr>
            <p:cNvPr id="58" name="Rectangle 12">
              <a:extLst>
                <a:ext uri="{FF2B5EF4-FFF2-40B4-BE49-F238E27FC236}">
                  <a16:creationId xmlns:a16="http://schemas.microsoft.com/office/drawing/2014/main" id="{D3568E88-5955-424B-B8F5-A21359D5E540}"/>
                </a:ext>
              </a:extLst>
            </p:cNvPr>
            <p:cNvSpPr>
              <a:spLocks noChangeArrowheads="1"/>
            </p:cNvSpPr>
            <p:nvPr/>
          </p:nvSpPr>
          <p:spPr bwMode="auto">
            <a:xfrm>
              <a:off x="6297612" y="2339402"/>
              <a:ext cx="3614738" cy="4103688"/>
            </a:xfrm>
            <a:prstGeom prst="rect">
              <a:avLst/>
            </a:prstGeom>
            <a:solidFill>
              <a:schemeClr val="bg1"/>
            </a:solidFill>
            <a:ln w="19050">
              <a:solidFill>
                <a:schemeClr val="tx1"/>
              </a:solidFill>
              <a:miter lim="800000"/>
              <a:headEnd/>
              <a:tailEnd/>
            </a:ln>
            <a:effectLst>
              <a:outerShdw blurRad="50800" dist="38100" dir="18900000" sx="101000" sy="101000" algn="bl" rotWithShape="0">
                <a:srgbClr val="0000A3">
                  <a:alpha val="40000"/>
                </a:srgbClr>
              </a:outerShdw>
            </a:effec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9" name="Line 13">
              <a:extLst>
                <a:ext uri="{FF2B5EF4-FFF2-40B4-BE49-F238E27FC236}">
                  <a16:creationId xmlns:a16="http://schemas.microsoft.com/office/drawing/2014/main" id="{F1DAA21C-2CC0-F041-B1F7-E5116088076B}"/>
                </a:ext>
              </a:extLst>
            </p:cNvPr>
            <p:cNvSpPr>
              <a:spLocks noChangeShapeType="1"/>
            </p:cNvSpPr>
            <p:nvPr/>
          </p:nvSpPr>
          <p:spPr bwMode="auto">
            <a:xfrm>
              <a:off x="6286500" y="5766814"/>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Line 14">
              <a:extLst>
                <a:ext uri="{FF2B5EF4-FFF2-40B4-BE49-F238E27FC236}">
                  <a16:creationId xmlns:a16="http://schemas.microsoft.com/office/drawing/2014/main" id="{507E3301-3AAB-0340-A7F1-6C57515086B5}"/>
                </a:ext>
              </a:extLst>
            </p:cNvPr>
            <p:cNvSpPr>
              <a:spLocks noChangeShapeType="1"/>
            </p:cNvSpPr>
            <p:nvPr/>
          </p:nvSpPr>
          <p:spPr bwMode="auto">
            <a:xfrm>
              <a:off x="6297612" y="5081014"/>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Line 15">
              <a:extLst>
                <a:ext uri="{FF2B5EF4-FFF2-40B4-BE49-F238E27FC236}">
                  <a16:creationId xmlns:a16="http://schemas.microsoft.com/office/drawing/2014/main" id="{C84DEA63-7944-AC4C-88AD-6817D39540D9}"/>
                </a:ext>
              </a:extLst>
            </p:cNvPr>
            <p:cNvSpPr>
              <a:spLocks noChangeShapeType="1"/>
            </p:cNvSpPr>
            <p:nvPr/>
          </p:nvSpPr>
          <p:spPr bwMode="auto">
            <a:xfrm>
              <a:off x="6286500" y="4395214"/>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Line 16">
              <a:extLst>
                <a:ext uri="{FF2B5EF4-FFF2-40B4-BE49-F238E27FC236}">
                  <a16:creationId xmlns:a16="http://schemas.microsoft.com/office/drawing/2014/main" id="{DC9B8E6D-9F7D-004C-98A3-75DEEEBD9AD5}"/>
                </a:ext>
              </a:extLst>
            </p:cNvPr>
            <p:cNvSpPr>
              <a:spLocks noChangeShapeType="1"/>
            </p:cNvSpPr>
            <p:nvPr/>
          </p:nvSpPr>
          <p:spPr bwMode="auto">
            <a:xfrm>
              <a:off x="6286500" y="3720527"/>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17">
              <a:extLst>
                <a:ext uri="{FF2B5EF4-FFF2-40B4-BE49-F238E27FC236}">
                  <a16:creationId xmlns:a16="http://schemas.microsoft.com/office/drawing/2014/main" id="{306014BE-BC39-824E-9F78-D660CD267573}"/>
                </a:ext>
              </a:extLst>
            </p:cNvPr>
            <p:cNvSpPr>
              <a:spLocks noChangeShapeType="1"/>
            </p:cNvSpPr>
            <p:nvPr/>
          </p:nvSpPr>
          <p:spPr bwMode="auto">
            <a:xfrm>
              <a:off x="6284912" y="3263327"/>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18">
              <a:extLst>
                <a:ext uri="{FF2B5EF4-FFF2-40B4-BE49-F238E27FC236}">
                  <a16:creationId xmlns:a16="http://schemas.microsoft.com/office/drawing/2014/main" id="{A42C2C1E-84BD-9743-97E0-09CF9FCFF2BD}"/>
                </a:ext>
              </a:extLst>
            </p:cNvPr>
            <p:cNvSpPr>
              <a:spLocks noChangeShapeType="1"/>
            </p:cNvSpPr>
            <p:nvPr/>
          </p:nvSpPr>
          <p:spPr bwMode="auto">
            <a:xfrm>
              <a:off x="6272212" y="2812477"/>
              <a:ext cx="36464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19">
              <a:extLst>
                <a:ext uri="{FF2B5EF4-FFF2-40B4-BE49-F238E27FC236}">
                  <a16:creationId xmlns:a16="http://schemas.microsoft.com/office/drawing/2014/main" id="{A5708C43-6E7B-824A-980E-C5EB81FC2101}"/>
                </a:ext>
              </a:extLst>
            </p:cNvPr>
            <p:cNvSpPr>
              <a:spLocks noChangeShapeType="1"/>
            </p:cNvSpPr>
            <p:nvPr/>
          </p:nvSpPr>
          <p:spPr bwMode="auto">
            <a:xfrm>
              <a:off x="8104187" y="2350514"/>
              <a:ext cx="3175" cy="1360488"/>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Text Box 20">
              <a:extLst>
                <a:ext uri="{FF2B5EF4-FFF2-40B4-BE49-F238E27FC236}">
                  <a16:creationId xmlns:a16="http://schemas.microsoft.com/office/drawing/2014/main" id="{B5DFDF92-2319-2549-A363-2E65C1291108}"/>
                </a:ext>
              </a:extLst>
            </p:cNvPr>
            <p:cNvSpPr txBox="1">
              <a:spLocks noChangeArrowheads="1"/>
            </p:cNvSpPr>
            <p:nvPr/>
          </p:nvSpPr>
          <p:spPr bwMode="auto">
            <a:xfrm>
              <a:off x="6542087" y="2410839"/>
              <a:ext cx="13112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identification</a:t>
              </a:r>
            </a:p>
          </p:txBody>
        </p:sp>
        <p:sp>
          <p:nvSpPr>
            <p:cNvPr id="67" name="Text Box 21">
              <a:extLst>
                <a:ext uri="{FF2B5EF4-FFF2-40B4-BE49-F238E27FC236}">
                  <a16:creationId xmlns:a16="http://schemas.microsoft.com/office/drawing/2014/main" id="{D4E993B8-AE34-384B-8C59-1B56BB128D3A}"/>
                </a:ext>
              </a:extLst>
            </p:cNvPr>
            <p:cNvSpPr txBox="1">
              <a:spLocks noChangeArrowheads="1"/>
            </p:cNvSpPr>
            <p:nvPr/>
          </p:nvSpPr>
          <p:spPr bwMode="auto">
            <a:xfrm>
              <a:off x="8666162" y="2410839"/>
              <a:ext cx="6127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flags</a:t>
              </a:r>
            </a:p>
          </p:txBody>
        </p:sp>
        <p:sp>
          <p:nvSpPr>
            <p:cNvPr id="68" name="Text Box 22">
              <a:extLst>
                <a:ext uri="{FF2B5EF4-FFF2-40B4-BE49-F238E27FC236}">
                  <a16:creationId xmlns:a16="http://schemas.microsoft.com/office/drawing/2014/main" id="{B3DF818C-F6C8-E14D-A46C-FD30630746B9}"/>
                </a:ext>
              </a:extLst>
            </p:cNvPr>
            <p:cNvSpPr txBox="1">
              <a:spLocks noChangeArrowheads="1"/>
            </p:cNvSpPr>
            <p:nvPr/>
          </p:nvSpPr>
          <p:spPr bwMode="auto">
            <a:xfrm>
              <a:off x="6573837" y="2868039"/>
              <a:ext cx="12223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questions</a:t>
              </a:r>
            </a:p>
          </p:txBody>
        </p:sp>
        <p:sp>
          <p:nvSpPr>
            <p:cNvPr id="69" name="Text Box 23">
              <a:extLst>
                <a:ext uri="{FF2B5EF4-FFF2-40B4-BE49-F238E27FC236}">
                  <a16:creationId xmlns:a16="http://schemas.microsoft.com/office/drawing/2014/main" id="{9A6A9AC2-926A-8B4E-81B0-9CE0DD3BB5BE}"/>
                </a:ext>
              </a:extLst>
            </p:cNvPr>
            <p:cNvSpPr txBox="1">
              <a:spLocks noChangeArrowheads="1"/>
            </p:cNvSpPr>
            <p:nvPr/>
          </p:nvSpPr>
          <p:spPr bwMode="auto">
            <a:xfrm>
              <a:off x="6457950" y="3879277"/>
              <a:ext cx="32781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questions (variable # of questions)</a:t>
              </a:r>
            </a:p>
          </p:txBody>
        </p:sp>
        <p:sp>
          <p:nvSpPr>
            <p:cNvPr id="70" name="Text Box 26">
              <a:extLst>
                <a:ext uri="{FF2B5EF4-FFF2-40B4-BE49-F238E27FC236}">
                  <a16:creationId xmlns:a16="http://schemas.microsoft.com/office/drawing/2014/main" id="{C9071FBC-5A74-7341-A63F-649340BD848A}"/>
                </a:ext>
              </a:extLst>
            </p:cNvPr>
            <p:cNvSpPr txBox="1">
              <a:spLocks noChangeArrowheads="1"/>
            </p:cNvSpPr>
            <p:nvPr/>
          </p:nvSpPr>
          <p:spPr bwMode="auto">
            <a:xfrm>
              <a:off x="8167687" y="3323652"/>
              <a:ext cx="167163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additional RRs</a:t>
              </a:r>
            </a:p>
          </p:txBody>
        </p:sp>
        <p:sp>
          <p:nvSpPr>
            <p:cNvPr id="71" name="Text Box 27">
              <a:extLst>
                <a:ext uri="{FF2B5EF4-FFF2-40B4-BE49-F238E27FC236}">
                  <a16:creationId xmlns:a16="http://schemas.microsoft.com/office/drawing/2014/main" id="{9513342D-3D82-2446-A7D3-28EDD5EAEE7E}"/>
                </a:ext>
              </a:extLst>
            </p:cNvPr>
            <p:cNvSpPr txBox="1">
              <a:spLocks noChangeArrowheads="1"/>
            </p:cNvSpPr>
            <p:nvPr/>
          </p:nvSpPr>
          <p:spPr bwMode="auto">
            <a:xfrm>
              <a:off x="6415087" y="3325239"/>
              <a:ext cx="15843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authority RRs</a:t>
              </a:r>
            </a:p>
          </p:txBody>
        </p:sp>
        <p:sp>
          <p:nvSpPr>
            <p:cNvPr id="72" name="Text Box 28">
              <a:extLst>
                <a:ext uri="{FF2B5EF4-FFF2-40B4-BE49-F238E27FC236}">
                  <a16:creationId xmlns:a16="http://schemas.microsoft.com/office/drawing/2014/main" id="{83ED9871-C6FF-8644-98E4-EEE7A5BD0267}"/>
                </a:ext>
              </a:extLst>
            </p:cNvPr>
            <p:cNvSpPr txBox="1">
              <a:spLocks noChangeArrowheads="1"/>
            </p:cNvSpPr>
            <p:nvPr/>
          </p:nvSpPr>
          <p:spPr bwMode="auto">
            <a:xfrm>
              <a:off x="8266112" y="2877564"/>
              <a:ext cx="145891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 answer RRs</a:t>
              </a:r>
            </a:p>
          </p:txBody>
        </p:sp>
        <p:sp>
          <p:nvSpPr>
            <p:cNvPr id="73" name="Text Box 30">
              <a:extLst>
                <a:ext uri="{FF2B5EF4-FFF2-40B4-BE49-F238E27FC236}">
                  <a16:creationId xmlns:a16="http://schemas.microsoft.com/office/drawing/2014/main" id="{646FFA4C-D2F4-804F-BB10-D2E1E711F5DF}"/>
                </a:ext>
              </a:extLst>
            </p:cNvPr>
            <p:cNvSpPr txBox="1">
              <a:spLocks noChangeArrowheads="1"/>
            </p:cNvSpPr>
            <p:nvPr/>
          </p:nvSpPr>
          <p:spPr bwMode="auto">
            <a:xfrm>
              <a:off x="6765925" y="4563489"/>
              <a:ext cx="269081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answers (variable # of RRs)</a:t>
              </a:r>
            </a:p>
          </p:txBody>
        </p:sp>
        <p:sp>
          <p:nvSpPr>
            <p:cNvPr id="74" name="Text Box 31">
              <a:extLst>
                <a:ext uri="{FF2B5EF4-FFF2-40B4-BE49-F238E27FC236}">
                  <a16:creationId xmlns:a16="http://schemas.microsoft.com/office/drawing/2014/main" id="{F169C7FC-D0F8-9546-93C0-00F4E6E4B0A7}"/>
                </a:ext>
              </a:extLst>
            </p:cNvPr>
            <p:cNvSpPr txBox="1">
              <a:spLocks noChangeArrowheads="1"/>
            </p:cNvSpPr>
            <p:nvPr/>
          </p:nvSpPr>
          <p:spPr bwMode="auto">
            <a:xfrm>
              <a:off x="6796087" y="5249289"/>
              <a:ext cx="27146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authority (variable # of RRs)</a:t>
              </a:r>
            </a:p>
          </p:txBody>
        </p:sp>
        <p:sp>
          <p:nvSpPr>
            <p:cNvPr id="75" name="Text Box 32">
              <a:extLst>
                <a:ext uri="{FF2B5EF4-FFF2-40B4-BE49-F238E27FC236}">
                  <a16:creationId xmlns:a16="http://schemas.microsoft.com/office/drawing/2014/main" id="{2A810C4D-9EF9-0B42-8366-C238D3FBAE0A}"/>
                </a:ext>
              </a:extLst>
            </p:cNvPr>
            <p:cNvSpPr txBox="1">
              <a:spLocks noChangeArrowheads="1"/>
            </p:cNvSpPr>
            <p:nvPr/>
          </p:nvSpPr>
          <p:spPr bwMode="auto">
            <a:xfrm>
              <a:off x="6492875" y="5916039"/>
              <a:ext cx="318611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additional info (variable # of RRs)</a:t>
              </a:r>
            </a:p>
          </p:txBody>
        </p:sp>
        <p:grpSp>
          <p:nvGrpSpPr>
            <p:cNvPr id="76" name="Group 60">
              <a:extLst>
                <a:ext uri="{FF2B5EF4-FFF2-40B4-BE49-F238E27FC236}">
                  <a16:creationId xmlns:a16="http://schemas.microsoft.com/office/drawing/2014/main" id="{8BF3E406-CCE3-D64E-8AB4-D91149714F06}"/>
                </a:ext>
              </a:extLst>
            </p:cNvPr>
            <p:cNvGrpSpPr>
              <a:grpSpLocks/>
            </p:cNvGrpSpPr>
            <p:nvPr/>
          </p:nvGrpSpPr>
          <p:grpSpPr bwMode="auto">
            <a:xfrm>
              <a:off x="6302375" y="1937764"/>
              <a:ext cx="1747837" cy="274638"/>
              <a:chOff x="2691" y="1194"/>
              <a:chExt cx="1101" cy="173"/>
            </a:xfrm>
          </p:grpSpPr>
          <p:sp>
            <p:nvSpPr>
              <p:cNvPr id="81" name="Text Box 57">
                <a:extLst>
                  <a:ext uri="{FF2B5EF4-FFF2-40B4-BE49-F238E27FC236}">
                    <a16:creationId xmlns:a16="http://schemas.microsoft.com/office/drawing/2014/main" id="{C33F9937-2680-5C4C-811E-5F9E3D43BD26}"/>
                  </a:ext>
                </a:extLst>
              </p:cNvPr>
              <p:cNvSpPr txBox="1">
                <a:spLocks noChangeArrowheads="1"/>
              </p:cNvSpPr>
              <p:nvPr/>
            </p:nvSpPr>
            <p:spPr bwMode="auto">
              <a:xfrm>
                <a:off x="3032" y="1194"/>
                <a:ext cx="425"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2 bytes</a:t>
                </a:r>
              </a:p>
            </p:txBody>
          </p:sp>
          <p:sp>
            <p:nvSpPr>
              <p:cNvPr id="82" name="Line 58">
                <a:extLst>
                  <a:ext uri="{FF2B5EF4-FFF2-40B4-BE49-F238E27FC236}">
                    <a16:creationId xmlns:a16="http://schemas.microsoft.com/office/drawing/2014/main" id="{B39B871F-A818-1B4E-A225-DA01D5EDAC73}"/>
                  </a:ext>
                </a:extLst>
              </p:cNvPr>
              <p:cNvSpPr>
                <a:spLocks noChangeShapeType="1"/>
              </p:cNvSpPr>
              <p:nvPr/>
            </p:nvSpPr>
            <p:spPr bwMode="auto">
              <a:xfrm>
                <a:off x="3465" y="1284"/>
                <a:ext cx="32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Line 59">
                <a:extLst>
                  <a:ext uri="{FF2B5EF4-FFF2-40B4-BE49-F238E27FC236}">
                    <a16:creationId xmlns:a16="http://schemas.microsoft.com/office/drawing/2014/main" id="{3CB8F9AE-D625-1D4A-8625-28F8772B9B79}"/>
                  </a:ext>
                </a:extLst>
              </p:cNvPr>
              <p:cNvSpPr>
                <a:spLocks noChangeShapeType="1"/>
              </p:cNvSpPr>
              <p:nvPr/>
            </p:nvSpPr>
            <p:spPr bwMode="auto">
              <a:xfrm flipH="1" flipV="1">
                <a:off x="2691" y="1284"/>
                <a:ext cx="32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7" name="Group 61">
              <a:extLst>
                <a:ext uri="{FF2B5EF4-FFF2-40B4-BE49-F238E27FC236}">
                  <a16:creationId xmlns:a16="http://schemas.microsoft.com/office/drawing/2014/main" id="{711AFC78-9A4A-CD41-A49D-623142A48198}"/>
                </a:ext>
              </a:extLst>
            </p:cNvPr>
            <p:cNvGrpSpPr>
              <a:grpSpLocks/>
            </p:cNvGrpSpPr>
            <p:nvPr/>
          </p:nvGrpSpPr>
          <p:grpSpPr bwMode="auto">
            <a:xfrm>
              <a:off x="8077200" y="1937764"/>
              <a:ext cx="1747837" cy="274638"/>
              <a:chOff x="2691" y="1194"/>
              <a:chExt cx="1101" cy="173"/>
            </a:xfrm>
          </p:grpSpPr>
          <p:sp>
            <p:nvSpPr>
              <p:cNvPr id="78" name="Text Box 62">
                <a:extLst>
                  <a:ext uri="{FF2B5EF4-FFF2-40B4-BE49-F238E27FC236}">
                    <a16:creationId xmlns:a16="http://schemas.microsoft.com/office/drawing/2014/main" id="{D2686047-8DDE-AA4D-88A8-9F0670CBD058}"/>
                  </a:ext>
                </a:extLst>
              </p:cNvPr>
              <p:cNvSpPr txBox="1">
                <a:spLocks noChangeArrowheads="1"/>
              </p:cNvSpPr>
              <p:nvPr/>
            </p:nvSpPr>
            <p:spPr bwMode="auto">
              <a:xfrm>
                <a:off x="3032" y="1194"/>
                <a:ext cx="425"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2 bytes</a:t>
                </a:r>
              </a:p>
            </p:txBody>
          </p:sp>
          <p:sp>
            <p:nvSpPr>
              <p:cNvPr id="79" name="Line 63">
                <a:extLst>
                  <a:ext uri="{FF2B5EF4-FFF2-40B4-BE49-F238E27FC236}">
                    <a16:creationId xmlns:a16="http://schemas.microsoft.com/office/drawing/2014/main" id="{A93491FC-3FC2-BA4A-B5FC-8BFED427087D}"/>
                  </a:ext>
                </a:extLst>
              </p:cNvPr>
              <p:cNvSpPr>
                <a:spLocks noChangeShapeType="1"/>
              </p:cNvSpPr>
              <p:nvPr/>
            </p:nvSpPr>
            <p:spPr bwMode="auto">
              <a:xfrm>
                <a:off x="3465" y="1284"/>
                <a:ext cx="32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Line 64">
                <a:extLst>
                  <a:ext uri="{FF2B5EF4-FFF2-40B4-BE49-F238E27FC236}">
                    <a16:creationId xmlns:a16="http://schemas.microsoft.com/office/drawing/2014/main" id="{B4EF32F5-CEE0-064C-98D1-0B2AED9C53EF}"/>
                  </a:ext>
                </a:extLst>
              </p:cNvPr>
              <p:cNvSpPr>
                <a:spLocks noChangeShapeType="1"/>
              </p:cNvSpPr>
              <p:nvPr/>
            </p:nvSpPr>
            <p:spPr bwMode="auto">
              <a:xfrm flipH="1" flipV="1">
                <a:off x="2691" y="1284"/>
                <a:ext cx="32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10" name="Rectangle 3">
            <a:extLst>
              <a:ext uri="{FF2B5EF4-FFF2-40B4-BE49-F238E27FC236}">
                <a16:creationId xmlns:a16="http://schemas.microsoft.com/office/drawing/2014/main" id="{CD167590-D12C-F842-94F3-26CF0F3023F4}"/>
              </a:ext>
            </a:extLst>
          </p:cNvPr>
          <p:cNvSpPr txBox="1">
            <a:spLocks noChangeArrowheads="1"/>
          </p:cNvSpPr>
          <p:nvPr/>
        </p:nvSpPr>
        <p:spPr>
          <a:xfrm>
            <a:off x="693057" y="1391557"/>
            <a:ext cx="10393362" cy="51435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DNS</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query</a:t>
            </a:r>
            <a:r>
              <a:rPr kumimoji="0" lang="en-US" altLang="en-US" sz="32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and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reply</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messages, both have same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format:</a:t>
            </a:r>
            <a:endPar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48" name="Text Box 4">
            <a:extLst>
              <a:ext uri="{FF2B5EF4-FFF2-40B4-BE49-F238E27FC236}">
                <a16:creationId xmlns:a16="http://schemas.microsoft.com/office/drawing/2014/main" id="{95042E94-C8A0-BE46-8EB4-39429E2BF4C4}"/>
              </a:ext>
            </a:extLst>
          </p:cNvPr>
          <p:cNvSpPr txBox="1">
            <a:spLocks noChangeArrowheads="1"/>
          </p:cNvSpPr>
          <p:nvPr/>
        </p:nvSpPr>
        <p:spPr bwMode="auto">
          <a:xfrm>
            <a:off x="1027795" y="3882482"/>
            <a:ext cx="3970338" cy="409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name, type fields for a query</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9" name="Text Box 5">
            <a:extLst>
              <a:ext uri="{FF2B5EF4-FFF2-40B4-BE49-F238E27FC236}">
                <a16:creationId xmlns:a16="http://schemas.microsoft.com/office/drawing/2014/main" id="{4E613433-F917-A147-AF5A-4DF4F76E7E09}"/>
              </a:ext>
            </a:extLst>
          </p:cNvPr>
          <p:cNvSpPr txBox="1">
            <a:spLocks noChangeArrowheads="1"/>
          </p:cNvSpPr>
          <p:nvPr/>
        </p:nvSpPr>
        <p:spPr bwMode="auto">
          <a:xfrm>
            <a:off x="998138" y="4604794"/>
            <a:ext cx="4003170" cy="409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RRs in response to query</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0" name="Text Box 6">
            <a:extLst>
              <a:ext uri="{FF2B5EF4-FFF2-40B4-BE49-F238E27FC236}">
                <a16:creationId xmlns:a16="http://schemas.microsoft.com/office/drawing/2014/main" id="{3FD623A6-A024-6347-B591-DAC5D82FD136}"/>
              </a:ext>
            </a:extLst>
          </p:cNvPr>
          <p:cNvSpPr txBox="1">
            <a:spLocks noChangeArrowheads="1"/>
          </p:cNvSpPr>
          <p:nvPr/>
        </p:nvSpPr>
        <p:spPr bwMode="auto">
          <a:xfrm>
            <a:off x="217715" y="5271771"/>
            <a:ext cx="4801281" cy="409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records for authoritative servers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1" name="Text Box 7">
            <a:extLst>
              <a:ext uri="{FF2B5EF4-FFF2-40B4-BE49-F238E27FC236}">
                <a16:creationId xmlns:a16="http://schemas.microsoft.com/office/drawing/2014/main" id="{4B8555F6-7100-944F-9974-2E826BBBD80C}"/>
              </a:ext>
            </a:extLst>
          </p:cNvPr>
          <p:cNvSpPr txBox="1">
            <a:spLocks noChangeArrowheads="1"/>
          </p:cNvSpPr>
          <p:nvPr/>
        </p:nvSpPr>
        <p:spPr bwMode="auto">
          <a:xfrm>
            <a:off x="399371" y="5790401"/>
            <a:ext cx="4614409" cy="722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8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additional “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helpful”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info that may be used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2" name="Line 37">
            <a:extLst>
              <a:ext uri="{FF2B5EF4-FFF2-40B4-BE49-F238E27FC236}">
                <a16:creationId xmlns:a16="http://schemas.microsoft.com/office/drawing/2014/main" id="{F803F024-9C8E-164E-BC96-48776D3FA40F}"/>
              </a:ext>
            </a:extLst>
          </p:cNvPr>
          <p:cNvSpPr>
            <a:spLocks noChangeShapeType="1"/>
          </p:cNvSpPr>
          <p:nvPr/>
        </p:nvSpPr>
        <p:spPr bwMode="auto">
          <a:xfrm flipH="1">
            <a:off x="5070475" y="6126704"/>
            <a:ext cx="1371600"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Line 38">
            <a:extLst>
              <a:ext uri="{FF2B5EF4-FFF2-40B4-BE49-F238E27FC236}">
                <a16:creationId xmlns:a16="http://schemas.microsoft.com/office/drawing/2014/main" id="{316EAAA0-F793-2043-BFB7-87E6DFAFF73D}"/>
              </a:ext>
            </a:extLst>
          </p:cNvPr>
          <p:cNvSpPr>
            <a:spLocks noChangeShapeType="1"/>
          </p:cNvSpPr>
          <p:nvPr/>
        </p:nvSpPr>
        <p:spPr bwMode="auto">
          <a:xfrm flipH="1">
            <a:off x="5078413" y="5467891"/>
            <a:ext cx="1371600"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Line 39">
            <a:extLst>
              <a:ext uri="{FF2B5EF4-FFF2-40B4-BE49-F238E27FC236}">
                <a16:creationId xmlns:a16="http://schemas.microsoft.com/office/drawing/2014/main" id="{408447E0-07FB-1341-9B44-D1DA4C6774E2}"/>
              </a:ext>
            </a:extLst>
          </p:cNvPr>
          <p:cNvSpPr>
            <a:spLocks noChangeShapeType="1"/>
          </p:cNvSpPr>
          <p:nvPr/>
        </p:nvSpPr>
        <p:spPr bwMode="auto">
          <a:xfrm flipH="1">
            <a:off x="5086350" y="4809079"/>
            <a:ext cx="1371600"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Line 40">
            <a:extLst>
              <a:ext uri="{FF2B5EF4-FFF2-40B4-BE49-F238E27FC236}">
                <a16:creationId xmlns:a16="http://schemas.microsoft.com/office/drawing/2014/main" id="{F708B0A3-0C69-D745-B00F-2DDF2924D4FD}"/>
              </a:ext>
            </a:extLst>
          </p:cNvPr>
          <p:cNvSpPr>
            <a:spLocks noChangeShapeType="1"/>
          </p:cNvSpPr>
          <p:nvPr/>
        </p:nvSpPr>
        <p:spPr bwMode="auto">
          <a:xfrm flipH="1">
            <a:off x="5072063" y="4083591"/>
            <a:ext cx="1371600"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Title 1">
            <a:extLst>
              <a:ext uri="{FF2B5EF4-FFF2-40B4-BE49-F238E27FC236}">
                <a16:creationId xmlns:a16="http://schemas.microsoft.com/office/drawing/2014/main" id="{95E186ED-4245-C448-9822-1199EA93DC2B}"/>
              </a:ext>
            </a:extLst>
          </p:cNvPr>
          <p:cNvSpPr>
            <a:spLocks noGrp="1"/>
          </p:cNvSpPr>
          <p:nvPr>
            <p:ph type="title"/>
          </p:nvPr>
        </p:nvSpPr>
        <p:spPr>
          <a:xfrm>
            <a:off x="838200" y="362678"/>
            <a:ext cx="10515600" cy="894622"/>
          </a:xfrm>
        </p:spPr>
        <p:txBody>
          <a:bodyPr>
            <a:normAutofit/>
          </a:bodyPr>
          <a:lstStyle/>
          <a:p>
            <a:r>
              <a:rPr lang="en-US" altLang="en-US" sz="4400" dirty="0">
                <a:ea typeface="ＭＳ Ｐゴシック" panose="020B0600070205080204" pitchFamily="34" charset="-128"/>
              </a:rPr>
              <a:t>DNS protocol messages</a:t>
            </a:r>
            <a:endParaRPr lang="en-US" sz="4400" dirty="0">
              <a:cs typeface="Calibri" panose="020F0502020204030204" pitchFamily="34" charset="0"/>
            </a:endParaRPr>
          </a:p>
        </p:txBody>
      </p:sp>
      <p:sp>
        <p:nvSpPr>
          <p:cNvPr id="39" name="Slide Number Placeholder 2">
            <a:extLst>
              <a:ext uri="{FF2B5EF4-FFF2-40B4-BE49-F238E27FC236}">
                <a16:creationId xmlns:a16="http://schemas.microsoft.com/office/drawing/2014/main" id="{C19D16D8-DC06-E546-AA51-6069613B416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79</a:t>
            </a:fld>
            <a:endParaRPr lang="en-US" dirty="0"/>
          </a:p>
        </p:txBody>
      </p:sp>
    </p:spTree>
    <p:extLst>
      <p:ext uri="{BB962C8B-B14F-4D97-AF65-F5344CB8AC3E}">
        <p14:creationId xmlns:p14="http://schemas.microsoft.com/office/powerpoint/2010/main" val="3203310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dissolve">
                                      <p:cBhvr>
                                        <p:cTn id="7" dur="500"/>
                                        <p:tgtEl>
                                          <p:spTgt spid="4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dissolve">
                                      <p:cBhvr>
                                        <p:cTn id="10" dur="500"/>
                                        <p:tgtEl>
                                          <p:spTgt spid="5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dissolve">
                                      <p:cBhvr>
                                        <p:cTn id="15" dur="500"/>
                                        <p:tgtEl>
                                          <p:spTgt spid="49"/>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54"/>
                                        </p:tgtEl>
                                        <p:attrNameLst>
                                          <p:attrName>style.visibility</p:attrName>
                                        </p:attrNameLst>
                                      </p:cBhvr>
                                      <p:to>
                                        <p:strVal val="visible"/>
                                      </p:to>
                                    </p:set>
                                    <p:animEffect transition="in" filter="dissolve">
                                      <p:cBhvr>
                                        <p:cTn id="18" dur="500"/>
                                        <p:tgtEl>
                                          <p:spTgt spid="54"/>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dissolve">
                                      <p:cBhvr>
                                        <p:cTn id="23" dur="500"/>
                                        <p:tgtEl>
                                          <p:spTgt spid="50"/>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51"/>
                                        </p:tgtEl>
                                        <p:attrNameLst>
                                          <p:attrName>style.visibility</p:attrName>
                                        </p:attrNameLst>
                                      </p:cBhvr>
                                      <p:to>
                                        <p:strVal val="visible"/>
                                      </p:to>
                                    </p:set>
                                    <p:animEffect transition="in" filter="dissolve">
                                      <p:cBhvr>
                                        <p:cTn id="26" dur="500"/>
                                        <p:tgtEl>
                                          <p:spTgt spid="51"/>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dissolve">
                                      <p:cBhvr>
                                        <p:cTn id="29" dur="500"/>
                                        <p:tgtEl>
                                          <p:spTgt spid="52"/>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dissolve">
                                      <p:cBhvr>
                                        <p:cTn id="3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0" grpId="0"/>
      <p:bldP spid="51" grpId="0"/>
      <p:bldP spid="52" grpId="0" animBg="1"/>
      <p:bldP spid="53" grpId="0" animBg="1"/>
      <p:bldP spid="54" grpId="0" animBg="1"/>
      <p:bldP spid="5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Processes communicating</a:t>
            </a:r>
            <a:endParaRPr lang="en-US" sz="4400"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606042" y="1565977"/>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process:</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program running within a host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within same host, two processes communicate using  </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inter-process communication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(defined by OS)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processes in different hosts communicate by exchanging </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messages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Rectangle 7">
            <a:extLst>
              <a:ext uri="{FF2B5EF4-FFF2-40B4-BE49-F238E27FC236}">
                <a16:creationId xmlns:a16="http://schemas.microsoft.com/office/drawing/2014/main" id="{8F7AD000-A388-6C4C-8C9C-158A86A0C51E}"/>
              </a:ext>
            </a:extLst>
          </p:cNvPr>
          <p:cNvSpPr>
            <a:spLocks noChangeArrowheads="1"/>
          </p:cNvSpPr>
          <p:nvPr/>
        </p:nvSpPr>
        <p:spPr bwMode="auto">
          <a:xfrm>
            <a:off x="6915273" y="4263451"/>
            <a:ext cx="3989387" cy="183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9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note: applications with P2P architectures have client processes &amp; server processes</a:t>
            </a:r>
          </a:p>
        </p:txBody>
      </p:sp>
      <p:grpSp>
        <p:nvGrpSpPr>
          <p:cNvPr id="2" name="Group 1">
            <a:extLst>
              <a:ext uri="{FF2B5EF4-FFF2-40B4-BE49-F238E27FC236}">
                <a16:creationId xmlns:a16="http://schemas.microsoft.com/office/drawing/2014/main" id="{6E7D9C5A-4A0F-3E45-B3EB-48F963F34B69}"/>
              </a:ext>
            </a:extLst>
          </p:cNvPr>
          <p:cNvGrpSpPr/>
          <p:nvPr/>
        </p:nvGrpSpPr>
        <p:grpSpPr>
          <a:xfrm>
            <a:off x="6974010" y="1488501"/>
            <a:ext cx="4092575" cy="2567781"/>
            <a:chOff x="6974010" y="1488501"/>
            <a:chExt cx="4092575" cy="2567781"/>
          </a:xfrm>
        </p:grpSpPr>
        <p:sp>
          <p:nvSpPr>
            <p:cNvPr id="8" name="Rectangle 4">
              <a:extLst>
                <a:ext uri="{FF2B5EF4-FFF2-40B4-BE49-F238E27FC236}">
                  <a16:creationId xmlns:a16="http://schemas.microsoft.com/office/drawing/2014/main" id="{96562BEA-C84E-254B-BD55-56C2EB6C5088}"/>
                </a:ext>
              </a:extLst>
            </p:cNvPr>
            <p:cNvSpPr txBox="1">
              <a:spLocks noChangeArrowheads="1"/>
            </p:cNvSpPr>
            <p:nvPr/>
          </p:nvSpPr>
          <p:spPr>
            <a:xfrm>
              <a:off x="7025603" y="2022695"/>
              <a:ext cx="3989387" cy="2033587"/>
            </a:xfrm>
            <a:prstGeom prst="rect">
              <a:avLst/>
            </a:prstGeom>
            <a:noFill/>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None/>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client process:</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process that initiates communication</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None/>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server process:</a:t>
              </a: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process that waits to be contacted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2" name="Rectangle 13">
              <a:extLst>
                <a:ext uri="{FF2B5EF4-FFF2-40B4-BE49-F238E27FC236}">
                  <a16:creationId xmlns:a16="http://schemas.microsoft.com/office/drawing/2014/main" id="{0414D3D5-1BB8-5844-8D2A-3C8E3E5DCA6A}"/>
                </a:ext>
              </a:extLst>
            </p:cNvPr>
            <p:cNvSpPr>
              <a:spLocks noChangeArrowheads="1"/>
            </p:cNvSpPr>
            <p:nvPr/>
          </p:nvSpPr>
          <p:spPr bwMode="auto">
            <a:xfrm>
              <a:off x="6974010" y="1786951"/>
              <a:ext cx="4092575" cy="2062163"/>
            </a:xfrm>
            <a:prstGeom prst="rect">
              <a:avLst/>
            </a:prstGeom>
            <a:noFill/>
            <a:ln w="28575">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3" name="Text Box 14">
              <a:extLst>
                <a:ext uri="{FF2B5EF4-FFF2-40B4-BE49-F238E27FC236}">
                  <a16:creationId xmlns:a16="http://schemas.microsoft.com/office/drawing/2014/main" id="{FAA5D4F0-1DCB-7C49-A07F-4729B9F9DCA6}"/>
                </a:ext>
              </a:extLst>
            </p:cNvPr>
            <p:cNvSpPr txBox="1">
              <a:spLocks noChangeArrowheads="1"/>
            </p:cNvSpPr>
            <p:nvPr/>
          </p:nvSpPr>
          <p:spPr bwMode="auto">
            <a:xfrm>
              <a:off x="7094660" y="1488501"/>
              <a:ext cx="2325688" cy="5191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rPr>
                <a:t>clients, servers</a:t>
              </a:r>
            </a:p>
          </p:txBody>
        </p:sp>
      </p:grpSp>
      <p:sp>
        <p:nvSpPr>
          <p:cNvPr id="14" name="Slide Number Placeholder 2">
            <a:extLst>
              <a:ext uri="{FF2B5EF4-FFF2-40B4-BE49-F238E27FC236}">
                <a16:creationId xmlns:a16="http://schemas.microsoft.com/office/drawing/2014/main" id="{126C885E-4769-8644-8E59-814749DC523B}"/>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8</a:t>
            </a:fld>
            <a:endParaRPr lang="en-US" dirty="0"/>
          </a:p>
        </p:txBody>
      </p:sp>
    </p:spTree>
    <p:extLst>
      <p:ext uri="{BB962C8B-B14F-4D97-AF65-F5344CB8AC3E}">
        <p14:creationId xmlns:p14="http://schemas.microsoft.com/office/powerpoint/2010/main" val="397073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dissolve">
                                      <p:cBhvr>
                                        <p:cTn id="7" dur="500"/>
                                        <p:tgtEl>
                                          <p:spTgt spid="1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2" end="2"/>
                                            </p:txEl>
                                          </p:spTgt>
                                        </p:tgtEl>
                                        <p:attrNameLst>
                                          <p:attrName>style.visibility</p:attrName>
                                        </p:attrNameLst>
                                      </p:cBhvr>
                                      <p:to>
                                        <p:strVal val="visible"/>
                                      </p:to>
                                    </p:set>
                                    <p:animEffect transition="in" filter="dissolve">
                                      <p:cBhvr>
                                        <p:cTn id="12" dur="500"/>
                                        <p:tgtEl>
                                          <p:spTgt spid="1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dissolve">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dissolv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838200" y="362678"/>
            <a:ext cx="10515600" cy="894622"/>
          </a:xfrm>
        </p:spPr>
        <p:txBody>
          <a:bodyPr>
            <a:normAutofit/>
          </a:bodyPr>
          <a:lstStyle/>
          <a:p>
            <a:r>
              <a:rPr lang="en-US" altLang="en-US" sz="4400" dirty="0">
                <a:ea typeface="ＭＳ Ｐゴシック" panose="020B0600070205080204" pitchFamily="34" charset="-128"/>
              </a:rPr>
              <a:t>Getting your info into the DNS</a:t>
            </a:r>
            <a:endParaRPr lang="en-US" sz="4400" dirty="0">
              <a:cs typeface="Calibri" panose="020F0502020204030204" pitchFamily="34" charset="0"/>
            </a:endParaRPr>
          </a:p>
        </p:txBody>
      </p:sp>
      <p:sp>
        <p:nvSpPr>
          <p:cNvPr id="56" name="Rectangle 4">
            <a:extLst>
              <a:ext uri="{FF2B5EF4-FFF2-40B4-BE49-F238E27FC236}">
                <a16:creationId xmlns:a16="http://schemas.microsoft.com/office/drawing/2014/main" id="{3216383A-5EC1-7E47-A0BE-F48A801236CE}"/>
              </a:ext>
            </a:extLst>
          </p:cNvPr>
          <p:cNvSpPr txBox="1">
            <a:spLocks noChangeArrowheads="1"/>
          </p:cNvSpPr>
          <p:nvPr/>
        </p:nvSpPr>
        <p:spPr>
          <a:xfrm>
            <a:off x="838200" y="1404537"/>
            <a:ext cx="10253340"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8"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new startup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 Utopia”</a:t>
            </a:r>
          </a:p>
          <a:p>
            <a:pPr marL="352425" marR="0" lvl="0" indent="-2952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register name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networkuptopia.com</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DNS registrar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(e.g., Network Solutions)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provide names, IP addresses of authoritative name server (primary and secondary)</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registrar inserts NS, A RRs into .com TLD server:</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4635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r>
              <a:rPr kumimoji="0" lang="en-US" altLang="en-US" sz="22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 (</a:t>
            </a:r>
            <a:r>
              <a:rPr kumimoji="0" lang="en-US" altLang="en-US" sz="2200" b="0"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networkutopia.com</a:t>
            </a:r>
            <a:r>
              <a:rPr kumimoji="0" lang="en-US" altLang="en-US" sz="22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 dns1.networkutopia.com, NS)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None/>
              <a:tabLst/>
              <a:defRPr/>
            </a:pPr>
            <a:r>
              <a:rPr kumimoji="0" lang="en-US" altLang="en-US" sz="22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 (dns1.networkutopia.com, 212.212.212.1, A)</a:t>
            </a:r>
            <a:endParaRPr kumimoji="0" lang="en-US" altLang="en-US" sz="2200" b="0" i="0" u="none" strike="noStrike" kern="1200" cap="none" spc="0" normalizeH="0" baseline="0" noProof="0" dirty="0">
              <a:ln>
                <a:noFill/>
              </a:ln>
              <a:solidFill>
                <a:srgbClr val="ED7D31"/>
              </a:solidFill>
              <a:effectLst/>
              <a:uLnTx/>
              <a:uFillTx/>
              <a:latin typeface="Courier" pitchFamily="2" charset="0"/>
              <a:ea typeface="ＭＳ Ｐゴシック" panose="020B0600070205080204" pitchFamily="34" charset="-128"/>
              <a:cs typeface="+mn-cs"/>
            </a:endParaRPr>
          </a:p>
          <a:p>
            <a:pPr marL="352425" marR="0" lvl="0" indent="-2952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create authoritative server locally with IP address </a:t>
            </a:r>
            <a:r>
              <a:rPr kumimoji="0" lang="en-US" altLang="en-US" sz="2000" b="0"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212.212.212.1</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695325" marR="0" lvl="1" indent="-2952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type A record for www.networkuptopia.com</a:t>
            </a:r>
          </a:p>
          <a:p>
            <a:pPr marL="695325" marR="0" lvl="1" indent="-2952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type MX record for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networkutopia.com</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 name="Slide Number Placeholder 2">
            <a:extLst>
              <a:ext uri="{FF2B5EF4-FFF2-40B4-BE49-F238E27FC236}">
                <a16:creationId xmlns:a16="http://schemas.microsoft.com/office/drawing/2014/main" id="{7792EB6E-923E-9C45-A570-23DE9782A5C8}"/>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80</a:t>
            </a:fld>
            <a:endParaRPr lang="en-US" dirty="0"/>
          </a:p>
        </p:txBody>
      </p:sp>
    </p:spTree>
    <p:extLst>
      <p:ext uri="{BB962C8B-B14F-4D97-AF65-F5344CB8AC3E}">
        <p14:creationId xmlns:p14="http://schemas.microsoft.com/office/powerpoint/2010/main" val="2575035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6">
                                            <p:txEl>
                                              <p:pRg st="1" end="1"/>
                                            </p:txEl>
                                          </p:spTgt>
                                        </p:tgtEl>
                                        <p:attrNameLst>
                                          <p:attrName>style.visibility</p:attrName>
                                        </p:attrNameLst>
                                      </p:cBhvr>
                                      <p:to>
                                        <p:strVal val="visible"/>
                                      </p:to>
                                    </p:set>
                                    <p:animEffect transition="in" filter="dissolve">
                                      <p:cBhvr>
                                        <p:cTn id="7" dur="500"/>
                                        <p:tgtEl>
                                          <p:spTgt spid="56">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6">
                                            <p:txEl>
                                              <p:pRg st="2" end="2"/>
                                            </p:txEl>
                                          </p:spTgt>
                                        </p:tgtEl>
                                        <p:attrNameLst>
                                          <p:attrName>style.visibility</p:attrName>
                                        </p:attrNameLst>
                                      </p:cBhvr>
                                      <p:to>
                                        <p:strVal val="visible"/>
                                      </p:to>
                                    </p:set>
                                    <p:animEffect transition="in" filter="dissolve">
                                      <p:cBhvr>
                                        <p:cTn id="10" dur="500"/>
                                        <p:tgtEl>
                                          <p:spTgt spid="56">
                                            <p:txEl>
                                              <p:pRg st="2" end="2"/>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6">
                                            <p:txEl>
                                              <p:pRg st="3" end="3"/>
                                            </p:txEl>
                                          </p:spTgt>
                                        </p:tgtEl>
                                        <p:attrNameLst>
                                          <p:attrName>style.visibility</p:attrName>
                                        </p:attrNameLst>
                                      </p:cBhvr>
                                      <p:to>
                                        <p:strVal val="visible"/>
                                      </p:to>
                                    </p:set>
                                    <p:animEffect transition="in" filter="dissolve">
                                      <p:cBhvr>
                                        <p:cTn id="13" dur="500"/>
                                        <p:tgtEl>
                                          <p:spTgt spid="56">
                                            <p:txEl>
                                              <p:pRg st="3" end="3"/>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6">
                                            <p:txEl>
                                              <p:pRg st="4" end="4"/>
                                            </p:txEl>
                                          </p:spTgt>
                                        </p:tgtEl>
                                        <p:attrNameLst>
                                          <p:attrName>style.visibility</p:attrName>
                                        </p:attrNameLst>
                                      </p:cBhvr>
                                      <p:to>
                                        <p:strVal val="visible"/>
                                      </p:to>
                                    </p:set>
                                    <p:animEffect transition="in" filter="dissolve">
                                      <p:cBhvr>
                                        <p:cTn id="16" dur="500"/>
                                        <p:tgtEl>
                                          <p:spTgt spid="56">
                                            <p:txEl>
                                              <p:pRg st="4" end="4"/>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6">
                                            <p:txEl>
                                              <p:pRg st="5" end="5"/>
                                            </p:txEl>
                                          </p:spTgt>
                                        </p:tgtEl>
                                        <p:attrNameLst>
                                          <p:attrName>style.visibility</p:attrName>
                                        </p:attrNameLst>
                                      </p:cBhvr>
                                      <p:to>
                                        <p:strVal val="visible"/>
                                      </p:to>
                                    </p:set>
                                    <p:animEffect transition="in" filter="dissolve">
                                      <p:cBhvr>
                                        <p:cTn id="19" dur="500"/>
                                        <p:tgtEl>
                                          <p:spTgt spid="56">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56">
                                            <p:txEl>
                                              <p:pRg st="6" end="6"/>
                                            </p:txEl>
                                          </p:spTgt>
                                        </p:tgtEl>
                                        <p:attrNameLst>
                                          <p:attrName>style.visibility</p:attrName>
                                        </p:attrNameLst>
                                      </p:cBhvr>
                                      <p:to>
                                        <p:strVal val="visible"/>
                                      </p:to>
                                    </p:set>
                                    <p:animEffect transition="in" filter="dissolve">
                                      <p:cBhvr>
                                        <p:cTn id="24" dur="500"/>
                                        <p:tgtEl>
                                          <p:spTgt spid="56">
                                            <p:txEl>
                                              <p:pRg st="6" end="6"/>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56">
                                            <p:txEl>
                                              <p:pRg st="7" end="7"/>
                                            </p:txEl>
                                          </p:spTgt>
                                        </p:tgtEl>
                                        <p:attrNameLst>
                                          <p:attrName>style.visibility</p:attrName>
                                        </p:attrNameLst>
                                      </p:cBhvr>
                                      <p:to>
                                        <p:strVal val="visible"/>
                                      </p:to>
                                    </p:set>
                                    <p:animEffect transition="in" filter="dissolve">
                                      <p:cBhvr>
                                        <p:cTn id="27" dur="500"/>
                                        <p:tgtEl>
                                          <p:spTgt spid="56">
                                            <p:txEl>
                                              <p:pRg st="7" end="7"/>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56">
                                            <p:txEl>
                                              <p:pRg st="8" end="8"/>
                                            </p:txEl>
                                          </p:spTgt>
                                        </p:tgtEl>
                                        <p:attrNameLst>
                                          <p:attrName>style.visibility</p:attrName>
                                        </p:attrNameLst>
                                      </p:cBhvr>
                                      <p:to>
                                        <p:strVal val="visible"/>
                                      </p:to>
                                    </p:set>
                                    <p:animEffect transition="in" filter="dissolve">
                                      <p:cBhvr>
                                        <p:cTn id="30" dur="500"/>
                                        <p:tgtEl>
                                          <p:spTgt spid="5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838200" y="362678"/>
            <a:ext cx="10515600" cy="894622"/>
          </a:xfrm>
        </p:spPr>
        <p:txBody>
          <a:bodyPr>
            <a:normAutofit/>
          </a:bodyPr>
          <a:lstStyle/>
          <a:p>
            <a:r>
              <a:rPr lang="en-US" altLang="en-US" sz="4400" dirty="0">
                <a:ea typeface="ＭＳ Ｐゴシック" panose="020B0600070205080204" pitchFamily="34" charset="-128"/>
              </a:rPr>
              <a:t>DNS security</a:t>
            </a:r>
            <a:endParaRPr lang="en-US" sz="4400" dirty="0">
              <a:cs typeface="Calibri" panose="020F0502020204030204" pitchFamily="34" charset="0"/>
            </a:endParaRPr>
          </a:p>
        </p:txBody>
      </p:sp>
      <p:sp>
        <p:nvSpPr>
          <p:cNvPr id="5" name="Content Placeholder 5">
            <a:extLst>
              <a:ext uri="{FF2B5EF4-FFF2-40B4-BE49-F238E27FC236}">
                <a16:creationId xmlns:a16="http://schemas.microsoft.com/office/drawing/2014/main" id="{81829ECA-BDD6-AD44-8D36-9BB88442CDAB}"/>
              </a:ext>
            </a:extLst>
          </p:cNvPr>
          <p:cNvSpPr txBox="1">
            <a:spLocks/>
          </p:cNvSpPr>
          <p:nvPr/>
        </p:nvSpPr>
        <p:spPr>
          <a:xfrm>
            <a:off x="838200" y="1526094"/>
            <a:ext cx="5025571" cy="4648200"/>
          </a:xfrm>
          <a:prstGeom prst="rect">
            <a:avLst/>
          </a:prstGeom>
        </p:spPr>
        <p:txBody>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4288"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22228B"/>
                </a:solidFill>
                <a:effectLst/>
                <a:uLnTx/>
                <a:uFillTx/>
                <a:latin typeface="Calibri" panose="020F0502020204030204"/>
                <a:ea typeface="ＭＳ Ｐゴシック" panose="020B0600070205080204" pitchFamily="34" charset="-128"/>
                <a:cs typeface="+mn-cs"/>
              </a:rPr>
              <a:t>DDoS attacks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bombard root servers with traffic</a:t>
            </a:r>
          </a:p>
          <a:p>
            <a:pPr marL="574675" marR="0" lvl="1" indent="-22701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not successful to date</a:t>
            </a:r>
          </a:p>
          <a:p>
            <a:pPr marL="574675" marR="0" lvl="1" indent="-22701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traffic filtering</a:t>
            </a:r>
          </a:p>
          <a:p>
            <a:pPr marL="574675" marR="0" lvl="1" indent="-22701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local DNS servers cache IPs of TLD servers, allowing root server bypass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bombard TLD servers</a:t>
            </a:r>
          </a:p>
          <a:p>
            <a:pPr marL="574675" marR="0" lvl="1" indent="-227013"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potentially more dangerous</a:t>
            </a:r>
          </a:p>
          <a:p>
            <a:pPr marL="352425" marR="0" lvl="0" indent="-222250" algn="l" defTabSz="914400" rtl="0" eaLnBrk="1" fontAlgn="auto" latinLnBrk="0" hangingPunct="1">
              <a:lnSpc>
                <a:spcPct val="90000"/>
              </a:lnSpc>
              <a:spcBef>
                <a:spcPts val="1000"/>
              </a:spcBef>
              <a:spcAft>
                <a:spcPts val="0"/>
              </a:spcAft>
              <a:buClr>
                <a:srgbClr val="0000A3"/>
              </a:buClr>
              <a:buSzTx/>
              <a:buFont typeface="Comic Sans MS" panose="030F0902030302020204" pitchFamily="66" charset="0"/>
              <a:buAutoNum type="arabicPeriod"/>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7" name="Content Placeholder 6">
            <a:extLst>
              <a:ext uri="{FF2B5EF4-FFF2-40B4-BE49-F238E27FC236}">
                <a16:creationId xmlns:a16="http://schemas.microsoft.com/office/drawing/2014/main" id="{5A84F48D-B139-BA49-B127-5134E112078B}"/>
              </a:ext>
            </a:extLst>
          </p:cNvPr>
          <p:cNvSpPr txBox="1">
            <a:spLocks/>
          </p:cNvSpPr>
          <p:nvPr/>
        </p:nvSpPr>
        <p:spPr bwMode="auto">
          <a:xfrm>
            <a:off x="6096000" y="1526094"/>
            <a:ext cx="4760686"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Gill Sans MT" pitchFamily="34" charset="0"/>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itchFamily="34" charset="0"/>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8" charset="0"/>
              </a:defRPr>
            </a:lvl9pPr>
          </a:lstStyle>
          <a:p>
            <a:pPr marL="14288"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sz="3200" b="0" i="0" u="none" strike="noStrike" kern="0" cap="none" spc="0" normalizeH="0" baseline="0" noProof="0" dirty="0">
                <a:ln>
                  <a:noFill/>
                </a:ln>
                <a:solidFill>
                  <a:srgbClr val="2D2DB9">
                    <a:lumMod val="75000"/>
                  </a:srgbClr>
                </a:solidFill>
                <a:effectLst/>
                <a:uLnTx/>
                <a:uFillTx/>
                <a:latin typeface="Calibri" panose="020F0502020204030204"/>
                <a:ea typeface="ＭＳ Ｐゴシック" charset="0"/>
              </a:rPr>
              <a:t>S</a:t>
            </a:r>
            <a:r>
              <a:rPr kumimoji="0" lang="en-US" sz="3200" b="0" i="0" u="none" strike="noStrike" kern="0" cap="none" spc="0" normalizeH="0" baseline="0" noProof="0" dirty="0" err="1">
                <a:ln>
                  <a:noFill/>
                </a:ln>
                <a:solidFill>
                  <a:srgbClr val="2D2DB9">
                    <a:lumMod val="75000"/>
                  </a:srgbClr>
                </a:solidFill>
                <a:effectLst/>
                <a:uLnTx/>
                <a:uFillTx/>
                <a:latin typeface="Calibri" panose="020F0502020204030204"/>
                <a:ea typeface="ＭＳ Ｐゴシック" charset="0"/>
              </a:rPr>
              <a:t>poofing</a:t>
            </a:r>
            <a:r>
              <a:rPr kumimoji="0" lang="en-US" sz="3200" b="0" i="0" u="none" strike="noStrike" kern="0" cap="none" spc="0" normalizeH="0" baseline="0" noProof="0" dirty="0">
                <a:ln>
                  <a:noFill/>
                </a:ln>
                <a:solidFill>
                  <a:srgbClr val="2D2DB9">
                    <a:lumMod val="75000"/>
                  </a:srgbClr>
                </a:solidFill>
                <a:effectLst/>
                <a:uLnTx/>
                <a:uFillTx/>
                <a:latin typeface="Calibri" panose="020F0502020204030204"/>
                <a:ea typeface="ＭＳ Ｐゴシック" charset="0"/>
              </a:rPr>
              <a:t>  attacks</a:t>
            </a:r>
          </a:p>
          <a:p>
            <a:pPr marL="342900" marR="0" lvl="0" indent="-342900" algn="l" defTabSz="914400" rtl="0" eaLnBrk="0" fontAlgn="base" latinLnBrk="0" hangingPunct="0">
              <a:lnSpc>
                <a:spcPct val="85000"/>
              </a:lnSpc>
              <a:spcBef>
                <a:spcPct val="20000"/>
              </a:spcBef>
              <a:spcAft>
                <a:spcPct val="0"/>
              </a:spcAft>
              <a:buClr>
                <a:srgbClr val="000099"/>
              </a:buClr>
              <a:buSzTx/>
              <a:buFont typeface="Wingdings" pitchFamily="2"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intercept DNS queries, returning bogus replies</a:t>
            </a:r>
          </a:p>
          <a:p>
            <a:pPr marL="742950" marR="0" lvl="1" indent="-28575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DNS cache poisoning</a:t>
            </a:r>
          </a:p>
          <a:p>
            <a:pPr marL="742950" marR="0" lvl="1" indent="-28575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RFC 4033: DNSSEC authentication services</a:t>
            </a:r>
          </a:p>
        </p:txBody>
      </p:sp>
      <p:sp>
        <p:nvSpPr>
          <p:cNvPr id="6" name="Slide Number Placeholder 2">
            <a:extLst>
              <a:ext uri="{FF2B5EF4-FFF2-40B4-BE49-F238E27FC236}">
                <a16:creationId xmlns:a16="http://schemas.microsoft.com/office/drawing/2014/main" id="{CEE8551A-CF21-2D4C-B81F-11CF85B7E4F2}"/>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81</a:t>
            </a:fld>
            <a:endParaRPr lang="en-US" dirty="0"/>
          </a:p>
        </p:txBody>
      </p:sp>
    </p:spTree>
    <p:extLst>
      <p:ext uri="{BB962C8B-B14F-4D97-AF65-F5344CB8AC3E}">
        <p14:creationId xmlns:p14="http://schemas.microsoft.com/office/powerpoint/2010/main" val="3984268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Application Layer: Overview</a:t>
            </a:r>
            <a:endParaRPr lang="en-US"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809242" y="1870563"/>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Principles of network applications</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Web and HTTP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E-mail, SMTP, IMAP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The Domain Name System DNS</a:t>
            </a:r>
          </a:p>
          <a:p>
            <a:endParaRPr lang="en-US" dirty="0"/>
          </a:p>
        </p:txBody>
      </p:sp>
      <p:sp>
        <p:nvSpPr>
          <p:cNvPr id="11" name="Rectangle 4">
            <a:extLst>
              <a:ext uri="{FF2B5EF4-FFF2-40B4-BE49-F238E27FC236}">
                <a16:creationId xmlns:a16="http://schemas.microsoft.com/office/drawing/2014/main" id="{5FE695BD-369F-8C4A-ACAD-42671E1C0719}"/>
              </a:ext>
            </a:extLst>
          </p:cNvPr>
          <p:cNvSpPr txBox="1">
            <a:spLocks noChangeArrowheads="1"/>
          </p:cNvSpPr>
          <p:nvPr/>
        </p:nvSpPr>
        <p:spPr>
          <a:xfrm>
            <a:off x="6557554" y="1422888"/>
            <a:ext cx="5405262" cy="4799013"/>
          </a:xfrm>
          <a:prstGeom prst="rect">
            <a:avLst/>
          </a:prstGeom>
        </p:spPr>
        <p:txBody>
          <a:bodyPr>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9250" indent="-349250">
              <a:buClr>
                <a:srgbClr val="0000A8"/>
              </a:buClr>
            </a:pPr>
            <a:r>
              <a:rPr lang="en-US" altLang="en-US" sz="3200" dirty="0">
                <a:ea typeface="ＭＳ Ｐゴシック" panose="020B0600070205080204" pitchFamily="34" charset="-128"/>
              </a:rPr>
              <a:t>P2P applications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video streaming and content distribution networks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socket programming with UDP and TCP</a:t>
            </a:r>
          </a:p>
          <a:p>
            <a:pPr>
              <a:buFont typeface="Wingdings" pitchFamily="2" charset="2"/>
              <a:buNone/>
            </a:pPr>
            <a:endParaRPr lang="en-US" altLang="en-US" sz="2400" dirty="0"/>
          </a:p>
        </p:txBody>
      </p:sp>
      <p:sp>
        <p:nvSpPr>
          <p:cNvPr id="3" name="Slide Number Placeholder 2">
            <a:extLst>
              <a:ext uri="{FF2B5EF4-FFF2-40B4-BE49-F238E27FC236}">
                <a16:creationId xmlns:a16="http://schemas.microsoft.com/office/drawing/2014/main" id="{3B8A7DC3-C885-F84E-9572-316B746437B7}"/>
              </a:ext>
            </a:extLst>
          </p:cNvPr>
          <p:cNvSpPr>
            <a:spLocks noGrp="1"/>
          </p:cNvSpPr>
          <p:nvPr>
            <p:ph type="sldNum" sz="quarter" idx="4"/>
          </p:nvPr>
        </p:nvSpPr>
        <p:spPr/>
        <p:txBody>
          <a:bodyPr/>
          <a:lstStyle/>
          <a:p>
            <a:r>
              <a:rPr lang="en-US"/>
              <a:t>Application Layer: 2-</a:t>
            </a:r>
            <a:fld id="{C4204591-24BD-A542-B9D5-F8D8A88D2FEE}" type="slidenum">
              <a:rPr lang="en-US" smtClean="0"/>
              <a:pPr/>
              <a:t>82</a:t>
            </a:fld>
            <a:endParaRPr lang="en-US" dirty="0"/>
          </a:p>
        </p:txBody>
      </p:sp>
      <p:pic>
        <p:nvPicPr>
          <p:cNvPr id="7" name="Picture 6" descr="Kurose&amp;Ross 8th edition photo">
            <a:extLst>
              <a:ext uri="{FF2B5EF4-FFF2-40B4-BE49-F238E27FC236}">
                <a16:creationId xmlns:a16="http://schemas.microsoft.com/office/drawing/2014/main" id="{B3788763-2714-774C-835A-92370051020B}"/>
              </a:ext>
            </a:extLst>
          </p:cNvPr>
          <p:cNvPicPr>
            <a:picLocks noChangeAspect="1"/>
          </p:cNvPicPr>
          <p:nvPr/>
        </p:nvPicPr>
        <p:blipFill>
          <a:blip r:embed="rId3"/>
          <a:stretch>
            <a:fillRect/>
          </a:stretch>
        </p:blipFill>
        <p:spPr>
          <a:xfrm>
            <a:off x="6957391" y="4125913"/>
            <a:ext cx="3087757" cy="2315818"/>
          </a:xfrm>
          <a:prstGeom prst="rect">
            <a:avLst/>
          </a:prstGeom>
        </p:spPr>
      </p:pic>
    </p:spTree>
    <p:extLst>
      <p:ext uri="{BB962C8B-B14F-4D97-AF65-F5344CB8AC3E}">
        <p14:creationId xmlns:p14="http://schemas.microsoft.com/office/powerpoint/2010/main" val="4164636709"/>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Freeform 370">
            <a:extLst>
              <a:ext uri="{FF2B5EF4-FFF2-40B4-BE49-F238E27FC236}">
                <a16:creationId xmlns:a16="http://schemas.microsoft.com/office/drawing/2014/main" id="{21662630-62BB-AE4A-A779-AEACD21E6D7C}"/>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Freeform 417">
            <a:extLst>
              <a:ext uri="{FF2B5EF4-FFF2-40B4-BE49-F238E27FC236}">
                <a16:creationId xmlns:a16="http://schemas.microsoft.com/office/drawing/2014/main" id="{22352293-C7A6-4C41-9DD8-CAA48CB29154}"/>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endParaRPr lang="en-US"/>
          </a:p>
        </p:txBody>
      </p:sp>
      <p:sp>
        <p:nvSpPr>
          <p:cNvPr id="369" name="Rectangle 419">
            <a:extLst>
              <a:ext uri="{FF2B5EF4-FFF2-40B4-BE49-F238E27FC236}">
                <a16:creationId xmlns:a16="http://schemas.microsoft.com/office/drawing/2014/main" id="{F39DA03D-3BDA-2344-B3D3-3A95FB5EEDF5}"/>
              </a:ext>
            </a:extLst>
          </p:cNvPr>
          <p:cNvSpPr>
            <a:spLocks noChangeArrowheads="1"/>
          </p:cNvSpPr>
          <p:nvPr/>
        </p:nvSpPr>
        <p:spPr bwMode="auto">
          <a:xfrm>
            <a:off x="7439074" y="3553079"/>
            <a:ext cx="986999" cy="669622"/>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370" name="AutoShape 420">
            <a:extLst>
              <a:ext uri="{FF2B5EF4-FFF2-40B4-BE49-F238E27FC236}">
                <a16:creationId xmlns:a16="http://schemas.microsoft.com/office/drawing/2014/main" id="{579866B0-F884-A84A-B74A-EFEA50EBF84C}"/>
              </a:ext>
            </a:extLst>
          </p:cNvPr>
          <p:cNvSpPr>
            <a:spLocks noChangeArrowheads="1"/>
          </p:cNvSpPr>
          <p:nvPr/>
        </p:nvSpPr>
        <p:spPr bwMode="auto">
          <a:xfrm>
            <a:off x="7205350" y="3289251"/>
            <a:ext cx="1458912" cy="317850"/>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gn="ctr">
              <a:lnSpc>
                <a:spcPct val="100000"/>
              </a:lnSpc>
              <a:spcBef>
                <a:spcPct val="0"/>
              </a:spcBef>
              <a:buClrTx/>
              <a:buSzTx/>
              <a:buFontTx/>
              <a:buNone/>
            </a:pPr>
            <a:endParaRPr lang="en-US" altLang="en-US" sz="2400">
              <a:solidFill>
                <a:srgbClr val="00CCFF"/>
              </a:solidFill>
              <a:latin typeface="Arial" panose="020B0604020202020204" pitchFamily="34" charset="0"/>
            </a:endParaRPr>
          </a:p>
        </p:txBody>
      </p:sp>
      <p:sp>
        <p:nvSpPr>
          <p:cNvPr id="21" name="Freeform 427">
            <a:extLst>
              <a:ext uri="{FF2B5EF4-FFF2-40B4-BE49-F238E27FC236}">
                <a16:creationId xmlns:a16="http://schemas.microsoft.com/office/drawing/2014/main" id="{3F97D486-CCD5-C043-940C-EC1740EC7BA0}"/>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endParaRPr lang="en-US"/>
          </a:p>
        </p:txBody>
      </p:sp>
      <p:sp>
        <p:nvSpPr>
          <p:cNvPr id="66" name="Text Box 580">
            <a:extLst>
              <a:ext uri="{FF2B5EF4-FFF2-40B4-BE49-F238E27FC236}">
                <a16:creationId xmlns:a16="http://schemas.microsoft.com/office/drawing/2014/main" id="{16C4E384-62E0-DC41-883F-EB2C4C99F8DB}"/>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r>
              <a:rPr lang="en-US" altLang="en-US" sz="1400" dirty="0">
                <a:latin typeface="+mn-lt"/>
              </a:rPr>
              <a:t>mobile network</a:t>
            </a:r>
          </a:p>
        </p:txBody>
      </p:sp>
      <p:sp>
        <p:nvSpPr>
          <p:cNvPr id="69" name="Text Box 580">
            <a:extLst>
              <a:ext uri="{FF2B5EF4-FFF2-40B4-BE49-F238E27FC236}">
                <a16:creationId xmlns:a16="http://schemas.microsoft.com/office/drawing/2014/main" id="{9AC056F8-729E-D344-BD7D-917810217933}"/>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80000"/>
              </a:lnSpc>
              <a:spcBef>
                <a:spcPct val="0"/>
              </a:spcBef>
              <a:buClrTx/>
              <a:buSzTx/>
              <a:buFontTx/>
              <a:buNone/>
            </a:pPr>
            <a:r>
              <a:rPr lang="en-US" altLang="en-US" sz="1400" dirty="0">
                <a:latin typeface="+mn-lt"/>
              </a:rPr>
              <a:t>home network</a:t>
            </a:r>
          </a:p>
        </p:txBody>
      </p:sp>
      <p:sp>
        <p:nvSpPr>
          <p:cNvPr id="70" name="Text Box 580">
            <a:extLst>
              <a:ext uri="{FF2B5EF4-FFF2-40B4-BE49-F238E27FC236}">
                <a16:creationId xmlns:a16="http://schemas.microsoft.com/office/drawing/2014/main" id="{8A1A4F41-0243-4946-9F02-F301CBD596B6}"/>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80000"/>
              </a:lnSpc>
              <a:spcBef>
                <a:spcPct val="0"/>
              </a:spcBef>
              <a:buClrTx/>
              <a:buSzTx/>
              <a:buFontTx/>
              <a:buNone/>
            </a:pPr>
            <a:r>
              <a:rPr lang="en-US" altLang="en-US" sz="1400" dirty="0">
                <a:latin typeface="+mn-lt"/>
              </a:rPr>
              <a:t>enterprise</a:t>
            </a:r>
          </a:p>
          <a:p>
            <a:pPr>
              <a:lnSpc>
                <a:spcPct val="80000"/>
              </a:lnSpc>
              <a:spcBef>
                <a:spcPct val="0"/>
              </a:spcBef>
              <a:buClrTx/>
              <a:buSzTx/>
              <a:buFontTx/>
              <a:buNone/>
            </a:pPr>
            <a:r>
              <a:rPr lang="en-US" altLang="en-US" sz="1400" dirty="0">
                <a:latin typeface="+mn-lt"/>
              </a:rPr>
              <a:t>          network</a:t>
            </a:r>
          </a:p>
        </p:txBody>
      </p:sp>
      <p:sp>
        <p:nvSpPr>
          <p:cNvPr id="372" name="Freeform 371">
            <a:extLst>
              <a:ext uri="{FF2B5EF4-FFF2-40B4-BE49-F238E27FC236}">
                <a16:creationId xmlns:a16="http://schemas.microsoft.com/office/drawing/2014/main" id="{C89E7C56-1DE4-7143-8EEB-E5965035CC42}"/>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74" name="Group 373">
            <a:extLst>
              <a:ext uri="{FF2B5EF4-FFF2-40B4-BE49-F238E27FC236}">
                <a16:creationId xmlns:a16="http://schemas.microsoft.com/office/drawing/2014/main" id="{96BCCD85-1D07-EF4E-A878-EC23CD23096A}"/>
              </a:ext>
            </a:extLst>
          </p:cNvPr>
          <p:cNvGrpSpPr/>
          <p:nvPr/>
        </p:nvGrpSpPr>
        <p:grpSpPr>
          <a:xfrm>
            <a:off x="10837700" y="3928050"/>
            <a:ext cx="687393" cy="721548"/>
            <a:chOff x="5203089" y="1751190"/>
            <a:chExt cx="858331" cy="662414"/>
          </a:xfrm>
        </p:grpSpPr>
        <p:sp>
          <p:nvSpPr>
            <p:cNvPr id="382" name="Freeform 381">
              <a:extLst>
                <a:ext uri="{FF2B5EF4-FFF2-40B4-BE49-F238E27FC236}">
                  <a16:creationId xmlns:a16="http://schemas.microsoft.com/office/drawing/2014/main" id="{D6FAD5AB-6E93-5E47-BE32-4993FD767B8F}"/>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3" name="Freeform 382">
              <a:extLst>
                <a:ext uri="{FF2B5EF4-FFF2-40B4-BE49-F238E27FC236}">
                  <a16:creationId xmlns:a16="http://schemas.microsoft.com/office/drawing/2014/main" id="{2A115C8B-7EC0-084D-A3CF-7AEF0487F301}"/>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384" name="Straight Connector 383">
              <a:extLst>
                <a:ext uri="{FF2B5EF4-FFF2-40B4-BE49-F238E27FC236}">
                  <a16:creationId xmlns:a16="http://schemas.microsoft.com/office/drawing/2014/main" id="{16F8043F-8502-904C-9632-B3658D71B8BE}"/>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5" name="Straight Connector 384">
              <a:extLst>
                <a:ext uri="{FF2B5EF4-FFF2-40B4-BE49-F238E27FC236}">
                  <a16:creationId xmlns:a16="http://schemas.microsoft.com/office/drawing/2014/main" id="{B4B3A6DE-2E70-F74C-8CA1-13247C912682}"/>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6" name="Straight Connector 385">
              <a:extLst>
                <a:ext uri="{FF2B5EF4-FFF2-40B4-BE49-F238E27FC236}">
                  <a16:creationId xmlns:a16="http://schemas.microsoft.com/office/drawing/2014/main" id="{4B9DB078-BD58-F64A-B873-E1187205EB94}"/>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7" name="Straight Connector 386">
              <a:extLst>
                <a:ext uri="{FF2B5EF4-FFF2-40B4-BE49-F238E27FC236}">
                  <a16:creationId xmlns:a16="http://schemas.microsoft.com/office/drawing/2014/main" id="{D321DD82-9D22-0B49-ADF9-8BE310E97E71}"/>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8" name="Straight Connector 387">
              <a:extLst>
                <a:ext uri="{FF2B5EF4-FFF2-40B4-BE49-F238E27FC236}">
                  <a16:creationId xmlns:a16="http://schemas.microsoft.com/office/drawing/2014/main" id="{18A2FB0C-53B9-5248-AA65-9BA9B429FC4C}"/>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9" name="Straight Connector 388">
              <a:extLst>
                <a:ext uri="{FF2B5EF4-FFF2-40B4-BE49-F238E27FC236}">
                  <a16:creationId xmlns:a16="http://schemas.microsoft.com/office/drawing/2014/main" id="{44FBB965-69F3-F546-AE9F-4AD14078F37E}"/>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91" name="Group 390">
            <a:extLst>
              <a:ext uri="{FF2B5EF4-FFF2-40B4-BE49-F238E27FC236}">
                <a16:creationId xmlns:a16="http://schemas.microsoft.com/office/drawing/2014/main" id="{BDA3EF41-5873-7D4B-8A04-F8D62DFD2DB6}"/>
              </a:ext>
            </a:extLst>
          </p:cNvPr>
          <p:cNvGrpSpPr/>
          <p:nvPr/>
        </p:nvGrpSpPr>
        <p:grpSpPr>
          <a:xfrm>
            <a:off x="10771171" y="3194171"/>
            <a:ext cx="594613" cy="648336"/>
            <a:chOff x="5203089" y="1751190"/>
            <a:chExt cx="858331" cy="662414"/>
          </a:xfrm>
        </p:grpSpPr>
        <p:sp>
          <p:nvSpPr>
            <p:cNvPr id="399" name="Freeform 398">
              <a:extLst>
                <a:ext uri="{FF2B5EF4-FFF2-40B4-BE49-F238E27FC236}">
                  <a16:creationId xmlns:a16="http://schemas.microsoft.com/office/drawing/2014/main" id="{325473B9-6F55-684D-B22D-FF70325540CE}"/>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0" name="Freeform 399">
              <a:extLst>
                <a:ext uri="{FF2B5EF4-FFF2-40B4-BE49-F238E27FC236}">
                  <a16:creationId xmlns:a16="http://schemas.microsoft.com/office/drawing/2014/main" id="{06CE85F7-18B2-3947-975F-CEA32EE2FBA7}"/>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401" name="Straight Connector 400">
              <a:extLst>
                <a:ext uri="{FF2B5EF4-FFF2-40B4-BE49-F238E27FC236}">
                  <a16:creationId xmlns:a16="http://schemas.microsoft.com/office/drawing/2014/main" id="{F3F3D0FA-374D-9147-8047-2B7B3AAF05DF}"/>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2" name="Straight Connector 401">
              <a:extLst>
                <a:ext uri="{FF2B5EF4-FFF2-40B4-BE49-F238E27FC236}">
                  <a16:creationId xmlns:a16="http://schemas.microsoft.com/office/drawing/2014/main" id="{AFF00F79-7128-E243-BBD5-A97200EABABC}"/>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3" name="Straight Connector 402">
              <a:extLst>
                <a:ext uri="{FF2B5EF4-FFF2-40B4-BE49-F238E27FC236}">
                  <a16:creationId xmlns:a16="http://schemas.microsoft.com/office/drawing/2014/main" id="{729D9C8D-B396-A049-9B7A-BE878812629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4" name="Straight Connector 403">
              <a:extLst>
                <a:ext uri="{FF2B5EF4-FFF2-40B4-BE49-F238E27FC236}">
                  <a16:creationId xmlns:a16="http://schemas.microsoft.com/office/drawing/2014/main" id="{4B32C41F-58E3-CC4F-9625-B6688BEB2140}"/>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5" name="Straight Connector 404">
              <a:extLst>
                <a:ext uri="{FF2B5EF4-FFF2-40B4-BE49-F238E27FC236}">
                  <a16:creationId xmlns:a16="http://schemas.microsoft.com/office/drawing/2014/main" id="{58933865-B1C6-3244-A0F5-136E4C6DD92E}"/>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406" name="Straight Connector 405">
              <a:extLst>
                <a:ext uri="{FF2B5EF4-FFF2-40B4-BE49-F238E27FC236}">
                  <a16:creationId xmlns:a16="http://schemas.microsoft.com/office/drawing/2014/main" id="{76C939A7-C3F0-5A45-B81D-4E775CF1C92C}"/>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562" name="Freeform 561">
            <a:extLst>
              <a:ext uri="{FF2B5EF4-FFF2-40B4-BE49-F238E27FC236}">
                <a16:creationId xmlns:a16="http://schemas.microsoft.com/office/drawing/2014/main" id="{BE088278-C41B-3E4A-87CE-FD65749FA13D}"/>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3" name="TextBox 572">
            <a:extLst>
              <a:ext uri="{FF2B5EF4-FFF2-40B4-BE49-F238E27FC236}">
                <a16:creationId xmlns:a16="http://schemas.microsoft.com/office/drawing/2014/main" id="{59DB778E-F23D-6C41-8A2D-8F08BD46CBCB}"/>
              </a:ext>
            </a:extLst>
          </p:cNvPr>
          <p:cNvSpPr txBox="1"/>
          <p:nvPr/>
        </p:nvSpPr>
        <p:spPr>
          <a:xfrm>
            <a:off x="9427201" y="1851195"/>
            <a:ext cx="1725088" cy="286232"/>
          </a:xfrm>
          <a:prstGeom prst="rect">
            <a:avLst/>
          </a:prstGeom>
          <a:noFill/>
        </p:spPr>
        <p:txBody>
          <a:bodyPr wrap="none" rtlCol="0">
            <a:spAutoFit/>
          </a:bodyPr>
          <a:lstStyle/>
          <a:p>
            <a:pPr>
              <a:lnSpc>
                <a:spcPct val="90000"/>
              </a:lnSpc>
            </a:pPr>
            <a:r>
              <a:rPr lang="en-US" sz="1400" dirty="0"/>
              <a:t>national or global ISP</a:t>
            </a:r>
          </a:p>
        </p:txBody>
      </p:sp>
      <p:sp>
        <p:nvSpPr>
          <p:cNvPr id="655" name="Rectangle 654">
            <a:extLst>
              <a:ext uri="{FF2B5EF4-FFF2-40B4-BE49-F238E27FC236}">
                <a16:creationId xmlns:a16="http://schemas.microsoft.com/office/drawing/2014/main" id="{2DCB9395-41DC-D844-A0B1-59B5BDD3151F}"/>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3" name="TextBox 652">
            <a:extLst>
              <a:ext uri="{FF2B5EF4-FFF2-40B4-BE49-F238E27FC236}">
                <a16:creationId xmlns:a16="http://schemas.microsoft.com/office/drawing/2014/main" id="{C34CA97E-4007-3540-925A-3C739C254049}"/>
              </a:ext>
            </a:extLst>
          </p:cNvPr>
          <p:cNvSpPr txBox="1"/>
          <p:nvPr/>
        </p:nvSpPr>
        <p:spPr>
          <a:xfrm>
            <a:off x="8766162" y="3447919"/>
            <a:ext cx="1040639" cy="480131"/>
          </a:xfrm>
          <a:prstGeom prst="rect">
            <a:avLst/>
          </a:prstGeom>
          <a:noFill/>
        </p:spPr>
        <p:txBody>
          <a:bodyPr wrap="square" rtlCol="0">
            <a:spAutoFit/>
          </a:bodyPr>
          <a:lstStyle/>
          <a:p>
            <a:pPr>
              <a:lnSpc>
                <a:spcPct val="90000"/>
              </a:lnSpc>
            </a:pPr>
            <a:r>
              <a:rPr lang="en-US" sz="1400" dirty="0"/>
              <a:t>local or regional ISP</a:t>
            </a:r>
          </a:p>
        </p:txBody>
      </p:sp>
      <p:sp>
        <p:nvSpPr>
          <p:cNvPr id="657" name="TextBox 656">
            <a:extLst>
              <a:ext uri="{FF2B5EF4-FFF2-40B4-BE49-F238E27FC236}">
                <a16:creationId xmlns:a16="http://schemas.microsoft.com/office/drawing/2014/main" id="{7DCF99E9-1DFC-0241-B2E7-471998268663}"/>
              </a:ext>
            </a:extLst>
          </p:cNvPr>
          <p:cNvSpPr txBox="1"/>
          <p:nvPr/>
        </p:nvSpPr>
        <p:spPr>
          <a:xfrm>
            <a:off x="10917767" y="4677937"/>
            <a:ext cx="813043" cy="383182"/>
          </a:xfrm>
          <a:prstGeom prst="rect">
            <a:avLst/>
          </a:prstGeom>
          <a:noFill/>
        </p:spPr>
        <p:txBody>
          <a:bodyPr wrap="none" rtlCol="0">
            <a:spAutoFit/>
          </a:bodyPr>
          <a:lstStyle/>
          <a:p>
            <a:pPr>
              <a:lnSpc>
                <a:spcPct val="90000"/>
              </a:lnSpc>
            </a:pPr>
            <a:r>
              <a:rPr lang="en-US" sz="1050" dirty="0"/>
              <a:t>datacenter </a:t>
            </a:r>
          </a:p>
          <a:p>
            <a:pPr>
              <a:lnSpc>
                <a:spcPct val="90000"/>
              </a:lnSpc>
            </a:pPr>
            <a:r>
              <a:rPr lang="en-US" sz="1050" dirty="0"/>
              <a:t>network</a:t>
            </a:r>
          </a:p>
        </p:txBody>
      </p:sp>
      <p:sp>
        <p:nvSpPr>
          <p:cNvPr id="658" name="TextBox 657">
            <a:extLst>
              <a:ext uri="{FF2B5EF4-FFF2-40B4-BE49-F238E27FC236}">
                <a16:creationId xmlns:a16="http://schemas.microsoft.com/office/drawing/2014/main" id="{173BD163-3F4D-944E-B86B-3275B779D5A8}"/>
              </a:ext>
            </a:extLst>
          </p:cNvPr>
          <p:cNvSpPr txBox="1"/>
          <p:nvPr/>
        </p:nvSpPr>
        <p:spPr>
          <a:xfrm>
            <a:off x="10063018" y="4228248"/>
            <a:ext cx="843051" cy="674031"/>
          </a:xfrm>
          <a:prstGeom prst="rect">
            <a:avLst/>
          </a:prstGeom>
          <a:noFill/>
        </p:spPr>
        <p:txBody>
          <a:bodyPr wrap="none" rtlCol="0">
            <a:spAutoFit/>
          </a:bodyPr>
          <a:lstStyle/>
          <a:p>
            <a:pPr>
              <a:lnSpc>
                <a:spcPct val="90000"/>
              </a:lnSpc>
            </a:pPr>
            <a:r>
              <a:rPr lang="en-US" sz="1400" dirty="0"/>
              <a:t>content </a:t>
            </a:r>
          </a:p>
          <a:p>
            <a:pPr>
              <a:lnSpc>
                <a:spcPct val="90000"/>
              </a:lnSpc>
            </a:pPr>
            <a:r>
              <a:rPr lang="en-US" sz="1400" dirty="0"/>
              <a:t>provider </a:t>
            </a:r>
          </a:p>
          <a:p>
            <a:pPr>
              <a:lnSpc>
                <a:spcPct val="90000"/>
              </a:lnSpc>
            </a:pPr>
            <a:r>
              <a:rPr lang="en-US" sz="1400" dirty="0"/>
              <a:t>network</a:t>
            </a:r>
            <a:endParaRPr lang="en-US" sz="1000" dirty="0"/>
          </a:p>
        </p:txBody>
      </p:sp>
      <p:cxnSp>
        <p:nvCxnSpPr>
          <p:cNvPr id="830" name="Straight Connector 829">
            <a:extLst>
              <a:ext uri="{FF2B5EF4-FFF2-40B4-BE49-F238E27FC236}">
                <a16:creationId xmlns:a16="http://schemas.microsoft.com/office/drawing/2014/main" id="{B163CA8C-EB1E-A14C-9A66-BC297C1207E6}"/>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a:extLst>
              <a:ext uri="{FF2B5EF4-FFF2-40B4-BE49-F238E27FC236}">
                <a16:creationId xmlns:a16="http://schemas.microsoft.com/office/drawing/2014/main" id="{5423E50E-9196-7E41-B2E3-7EFFBB807850}"/>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5" name="Straight Connector 824">
            <a:extLst>
              <a:ext uri="{FF2B5EF4-FFF2-40B4-BE49-F238E27FC236}">
                <a16:creationId xmlns:a16="http://schemas.microsoft.com/office/drawing/2014/main" id="{D736E0FF-D607-3B4C-A87A-D415301D67BE}"/>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3" name="Straight Connector 822">
            <a:extLst>
              <a:ext uri="{FF2B5EF4-FFF2-40B4-BE49-F238E27FC236}">
                <a16:creationId xmlns:a16="http://schemas.microsoft.com/office/drawing/2014/main" id="{412118DA-F614-8A42-80A7-8D427CB9D063}"/>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a:extLst>
              <a:ext uri="{FF2B5EF4-FFF2-40B4-BE49-F238E27FC236}">
                <a16:creationId xmlns:a16="http://schemas.microsoft.com/office/drawing/2014/main" id="{1F000A1C-019C-AC40-8B26-99394BC90A3F}"/>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8" name="Straight Connector 817">
            <a:extLst>
              <a:ext uri="{FF2B5EF4-FFF2-40B4-BE49-F238E27FC236}">
                <a16:creationId xmlns:a16="http://schemas.microsoft.com/office/drawing/2014/main" id="{E581177E-ADBB-324A-BE56-FFA64730F33D}"/>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a:extLst>
              <a:ext uri="{FF2B5EF4-FFF2-40B4-BE49-F238E27FC236}">
                <a16:creationId xmlns:a16="http://schemas.microsoft.com/office/drawing/2014/main" id="{D0BFF2F4-0B07-CF45-A69B-7B91FA12DE36}"/>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a:extLst>
              <a:ext uri="{FF2B5EF4-FFF2-40B4-BE49-F238E27FC236}">
                <a16:creationId xmlns:a16="http://schemas.microsoft.com/office/drawing/2014/main" id="{E3568D00-797E-F542-B47B-DC40257A1AF2}"/>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a:extLst>
              <a:ext uri="{FF2B5EF4-FFF2-40B4-BE49-F238E27FC236}">
                <a16:creationId xmlns:a16="http://schemas.microsoft.com/office/drawing/2014/main" id="{B5D2DFB3-E4DE-3C49-8F72-DC09F553A5F3}"/>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8" name="Straight Connector 807">
            <a:extLst>
              <a:ext uri="{FF2B5EF4-FFF2-40B4-BE49-F238E27FC236}">
                <a16:creationId xmlns:a16="http://schemas.microsoft.com/office/drawing/2014/main" id="{F9A85AAA-3DAA-6946-B559-D97F731B61D5}"/>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a:extLst>
              <a:ext uri="{FF2B5EF4-FFF2-40B4-BE49-F238E27FC236}">
                <a16:creationId xmlns:a16="http://schemas.microsoft.com/office/drawing/2014/main" id="{12CE73BA-DDE8-5741-9E5E-64CA353BA98C}"/>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803" name="Group 802">
            <a:extLst>
              <a:ext uri="{FF2B5EF4-FFF2-40B4-BE49-F238E27FC236}">
                <a16:creationId xmlns:a16="http://schemas.microsoft.com/office/drawing/2014/main" id="{4429D23B-C424-D54E-A99F-D3FC646B3D08}"/>
              </a:ext>
            </a:extLst>
          </p:cNvPr>
          <p:cNvGrpSpPr/>
          <p:nvPr/>
        </p:nvGrpSpPr>
        <p:grpSpPr>
          <a:xfrm>
            <a:off x="7562238" y="2127325"/>
            <a:ext cx="3578867" cy="3640283"/>
            <a:chOff x="7562238" y="2127325"/>
            <a:chExt cx="3578867" cy="3640283"/>
          </a:xfrm>
        </p:grpSpPr>
        <p:grpSp>
          <p:nvGrpSpPr>
            <p:cNvPr id="800" name="Group 799">
              <a:extLst>
                <a:ext uri="{FF2B5EF4-FFF2-40B4-BE49-F238E27FC236}">
                  <a16:creationId xmlns:a16="http://schemas.microsoft.com/office/drawing/2014/main" id="{C0FB38C4-8D4E-FD46-8BA5-A01F983C9AF5}"/>
                </a:ext>
              </a:extLst>
            </p:cNvPr>
            <p:cNvGrpSpPr/>
            <p:nvPr/>
          </p:nvGrpSpPr>
          <p:grpSpPr>
            <a:xfrm>
              <a:off x="7857253" y="2127325"/>
              <a:ext cx="3283852" cy="3640283"/>
              <a:chOff x="7881336" y="2104198"/>
              <a:chExt cx="3283852" cy="3640283"/>
            </a:xfrm>
          </p:grpSpPr>
          <p:sp>
            <p:nvSpPr>
              <p:cNvPr id="22" name="Line 428">
                <a:extLst>
                  <a:ext uri="{FF2B5EF4-FFF2-40B4-BE49-F238E27FC236}">
                    <a16:creationId xmlns:a16="http://schemas.microsoft.com/office/drawing/2014/main" id="{28DDE19D-11FD-214B-B68A-9F6AAEA3AAEC}"/>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4" name="Line 430">
                <a:extLst>
                  <a:ext uri="{FF2B5EF4-FFF2-40B4-BE49-F238E27FC236}">
                    <a16:creationId xmlns:a16="http://schemas.microsoft.com/office/drawing/2014/main" id="{3188928B-5976-7142-B509-B67C32631B1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5" name="Line 431">
                <a:extLst>
                  <a:ext uri="{FF2B5EF4-FFF2-40B4-BE49-F238E27FC236}">
                    <a16:creationId xmlns:a16="http://schemas.microsoft.com/office/drawing/2014/main" id="{B61C3274-819B-1A4B-9892-BC7A0AB4BF5E}"/>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 name="Line 432">
                <a:extLst>
                  <a:ext uri="{FF2B5EF4-FFF2-40B4-BE49-F238E27FC236}">
                    <a16:creationId xmlns:a16="http://schemas.microsoft.com/office/drawing/2014/main" id="{6434324A-C183-F645-84E8-7170D215D0C6}"/>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7" name="Line 433">
                <a:extLst>
                  <a:ext uri="{FF2B5EF4-FFF2-40B4-BE49-F238E27FC236}">
                    <a16:creationId xmlns:a16="http://schemas.microsoft.com/office/drawing/2014/main" id="{4326369B-7050-F54A-9B61-51FBE9831653}"/>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 name="Line 435">
                <a:extLst>
                  <a:ext uri="{FF2B5EF4-FFF2-40B4-BE49-F238E27FC236}">
                    <a16:creationId xmlns:a16="http://schemas.microsoft.com/office/drawing/2014/main" id="{D2EFF5DE-9380-7D46-847C-7986E80C63F3}"/>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29" name="Line 436">
                <a:extLst>
                  <a:ext uri="{FF2B5EF4-FFF2-40B4-BE49-F238E27FC236}">
                    <a16:creationId xmlns:a16="http://schemas.microsoft.com/office/drawing/2014/main" id="{CAD2281A-59A4-DA4C-A9DC-E37CA4991998}"/>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439">
                <a:extLst>
                  <a:ext uri="{FF2B5EF4-FFF2-40B4-BE49-F238E27FC236}">
                    <a16:creationId xmlns:a16="http://schemas.microsoft.com/office/drawing/2014/main" id="{59746900-72D7-BF46-8B59-62F2A5D479C9}"/>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440">
                <a:extLst>
                  <a:ext uri="{FF2B5EF4-FFF2-40B4-BE49-F238E27FC236}">
                    <a16:creationId xmlns:a16="http://schemas.microsoft.com/office/drawing/2014/main" id="{76AA107C-4028-5D4D-B986-E7C4D7058C29}"/>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441">
                <a:extLst>
                  <a:ext uri="{FF2B5EF4-FFF2-40B4-BE49-F238E27FC236}">
                    <a16:creationId xmlns:a16="http://schemas.microsoft.com/office/drawing/2014/main" id="{AF797424-05E8-8345-847C-94DA81395AD4}"/>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443">
                <a:extLst>
                  <a:ext uri="{FF2B5EF4-FFF2-40B4-BE49-F238E27FC236}">
                    <a16:creationId xmlns:a16="http://schemas.microsoft.com/office/drawing/2014/main" id="{BCDF073B-F330-A345-A512-B85DFD399D1F}"/>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 name="Line 449">
                <a:extLst>
                  <a:ext uri="{FF2B5EF4-FFF2-40B4-BE49-F238E27FC236}">
                    <a16:creationId xmlns:a16="http://schemas.microsoft.com/office/drawing/2014/main" id="{53CD988A-3515-7242-9C29-87AF281086FD}"/>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28" name="Line 428">
                <a:extLst>
                  <a:ext uri="{FF2B5EF4-FFF2-40B4-BE49-F238E27FC236}">
                    <a16:creationId xmlns:a16="http://schemas.microsoft.com/office/drawing/2014/main" id="{538963BA-E603-D94F-A908-92C50EC393BD}"/>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37" name="Line 440">
                <a:extLst>
                  <a:ext uri="{FF2B5EF4-FFF2-40B4-BE49-F238E27FC236}">
                    <a16:creationId xmlns:a16="http://schemas.microsoft.com/office/drawing/2014/main" id="{E3BCB46D-EF32-8C42-A43A-1B0DAF759B6E}"/>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cxnSp>
            <p:nvCxnSpPr>
              <p:cNvPr id="564" name="Straight Connector 563">
                <a:extLst>
                  <a:ext uri="{FF2B5EF4-FFF2-40B4-BE49-F238E27FC236}">
                    <a16:creationId xmlns:a16="http://schemas.microsoft.com/office/drawing/2014/main" id="{CE6E1140-BC2F-9947-9B51-91DC5079ABB1}"/>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5" name="Straight Connector 564">
                <a:extLst>
                  <a:ext uri="{FF2B5EF4-FFF2-40B4-BE49-F238E27FC236}">
                    <a16:creationId xmlns:a16="http://schemas.microsoft.com/office/drawing/2014/main" id="{9EF5B4FA-3960-F54C-936B-C64147078447}"/>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6" name="Straight Connector 565">
                <a:extLst>
                  <a:ext uri="{FF2B5EF4-FFF2-40B4-BE49-F238E27FC236}">
                    <a16:creationId xmlns:a16="http://schemas.microsoft.com/office/drawing/2014/main" id="{691B45AC-C5E3-D24E-9C63-05D00B08C71D}"/>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7" name="Straight Connector 566">
                <a:extLst>
                  <a:ext uri="{FF2B5EF4-FFF2-40B4-BE49-F238E27FC236}">
                    <a16:creationId xmlns:a16="http://schemas.microsoft.com/office/drawing/2014/main" id="{59EB46BB-F3EA-4248-B631-AC80BEB74EF0}"/>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8" name="Straight Connector 567">
                <a:extLst>
                  <a:ext uri="{FF2B5EF4-FFF2-40B4-BE49-F238E27FC236}">
                    <a16:creationId xmlns:a16="http://schemas.microsoft.com/office/drawing/2014/main" id="{C562C7DD-3FD1-0E4C-B308-744C6C87FC79}"/>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9" name="Straight Connector 568">
                <a:extLst>
                  <a:ext uri="{FF2B5EF4-FFF2-40B4-BE49-F238E27FC236}">
                    <a16:creationId xmlns:a16="http://schemas.microsoft.com/office/drawing/2014/main" id="{6793D61B-AD50-A246-A5C0-38DF48C17738}"/>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0" name="Straight Connector 569">
                <a:extLst>
                  <a:ext uri="{FF2B5EF4-FFF2-40B4-BE49-F238E27FC236}">
                    <a16:creationId xmlns:a16="http://schemas.microsoft.com/office/drawing/2014/main" id="{EDD09B84-3AA8-0948-AB6C-1D5CBFFC5293}"/>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4" name="Straight Connector 573">
                <a:extLst>
                  <a:ext uri="{FF2B5EF4-FFF2-40B4-BE49-F238E27FC236}">
                    <a16:creationId xmlns:a16="http://schemas.microsoft.com/office/drawing/2014/main" id="{C777BA08-17B1-254B-BCB6-583E10254EC6}"/>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3" name="Line 541">
                <a:extLst>
                  <a:ext uri="{FF2B5EF4-FFF2-40B4-BE49-F238E27FC236}">
                    <a16:creationId xmlns:a16="http://schemas.microsoft.com/office/drawing/2014/main" id="{C44ADC96-78DA-C64F-AF97-4FFA68D2ED1C}"/>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 name="Line 424">
                <a:extLst>
                  <a:ext uri="{FF2B5EF4-FFF2-40B4-BE49-F238E27FC236}">
                    <a16:creationId xmlns:a16="http://schemas.microsoft.com/office/drawing/2014/main" id="{845B46BE-685D-2D4E-AD26-5684794D19D9}"/>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pic>
          <p:nvPicPr>
            <p:cNvPr id="262" name="Picture 778" descr="antenna_radiation_stylized">
              <a:extLst>
                <a:ext uri="{FF2B5EF4-FFF2-40B4-BE49-F238E27FC236}">
                  <a16:creationId xmlns:a16="http://schemas.microsoft.com/office/drawing/2014/main" id="{B73E5F98-BC74-DB47-BA02-5F29DC67572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0" name="Picture 781" descr="antenna_radiation_stylized">
              <a:extLst>
                <a:ext uri="{FF2B5EF4-FFF2-40B4-BE49-F238E27FC236}">
                  <a16:creationId xmlns:a16="http://schemas.microsoft.com/office/drawing/2014/main" id="{5F858A2F-D0F0-7E47-8EF1-4C37898F9C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2" name="Picture 799" descr="cell_tower_radiation copy">
              <a:extLst>
                <a:ext uri="{FF2B5EF4-FFF2-40B4-BE49-F238E27FC236}">
                  <a16:creationId xmlns:a16="http://schemas.microsoft.com/office/drawing/2014/main" id="{B5B28CD6-3076-384D-8180-86543C59B6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3" name="Oval 800">
              <a:extLst>
                <a:ext uri="{FF2B5EF4-FFF2-40B4-BE49-F238E27FC236}">
                  <a16:creationId xmlns:a16="http://schemas.microsoft.com/office/drawing/2014/main" id="{271D03F6-D85B-EC41-803D-EFAA96DAE87E}"/>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239" name="Line 426">
            <a:extLst>
              <a:ext uri="{FF2B5EF4-FFF2-40B4-BE49-F238E27FC236}">
                <a16:creationId xmlns:a16="http://schemas.microsoft.com/office/drawing/2014/main" id="{DDAEB50C-98DD-DA43-B9C4-9AB7F9ED5BFD}"/>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nvGrpSpPr>
          <p:cNvPr id="241" name="Group 783">
            <a:extLst>
              <a:ext uri="{FF2B5EF4-FFF2-40B4-BE49-F238E27FC236}">
                <a16:creationId xmlns:a16="http://schemas.microsoft.com/office/drawing/2014/main" id="{02FEAFB4-9831-B64A-9F54-92C532E8F36E}"/>
              </a:ext>
            </a:extLst>
          </p:cNvPr>
          <p:cNvGrpSpPr>
            <a:grpSpLocks/>
          </p:cNvGrpSpPr>
          <p:nvPr/>
        </p:nvGrpSpPr>
        <p:grpSpPr bwMode="auto">
          <a:xfrm>
            <a:off x="8050698" y="2309376"/>
            <a:ext cx="298450" cy="464008"/>
            <a:chOff x="3130" y="3288"/>
            <a:chExt cx="410" cy="742"/>
          </a:xfrm>
        </p:grpSpPr>
        <p:sp>
          <p:nvSpPr>
            <p:cNvPr id="244" name="Line 270">
              <a:extLst>
                <a:ext uri="{FF2B5EF4-FFF2-40B4-BE49-F238E27FC236}">
                  <a16:creationId xmlns:a16="http://schemas.microsoft.com/office/drawing/2014/main" id="{A9300902-94F3-8949-9A54-8B95986ACBE5}"/>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45" name="Line 271">
              <a:extLst>
                <a:ext uri="{FF2B5EF4-FFF2-40B4-BE49-F238E27FC236}">
                  <a16:creationId xmlns:a16="http://schemas.microsoft.com/office/drawing/2014/main" id="{B93F32E3-8690-BD4B-B848-94E1FAAB5E88}"/>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46" name="Line 272">
              <a:extLst>
                <a:ext uri="{FF2B5EF4-FFF2-40B4-BE49-F238E27FC236}">
                  <a16:creationId xmlns:a16="http://schemas.microsoft.com/office/drawing/2014/main" id="{AB0BEDC3-F0F0-4E42-A55F-57AC0548D591}"/>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47" name="Line 273">
              <a:extLst>
                <a:ext uri="{FF2B5EF4-FFF2-40B4-BE49-F238E27FC236}">
                  <a16:creationId xmlns:a16="http://schemas.microsoft.com/office/drawing/2014/main" id="{3AF299DE-8F54-D84C-B398-5B3B44C53A96}"/>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48" name="Line 274">
              <a:extLst>
                <a:ext uri="{FF2B5EF4-FFF2-40B4-BE49-F238E27FC236}">
                  <a16:creationId xmlns:a16="http://schemas.microsoft.com/office/drawing/2014/main" id="{C2005C3C-C4BA-FD44-A127-E5C4FE594D94}"/>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49" name="Line 275">
              <a:extLst>
                <a:ext uri="{FF2B5EF4-FFF2-40B4-BE49-F238E27FC236}">
                  <a16:creationId xmlns:a16="http://schemas.microsoft.com/office/drawing/2014/main" id="{948DF918-9246-AF45-A55F-C5B7436635B2}"/>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50" name="Line 276">
              <a:extLst>
                <a:ext uri="{FF2B5EF4-FFF2-40B4-BE49-F238E27FC236}">
                  <a16:creationId xmlns:a16="http://schemas.microsoft.com/office/drawing/2014/main" id="{3D1534AB-9253-A140-B4C5-81F085C4528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51" name="Line 277">
              <a:extLst>
                <a:ext uri="{FF2B5EF4-FFF2-40B4-BE49-F238E27FC236}">
                  <a16:creationId xmlns:a16="http://schemas.microsoft.com/office/drawing/2014/main" id="{3BA377A2-6A51-F64B-AA8B-4FB90FAA7D33}"/>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52" name="Line 278">
              <a:extLst>
                <a:ext uri="{FF2B5EF4-FFF2-40B4-BE49-F238E27FC236}">
                  <a16:creationId xmlns:a16="http://schemas.microsoft.com/office/drawing/2014/main" id="{FA310FA6-4B1E-0047-8066-8AF44673F2B8}"/>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53" name="Line 279">
              <a:extLst>
                <a:ext uri="{FF2B5EF4-FFF2-40B4-BE49-F238E27FC236}">
                  <a16:creationId xmlns:a16="http://schemas.microsoft.com/office/drawing/2014/main" id="{254B094E-F3D3-0F46-BF4E-A226644B01D8}"/>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54" name="Line 280">
              <a:extLst>
                <a:ext uri="{FF2B5EF4-FFF2-40B4-BE49-F238E27FC236}">
                  <a16:creationId xmlns:a16="http://schemas.microsoft.com/office/drawing/2014/main" id="{9805319A-9CA5-7340-811A-8DBCB5A2BAC3}"/>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55" name="Line 281">
              <a:extLst>
                <a:ext uri="{FF2B5EF4-FFF2-40B4-BE49-F238E27FC236}">
                  <a16:creationId xmlns:a16="http://schemas.microsoft.com/office/drawing/2014/main" id="{6042C4DF-7427-904B-A064-26708AF48089}"/>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56" name="Line 282">
              <a:extLst>
                <a:ext uri="{FF2B5EF4-FFF2-40B4-BE49-F238E27FC236}">
                  <a16:creationId xmlns:a16="http://schemas.microsoft.com/office/drawing/2014/main" id="{21FF36A4-E56F-C94A-8E67-9A6E4DA844B2}"/>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57" name="Line 283">
              <a:extLst>
                <a:ext uri="{FF2B5EF4-FFF2-40B4-BE49-F238E27FC236}">
                  <a16:creationId xmlns:a16="http://schemas.microsoft.com/office/drawing/2014/main" id="{C6A0831D-FA2C-E744-8FE0-FDFDDB5FDD0D}"/>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58" name="Line 284">
              <a:extLst>
                <a:ext uri="{FF2B5EF4-FFF2-40B4-BE49-F238E27FC236}">
                  <a16:creationId xmlns:a16="http://schemas.microsoft.com/office/drawing/2014/main" id="{65548550-729A-4849-9DC4-127F8FE86B26}"/>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pic>
        <p:nvPicPr>
          <p:cNvPr id="261" name="Picture 777" descr="access_point_stylized_small">
            <a:extLst>
              <a:ext uri="{FF2B5EF4-FFF2-40B4-BE49-F238E27FC236}">
                <a16:creationId xmlns:a16="http://schemas.microsoft.com/office/drawing/2014/main" id="{FA9A412B-D725-D449-8707-A3626DCB481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9" name="Picture 780" descr="access_point_stylized_small">
            <a:extLst>
              <a:ext uri="{FF2B5EF4-FFF2-40B4-BE49-F238E27FC236}">
                <a16:creationId xmlns:a16="http://schemas.microsoft.com/office/drawing/2014/main" id="{AC22920E-0555-BA45-9B6A-B76172153C8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71" name="Group 470">
            <a:extLst>
              <a:ext uri="{FF2B5EF4-FFF2-40B4-BE49-F238E27FC236}">
                <a16:creationId xmlns:a16="http://schemas.microsoft.com/office/drawing/2014/main" id="{DE035BC7-2762-3044-BE80-C91EC827E65C}"/>
              </a:ext>
            </a:extLst>
          </p:cNvPr>
          <p:cNvGrpSpPr/>
          <p:nvPr/>
        </p:nvGrpSpPr>
        <p:grpSpPr>
          <a:xfrm>
            <a:off x="9783558" y="4989983"/>
            <a:ext cx="393760" cy="218578"/>
            <a:chOff x="7493876" y="2774731"/>
            <a:chExt cx="1481958" cy="894622"/>
          </a:xfrm>
        </p:grpSpPr>
        <p:sp>
          <p:nvSpPr>
            <p:cNvPr id="472" name="Freeform 471">
              <a:extLst>
                <a:ext uri="{FF2B5EF4-FFF2-40B4-BE49-F238E27FC236}">
                  <a16:creationId xmlns:a16="http://schemas.microsoft.com/office/drawing/2014/main" id="{BEE06200-7AF9-4A43-9447-2349DCBFF94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3" name="Oval 472">
              <a:extLst>
                <a:ext uri="{FF2B5EF4-FFF2-40B4-BE49-F238E27FC236}">
                  <a16:creationId xmlns:a16="http://schemas.microsoft.com/office/drawing/2014/main" id="{3340A80C-5091-6D49-89E5-375F02E9486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474" name="Group 473">
              <a:extLst>
                <a:ext uri="{FF2B5EF4-FFF2-40B4-BE49-F238E27FC236}">
                  <a16:creationId xmlns:a16="http://schemas.microsoft.com/office/drawing/2014/main" id="{B2821126-95C5-B044-AEBC-BA333FAF6B2D}"/>
                </a:ext>
              </a:extLst>
            </p:cNvPr>
            <p:cNvGrpSpPr/>
            <p:nvPr/>
          </p:nvGrpSpPr>
          <p:grpSpPr>
            <a:xfrm>
              <a:off x="7713663" y="2848339"/>
              <a:ext cx="1042107" cy="425543"/>
              <a:chOff x="7786941" y="2884917"/>
              <a:chExt cx="897649" cy="353919"/>
            </a:xfrm>
          </p:grpSpPr>
          <p:sp>
            <p:nvSpPr>
              <p:cNvPr id="475" name="Freeform 474">
                <a:extLst>
                  <a:ext uri="{FF2B5EF4-FFF2-40B4-BE49-F238E27FC236}">
                    <a16:creationId xmlns:a16="http://schemas.microsoft.com/office/drawing/2014/main" id="{B76A81D4-5DC8-C241-B209-B819BC6D74F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6" name="Freeform 475">
                <a:extLst>
                  <a:ext uri="{FF2B5EF4-FFF2-40B4-BE49-F238E27FC236}">
                    <a16:creationId xmlns:a16="http://schemas.microsoft.com/office/drawing/2014/main" id="{6F6ED06A-086C-754C-BE82-59E2830CF0D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7" name="Freeform 476">
                <a:extLst>
                  <a:ext uri="{FF2B5EF4-FFF2-40B4-BE49-F238E27FC236}">
                    <a16:creationId xmlns:a16="http://schemas.microsoft.com/office/drawing/2014/main" id="{A32340AB-4CC3-5442-987B-A47EF2040F1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8" name="Freeform 477">
                <a:extLst>
                  <a:ext uri="{FF2B5EF4-FFF2-40B4-BE49-F238E27FC236}">
                    <a16:creationId xmlns:a16="http://schemas.microsoft.com/office/drawing/2014/main" id="{AC0AB71B-FD2B-9C4A-AE22-B586FC33568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20" name="Group 519">
            <a:extLst>
              <a:ext uri="{FF2B5EF4-FFF2-40B4-BE49-F238E27FC236}">
                <a16:creationId xmlns:a16="http://schemas.microsoft.com/office/drawing/2014/main" id="{60B6F784-668B-5D4B-A622-66CCE6350B84}"/>
              </a:ext>
            </a:extLst>
          </p:cNvPr>
          <p:cNvGrpSpPr/>
          <p:nvPr/>
        </p:nvGrpSpPr>
        <p:grpSpPr>
          <a:xfrm>
            <a:off x="9849365" y="5339037"/>
            <a:ext cx="309740" cy="190838"/>
            <a:chOff x="3668110" y="2448910"/>
            <a:chExt cx="3794234" cy="2165130"/>
          </a:xfrm>
        </p:grpSpPr>
        <p:sp>
          <p:nvSpPr>
            <p:cNvPr id="521" name="Rectangle 520">
              <a:extLst>
                <a:ext uri="{FF2B5EF4-FFF2-40B4-BE49-F238E27FC236}">
                  <a16:creationId xmlns:a16="http://schemas.microsoft.com/office/drawing/2014/main" id="{275B9F34-60F1-4A43-AAD4-D58802DAAC8F}"/>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2" name="Freeform 521">
              <a:extLst>
                <a:ext uri="{FF2B5EF4-FFF2-40B4-BE49-F238E27FC236}">
                  <a16:creationId xmlns:a16="http://schemas.microsoft.com/office/drawing/2014/main" id="{778A1510-2C69-F848-B6B3-6C73FF163690}"/>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3" name="Group 522">
              <a:extLst>
                <a:ext uri="{FF2B5EF4-FFF2-40B4-BE49-F238E27FC236}">
                  <a16:creationId xmlns:a16="http://schemas.microsoft.com/office/drawing/2014/main" id="{85BFF772-B3A6-F548-BDE0-8AEB95F33FBE}"/>
                </a:ext>
              </a:extLst>
            </p:cNvPr>
            <p:cNvGrpSpPr/>
            <p:nvPr/>
          </p:nvGrpSpPr>
          <p:grpSpPr>
            <a:xfrm>
              <a:off x="3941378" y="2603243"/>
              <a:ext cx="3202061" cy="1066110"/>
              <a:chOff x="7939341" y="3037317"/>
              <a:chExt cx="897649" cy="353919"/>
            </a:xfrm>
          </p:grpSpPr>
          <p:sp>
            <p:nvSpPr>
              <p:cNvPr id="524" name="Freeform 523">
                <a:extLst>
                  <a:ext uri="{FF2B5EF4-FFF2-40B4-BE49-F238E27FC236}">
                    <a16:creationId xmlns:a16="http://schemas.microsoft.com/office/drawing/2014/main" id="{B37A32DB-8119-5447-A58C-87AD1FDF0EB7}"/>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5" name="Freeform 524">
                <a:extLst>
                  <a:ext uri="{FF2B5EF4-FFF2-40B4-BE49-F238E27FC236}">
                    <a16:creationId xmlns:a16="http://schemas.microsoft.com/office/drawing/2014/main" id="{58EF4D92-6D83-864D-92A9-A12640536887}"/>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6" name="Freeform 525">
                <a:extLst>
                  <a:ext uri="{FF2B5EF4-FFF2-40B4-BE49-F238E27FC236}">
                    <a16:creationId xmlns:a16="http://schemas.microsoft.com/office/drawing/2014/main" id="{79E03014-7882-0546-B7FE-50715AB53593}"/>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7" name="Freeform 526">
                <a:extLst>
                  <a:ext uri="{FF2B5EF4-FFF2-40B4-BE49-F238E27FC236}">
                    <a16:creationId xmlns:a16="http://schemas.microsoft.com/office/drawing/2014/main" id="{530508B2-B7B9-B347-8151-5F7967C6BEDA}"/>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79" name="Group 478">
            <a:extLst>
              <a:ext uri="{FF2B5EF4-FFF2-40B4-BE49-F238E27FC236}">
                <a16:creationId xmlns:a16="http://schemas.microsoft.com/office/drawing/2014/main" id="{11A03BFE-097D-3B42-AA2B-11FFEA70FF5B}"/>
              </a:ext>
            </a:extLst>
          </p:cNvPr>
          <p:cNvGrpSpPr/>
          <p:nvPr/>
        </p:nvGrpSpPr>
        <p:grpSpPr>
          <a:xfrm>
            <a:off x="8676619" y="4967420"/>
            <a:ext cx="393760" cy="218578"/>
            <a:chOff x="7493876" y="2774731"/>
            <a:chExt cx="1481958" cy="894622"/>
          </a:xfrm>
        </p:grpSpPr>
        <p:sp>
          <p:nvSpPr>
            <p:cNvPr id="480" name="Freeform 479">
              <a:extLst>
                <a:ext uri="{FF2B5EF4-FFF2-40B4-BE49-F238E27FC236}">
                  <a16:creationId xmlns:a16="http://schemas.microsoft.com/office/drawing/2014/main" id="{89B10910-D4AF-3246-860A-25F1D908938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1" name="Oval 480">
              <a:extLst>
                <a:ext uri="{FF2B5EF4-FFF2-40B4-BE49-F238E27FC236}">
                  <a16:creationId xmlns:a16="http://schemas.microsoft.com/office/drawing/2014/main" id="{F9BAB47F-DDD3-BE44-9A9E-FC2F6705193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482" name="Group 481">
              <a:extLst>
                <a:ext uri="{FF2B5EF4-FFF2-40B4-BE49-F238E27FC236}">
                  <a16:creationId xmlns:a16="http://schemas.microsoft.com/office/drawing/2014/main" id="{753018A5-48AB-6D40-BB99-E6281192F8DD}"/>
                </a:ext>
              </a:extLst>
            </p:cNvPr>
            <p:cNvGrpSpPr/>
            <p:nvPr/>
          </p:nvGrpSpPr>
          <p:grpSpPr>
            <a:xfrm>
              <a:off x="7713663" y="2848339"/>
              <a:ext cx="1042107" cy="425543"/>
              <a:chOff x="7786941" y="2884917"/>
              <a:chExt cx="897649" cy="353919"/>
            </a:xfrm>
          </p:grpSpPr>
          <p:sp>
            <p:nvSpPr>
              <p:cNvPr id="483" name="Freeform 482">
                <a:extLst>
                  <a:ext uri="{FF2B5EF4-FFF2-40B4-BE49-F238E27FC236}">
                    <a16:creationId xmlns:a16="http://schemas.microsoft.com/office/drawing/2014/main" id="{BD7DB5A0-40AC-504F-93F8-89A5617E2AE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4" name="Freeform 483">
                <a:extLst>
                  <a:ext uri="{FF2B5EF4-FFF2-40B4-BE49-F238E27FC236}">
                    <a16:creationId xmlns:a16="http://schemas.microsoft.com/office/drawing/2014/main" id="{DBEBB83D-40BF-8849-BAAA-59AB22EA085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5" name="Freeform 484">
                <a:extLst>
                  <a:ext uri="{FF2B5EF4-FFF2-40B4-BE49-F238E27FC236}">
                    <a16:creationId xmlns:a16="http://schemas.microsoft.com/office/drawing/2014/main" id="{18930CC0-2525-0C49-9555-463122A4FBB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6" name="Freeform 485">
                <a:extLst>
                  <a:ext uri="{FF2B5EF4-FFF2-40B4-BE49-F238E27FC236}">
                    <a16:creationId xmlns:a16="http://schemas.microsoft.com/office/drawing/2014/main" id="{0C651989-7B8A-F043-A1B6-F47D8764FCE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29" name="Group 528">
            <a:extLst>
              <a:ext uri="{FF2B5EF4-FFF2-40B4-BE49-F238E27FC236}">
                <a16:creationId xmlns:a16="http://schemas.microsoft.com/office/drawing/2014/main" id="{DE45D3AB-47E3-364E-81D6-324D69CE101C}"/>
              </a:ext>
            </a:extLst>
          </p:cNvPr>
          <p:cNvGrpSpPr/>
          <p:nvPr/>
        </p:nvGrpSpPr>
        <p:grpSpPr>
          <a:xfrm>
            <a:off x="8311520" y="5194433"/>
            <a:ext cx="309740" cy="190838"/>
            <a:chOff x="3668110" y="2448910"/>
            <a:chExt cx="3794234" cy="2165130"/>
          </a:xfrm>
        </p:grpSpPr>
        <p:sp>
          <p:nvSpPr>
            <p:cNvPr id="530" name="Rectangle 529">
              <a:extLst>
                <a:ext uri="{FF2B5EF4-FFF2-40B4-BE49-F238E27FC236}">
                  <a16:creationId xmlns:a16="http://schemas.microsoft.com/office/drawing/2014/main" id="{72425686-3D93-0646-A923-6ADF75485CDC}"/>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1" name="Freeform 530">
              <a:extLst>
                <a:ext uri="{FF2B5EF4-FFF2-40B4-BE49-F238E27FC236}">
                  <a16:creationId xmlns:a16="http://schemas.microsoft.com/office/drawing/2014/main" id="{6ADFF160-CF04-7049-A6D4-1C789FDD39AE}"/>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2" name="Group 531">
              <a:extLst>
                <a:ext uri="{FF2B5EF4-FFF2-40B4-BE49-F238E27FC236}">
                  <a16:creationId xmlns:a16="http://schemas.microsoft.com/office/drawing/2014/main" id="{AFDD9D33-8D17-F840-A9A5-3807DD3BA314}"/>
                </a:ext>
              </a:extLst>
            </p:cNvPr>
            <p:cNvGrpSpPr/>
            <p:nvPr/>
          </p:nvGrpSpPr>
          <p:grpSpPr>
            <a:xfrm>
              <a:off x="3941378" y="2603243"/>
              <a:ext cx="3202061" cy="1066110"/>
              <a:chOff x="7939341" y="3037317"/>
              <a:chExt cx="897649" cy="353919"/>
            </a:xfrm>
          </p:grpSpPr>
          <p:sp>
            <p:nvSpPr>
              <p:cNvPr id="533" name="Freeform 532">
                <a:extLst>
                  <a:ext uri="{FF2B5EF4-FFF2-40B4-BE49-F238E27FC236}">
                    <a16:creationId xmlns:a16="http://schemas.microsoft.com/office/drawing/2014/main" id="{3AF3452D-972F-6944-8123-ECA4288786DF}"/>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4" name="Freeform 533">
                <a:extLst>
                  <a:ext uri="{FF2B5EF4-FFF2-40B4-BE49-F238E27FC236}">
                    <a16:creationId xmlns:a16="http://schemas.microsoft.com/office/drawing/2014/main" id="{BA43E42C-CD9B-1744-BEEC-9E664114AC8E}"/>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5" name="Freeform 534">
                <a:extLst>
                  <a:ext uri="{FF2B5EF4-FFF2-40B4-BE49-F238E27FC236}">
                    <a16:creationId xmlns:a16="http://schemas.microsoft.com/office/drawing/2014/main" id="{42EF7BB0-4257-F646-805E-AFBA92B62F9D}"/>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6" name="Freeform 535">
                <a:extLst>
                  <a:ext uri="{FF2B5EF4-FFF2-40B4-BE49-F238E27FC236}">
                    <a16:creationId xmlns:a16="http://schemas.microsoft.com/office/drawing/2014/main" id="{95AEC175-56C0-C14B-9DC5-693400B124AB}"/>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07" name="Group 406">
            <a:extLst>
              <a:ext uri="{FF2B5EF4-FFF2-40B4-BE49-F238E27FC236}">
                <a16:creationId xmlns:a16="http://schemas.microsoft.com/office/drawing/2014/main" id="{CBD7A282-C22D-714A-88F1-C7D4EDD107F8}"/>
              </a:ext>
            </a:extLst>
          </p:cNvPr>
          <p:cNvGrpSpPr/>
          <p:nvPr/>
        </p:nvGrpSpPr>
        <p:grpSpPr>
          <a:xfrm>
            <a:off x="8439827" y="2812309"/>
            <a:ext cx="353678" cy="168275"/>
            <a:chOff x="7493876" y="2774731"/>
            <a:chExt cx="1481958" cy="894622"/>
          </a:xfrm>
        </p:grpSpPr>
        <p:sp>
          <p:nvSpPr>
            <p:cNvPr id="408" name="Freeform 407">
              <a:extLst>
                <a:ext uri="{FF2B5EF4-FFF2-40B4-BE49-F238E27FC236}">
                  <a16:creationId xmlns:a16="http://schemas.microsoft.com/office/drawing/2014/main" id="{3C206862-9269-EE48-877D-EE261101A44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9" name="Oval 408">
              <a:extLst>
                <a:ext uri="{FF2B5EF4-FFF2-40B4-BE49-F238E27FC236}">
                  <a16:creationId xmlns:a16="http://schemas.microsoft.com/office/drawing/2014/main" id="{9B69A2C6-F31C-E749-B77A-1818B15E1B3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410" name="Group 409">
              <a:extLst>
                <a:ext uri="{FF2B5EF4-FFF2-40B4-BE49-F238E27FC236}">
                  <a16:creationId xmlns:a16="http://schemas.microsoft.com/office/drawing/2014/main" id="{08BE9AB8-F5DA-4D4A-9621-9AB05D691F0C}"/>
                </a:ext>
              </a:extLst>
            </p:cNvPr>
            <p:cNvGrpSpPr/>
            <p:nvPr/>
          </p:nvGrpSpPr>
          <p:grpSpPr>
            <a:xfrm>
              <a:off x="7713663" y="2848339"/>
              <a:ext cx="1042107" cy="425543"/>
              <a:chOff x="7786941" y="2884917"/>
              <a:chExt cx="897649" cy="353919"/>
            </a:xfrm>
          </p:grpSpPr>
          <p:sp>
            <p:nvSpPr>
              <p:cNvPr id="411" name="Freeform 410">
                <a:extLst>
                  <a:ext uri="{FF2B5EF4-FFF2-40B4-BE49-F238E27FC236}">
                    <a16:creationId xmlns:a16="http://schemas.microsoft.com/office/drawing/2014/main" id="{56E730F0-5BB3-6446-9D5B-82D51B9EDAF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 name="Freeform 411">
                <a:extLst>
                  <a:ext uri="{FF2B5EF4-FFF2-40B4-BE49-F238E27FC236}">
                    <a16:creationId xmlns:a16="http://schemas.microsoft.com/office/drawing/2014/main" id="{5BA37E27-2FC6-BA43-8A97-14171CB51FD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Freeform 412">
                <a:extLst>
                  <a:ext uri="{FF2B5EF4-FFF2-40B4-BE49-F238E27FC236}">
                    <a16:creationId xmlns:a16="http://schemas.microsoft.com/office/drawing/2014/main" id="{CCB37CB3-304F-6144-85D0-8B420BDD088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a:extLst>
                  <a:ext uri="{FF2B5EF4-FFF2-40B4-BE49-F238E27FC236}">
                    <a16:creationId xmlns:a16="http://schemas.microsoft.com/office/drawing/2014/main" id="{BD0CA8E5-A033-834A-A402-E2EFB2FBBFC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15" name="Group 414">
            <a:extLst>
              <a:ext uri="{FF2B5EF4-FFF2-40B4-BE49-F238E27FC236}">
                <a16:creationId xmlns:a16="http://schemas.microsoft.com/office/drawing/2014/main" id="{F0DE4078-0801-A244-9A82-F7502B8B24A0}"/>
              </a:ext>
            </a:extLst>
          </p:cNvPr>
          <p:cNvGrpSpPr/>
          <p:nvPr/>
        </p:nvGrpSpPr>
        <p:grpSpPr>
          <a:xfrm>
            <a:off x="8050070" y="3965994"/>
            <a:ext cx="354986" cy="175668"/>
            <a:chOff x="7493876" y="2774731"/>
            <a:chExt cx="1481958" cy="894622"/>
          </a:xfrm>
        </p:grpSpPr>
        <p:sp>
          <p:nvSpPr>
            <p:cNvPr id="416" name="Freeform 415">
              <a:extLst>
                <a:ext uri="{FF2B5EF4-FFF2-40B4-BE49-F238E27FC236}">
                  <a16:creationId xmlns:a16="http://schemas.microsoft.com/office/drawing/2014/main" id="{EA784F43-D793-4342-92F3-EBC3632212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17" name="Oval 416">
              <a:extLst>
                <a:ext uri="{FF2B5EF4-FFF2-40B4-BE49-F238E27FC236}">
                  <a16:creationId xmlns:a16="http://schemas.microsoft.com/office/drawing/2014/main" id="{75841943-4184-5D4E-AAD4-8FEAC9D7330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418" name="Group 417">
              <a:extLst>
                <a:ext uri="{FF2B5EF4-FFF2-40B4-BE49-F238E27FC236}">
                  <a16:creationId xmlns:a16="http://schemas.microsoft.com/office/drawing/2014/main" id="{23FBC748-DCBA-AA41-A6F7-895374D50CDF}"/>
                </a:ext>
              </a:extLst>
            </p:cNvPr>
            <p:cNvGrpSpPr/>
            <p:nvPr/>
          </p:nvGrpSpPr>
          <p:grpSpPr>
            <a:xfrm>
              <a:off x="7713663" y="2848339"/>
              <a:ext cx="1042107" cy="425543"/>
              <a:chOff x="7786941" y="2884917"/>
              <a:chExt cx="897649" cy="353919"/>
            </a:xfrm>
          </p:grpSpPr>
          <p:sp>
            <p:nvSpPr>
              <p:cNvPr id="419" name="Freeform 418">
                <a:extLst>
                  <a:ext uri="{FF2B5EF4-FFF2-40B4-BE49-F238E27FC236}">
                    <a16:creationId xmlns:a16="http://schemas.microsoft.com/office/drawing/2014/main" id="{96DA1F2B-2063-8C40-BF46-086C20D317A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0" name="Freeform 419">
                <a:extLst>
                  <a:ext uri="{FF2B5EF4-FFF2-40B4-BE49-F238E27FC236}">
                    <a16:creationId xmlns:a16="http://schemas.microsoft.com/office/drawing/2014/main" id="{8A1EF987-02EE-DA4D-8224-02537D5034D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1" name="Freeform 420">
                <a:extLst>
                  <a:ext uri="{FF2B5EF4-FFF2-40B4-BE49-F238E27FC236}">
                    <a16:creationId xmlns:a16="http://schemas.microsoft.com/office/drawing/2014/main" id="{1FC5854A-AF8F-6841-92AD-B18DDAF1E99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2" name="Freeform 421">
                <a:extLst>
                  <a:ext uri="{FF2B5EF4-FFF2-40B4-BE49-F238E27FC236}">
                    <a16:creationId xmlns:a16="http://schemas.microsoft.com/office/drawing/2014/main" id="{A510FA68-BEB6-B54A-A1D4-984168F8571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55" name="Group 454">
            <a:extLst>
              <a:ext uri="{FF2B5EF4-FFF2-40B4-BE49-F238E27FC236}">
                <a16:creationId xmlns:a16="http://schemas.microsoft.com/office/drawing/2014/main" id="{52B7B73B-1125-084D-8669-C68CC371DDC6}"/>
              </a:ext>
            </a:extLst>
          </p:cNvPr>
          <p:cNvGrpSpPr/>
          <p:nvPr/>
        </p:nvGrpSpPr>
        <p:grpSpPr>
          <a:xfrm>
            <a:off x="10884085" y="3601365"/>
            <a:ext cx="170989" cy="97052"/>
            <a:chOff x="7493876" y="2774731"/>
            <a:chExt cx="1481958" cy="894622"/>
          </a:xfrm>
        </p:grpSpPr>
        <p:sp>
          <p:nvSpPr>
            <p:cNvPr id="456" name="Freeform 455">
              <a:extLst>
                <a:ext uri="{FF2B5EF4-FFF2-40B4-BE49-F238E27FC236}">
                  <a16:creationId xmlns:a16="http://schemas.microsoft.com/office/drawing/2014/main" id="{3196A4F9-B139-4D4B-B210-0318216604F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7" name="Oval 456">
              <a:extLst>
                <a:ext uri="{FF2B5EF4-FFF2-40B4-BE49-F238E27FC236}">
                  <a16:creationId xmlns:a16="http://schemas.microsoft.com/office/drawing/2014/main" id="{1D1C7F3A-BE45-014B-AF9C-58CA77DA029D}"/>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458" name="Group 457">
              <a:extLst>
                <a:ext uri="{FF2B5EF4-FFF2-40B4-BE49-F238E27FC236}">
                  <a16:creationId xmlns:a16="http://schemas.microsoft.com/office/drawing/2014/main" id="{83DFFE47-64E8-F54C-8ABC-E896DA957F0D}"/>
                </a:ext>
              </a:extLst>
            </p:cNvPr>
            <p:cNvGrpSpPr/>
            <p:nvPr/>
          </p:nvGrpSpPr>
          <p:grpSpPr>
            <a:xfrm>
              <a:off x="7713663" y="2848339"/>
              <a:ext cx="1042107" cy="425543"/>
              <a:chOff x="7786941" y="2884917"/>
              <a:chExt cx="897649" cy="353919"/>
            </a:xfrm>
          </p:grpSpPr>
          <p:sp>
            <p:nvSpPr>
              <p:cNvPr id="459" name="Freeform 458">
                <a:extLst>
                  <a:ext uri="{FF2B5EF4-FFF2-40B4-BE49-F238E27FC236}">
                    <a16:creationId xmlns:a16="http://schemas.microsoft.com/office/drawing/2014/main" id="{2A9F0EE2-8F99-EB4D-9331-7AE3BDCBE9C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0" name="Freeform 459">
                <a:extLst>
                  <a:ext uri="{FF2B5EF4-FFF2-40B4-BE49-F238E27FC236}">
                    <a16:creationId xmlns:a16="http://schemas.microsoft.com/office/drawing/2014/main" id="{2E314A90-8DB8-2A49-8BB6-D51C2DAE9CF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1" name="Freeform 460">
                <a:extLst>
                  <a:ext uri="{FF2B5EF4-FFF2-40B4-BE49-F238E27FC236}">
                    <a16:creationId xmlns:a16="http://schemas.microsoft.com/office/drawing/2014/main" id="{7D8C0277-204E-2B4D-B954-94739B9DE72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Freeform 461">
                <a:extLst>
                  <a:ext uri="{FF2B5EF4-FFF2-40B4-BE49-F238E27FC236}">
                    <a16:creationId xmlns:a16="http://schemas.microsoft.com/office/drawing/2014/main" id="{69955D3C-6D1B-EA40-8228-73DF015641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15" name="Group 614">
            <a:extLst>
              <a:ext uri="{FF2B5EF4-FFF2-40B4-BE49-F238E27FC236}">
                <a16:creationId xmlns:a16="http://schemas.microsoft.com/office/drawing/2014/main" id="{E166183D-5423-4E4A-AD63-A361EDE184C0}"/>
              </a:ext>
            </a:extLst>
          </p:cNvPr>
          <p:cNvGrpSpPr/>
          <p:nvPr/>
        </p:nvGrpSpPr>
        <p:grpSpPr>
          <a:xfrm>
            <a:off x="10410609" y="3496138"/>
            <a:ext cx="353678" cy="198344"/>
            <a:chOff x="7493876" y="2774731"/>
            <a:chExt cx="1481958" cy="894622"/>
          </a:xfrm>
        </p:grpSpPr>
        <p:sp>
          <p:nvSpPr>
            <p:cNvPr id="616" name="Freeform 615">
              <a:extLst>
                <a:ext uri="{FF2B5EF4-FFF2-40B4-BE49-F238E27FC236}">
                  <a16:creationId xmlns:a16="http://schemas.microsoft.com/office/drawing/2014/main" id="{8470D159-2329-7F46-9191-000B96A32C7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17" name="Oval 616">
              <a:extLst>
                <a:ext uri="{FF2B5EF4-FFF2-40B4-BE49-F238E27FC236}">
                  <a16:creationId xmlns:a16="http://schemas.microsoft.com/office/drawing/2014/main" id="{825BDAE5-F4DB-9148-9BC8-0F6F2D1E653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618" name="Group 617">
              <a:extLst>
                <a:ext uri="{FF2B5EF4-FFF2-40B4-BE49-F238E27FC236}">
                  <a16:creationId xmlns:a16="http://schemas.microsoft.com/office/drawing/2014/main" id="{237F0420-A845-064A-97A2-458F63D673CA}"/>
                </a:ext>
              </a:extLst>
            </p:cNvPr>
            <p:cNvGrpSpPr/>
            <p:nvPr/>
          </p:nvGrpSpPr>
          <p:grpSpPr>
            <a:xfrm>
              <a:off x="7713663" y="2848339"/>
              <a:ext cx="1042107" cy="425543"/>
              <a:chOff x="7786941" y="2884917"/>
              <a:chExt cx="897649" cy="353919"/>
            </a:xfrm>
          </p:grpSpPr>
          <p:sp>
            <p:nvSpPr>
              <p:cNvPr id="619" name="Freeform 618">
                <a:extLst>
                  <a:ext uri="{FF2B5EF4-FFF2-40B4-BE49-F238E27FC236}">
                    <a16:creationId xmlns:a16="http://schemas.microsoft.com/office/drawing/2014/main" id="{D11109B9-8A56-A945-BA04-5A564B10300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0" name="Freeform 619">
                <a:extLst>
                  <a:ext uri="{FF2B5EF4-FFF2-40B4-BE49-F238E27FC236}">
                    <a16:creationId xmlns:a16="http://schemas.microsoft.com/office/drawing/2014/main" id="{170AB2AC-06DB-034E-A5C4-0C8F62E3BE4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1" name="Freeform 620">
                <a:extLst>
                  <a:ext uri="{FF2B5EF4-FFF2-40B4-BE49-F238E27FC236}">
                    <a16:creationId xmlns:a16="http://schemas.microsoft.com/office/drawing/2014/main" id="{E41AEAC2-F85C-4A4E-B0B9-D5C02217D60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2" name="Freeform 621">
                <a:extLst>
                  <a:ext uri="{FF2B5EF4-FFF2-40B4-BE49-F238E27FC236}">
                    <a16:creationId xmlns:a16="http://schemas.microsoft.com/office/drawing/2014/main" id="{7955A7EE-741F-9740-8344-A2BC817675A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77" name="Group 576">
            <a:extLst>
              <a:ext uri="{FF2B5EF4-FFF2-40B4-BE49-F238E27FC236}">
                <a16:creationId xmlns:a16="http://schemas.microsoft.com/office/drawing/2014/main" id="{C471E59B-7A0B-AE4F-95D6-F76514D2D55A}"/>
              </a:ext>
            </a:extLst>
          </p:cNvPr>
          <p:cNvGrpSpPr/>
          <p:nvPr/>
        </p:nvGrpSpPr>
        <p:grpSpPr>
          <a:xfrm>
            <a:off x="9948724" y="2202292"/>
            <a:ext cx="353678" cy="198344"/>
            <a:chOff x="7493876" y="2774731"/>
            <a:chExt cx="1481958" cy="894622"/>
          </a:xfrm>
        </p:grpSpPr>
        <p:sp>
          <p:nvSpPr>
            <p:cNvPr id="578" name="Freeform 577">
              <a:extLst>
                <a:ext uri="{FF2B5EF4-FFF2-40B4-BE49-F238E27FC236}">
                  <a16:creationId xmlns:a16="http://schemas.microsoft.com/office/drawing/2014/main" id="{8CD016E7-5480-8E4E-94F7-201A1C6046D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79" name="Oval 578">
              <a:extLst>
                <a:ext uri="{FF2B5EF4-FFF2-40B4-BE49-F238E27FC236}">
                  <a16:creationId xmlns:a16="http://schemas.microsoft.com/office/drawing/2014/main" id="{593A573C-B6D6-684E-BA73-8F7F7FA8D57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580" name="Group 579">
              <a:extLst>
                <a:ext uri="{FF2B5EF4-FFF2-40B4-BE49-F238E27FC236}">
                  <a16:creationId xmlns:a16="http://schemas.microsoft.com/office/drawing/2014/main" id="{2C09AC60-D16C-A948-B25E-01CF60EAAD7B}"/>
                </a:ext>
              </a:extLst>
            </p:cNvPr>
            <p:cNvGrpSpPr/>
            <p:nvPr/>
          </p:nvGrpSpPr>
          <p:grpSpPr>
            <a:xfrm>
              <a:off x="7713663" y="2848339"/>
              <a:ext cx="1042107" cy="425543"/>
              <a:chOff x="7786941" y="2884917"/>
              <a:chExt cx="897649" cy="353919"/>
            </a:xfrm>
          </p:grpSpPr>
          <p:sp>
            <p:nvSpPr>
              <p:cNvPr id="581" name="Freeform 580">
                <a:extLst>
                  <a:ext uri="{FF2B5EF4-FFF2-40B4-BE49-F238E27FC236}">
                    <a16:creationId xmlns:a16="http://schemas.microsoft.com/office/drawing/2014/main" id="{D9A85682-B6A6-2344-B24D-66A792630B3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2" name="Freeform 581">
                <a:extLst>
                  <a:ext uri="{FF2B5EF4-FFF2-40B4-BE49-F238E27FC236}">
                    <a16:creationId xmlns:a16="http://schemas.microsoft.com/office/drawing/2014/main" id="{52EBCF47-0621-B64C-B884-20683D14D92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3" name="Freeform 582">
                <a:extLst>
                  <a:ext uri="{FF2B5EF4-FFF2-40B4-BE49-F238E27FC236}">
                    <a16:creationId xmlns:a16="http://schemas.microsoft.com/office/drawing/2014/main" id="{83AAD1CC-D818-A245-9CF9-C4877A62A5D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4" name="Freeform 583">
                <a:extLst>
                  <a:ext uri="{FF2B5EF4-FFF2-40B4-BE49-F238E27FC236}">
                    <a16:creationId xmlns:a16="http://schemas.microsoft.com/office/drawing/2014/main" id="{51F55DD1-3A8F-0242-A470-690BE99AC68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93" name="Group 592">
            <a:extLst>
              <a:ext uri="{FF2B5EF4-FFF2-40B4-BE49-F238E27FC236}">
                <a16:creationId xmlns:a16="http://schemas.microsoft.com/office/drawing/2014/main" id="{7BF36121-B4F6-2447-9F5B-F29B627F3B2A}"/>
              </a:ext>
            </a:extLst>
          </p:cNvPr>
          <p:cNvGrpSpPr/>
          <p:nvPr/>
        </p:nvGrpSpPr>
        <p:grpSpPr>
          <a:xfrm>
            <a:off x="10527214" y="2613367"/>
            <a:ext cx="353678" cy="198344"/>
            <a:chOff x="7493876" y="2774731"/>
            <a:chExt cx="1481958" cy="894622"/>
          </a:xfrm>
        </p:grpSpPr>
        <p:sp>
          <p:nvSpPr>
            <p:cNvPr id="594" name="Freeform 593">
              <a:extLst>
                <a:ext uri="{FF2B5EF4-FFF2-40B4-BE49-F238E27FC236}">
                  <a16:creationId xmlns:a16="http://schemas.microsoft.com/office/drawing/2014/main" id="{D13949CD-BE6A-5744-98EE-61BE5EE60D4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95" name="Oval 594">
              <a:extLst>
                <a:ext uri="{FF2B5EF4-FFF2-40B4-BE49-F238E27FC236}">
                  <a16:creationId xmlns:a16="http://schemas.microsoft.com/office/drawing/2014/main" id="{F3651F16-DD17-4D47-9A8D-8EFA601C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596" name="Group 595">
              <a:extLst>
                <a:ext uri="{FF2B5EF4-FFF2-40B4-BE49-F238E27FC236}">
                  <a16:creationId xmlns:a16="http://schemas.microsoft.com/office/drawing/2014/main" id="{10CA9012-91B2-A449-8A2E-65BA6061B48F}"/>
                </a:ext>
              </a:extLst>
            </p:cNvPr>
            <p:cNvGrpSpPr/>
            <p:nvPr/>
          </p:nvGrpSpPr>
          <p:grpSpPr>
            <a:xfrm>
              <a:off x="7713663" y="2848339"/>
              <a:ext cx="1042107" cy="425543"/>
              <a:chOff x="7786941" y="2884917"/>
              <a:chExt cx="897649" cy="353919"/>
            </a:xfrm>
          </p:grpSpPr>
          <p:sp>
            <p:nvSpPr>
              <p:cNvPr id="597" name="Freeform 596">
                <a:extLst>
                  <a:ext uri="{FF2B5EF4-FFF2-40B4-BE49-F238E27FC236}">
                    <a16:creationId xmlns:a16="http://schemas.microsoft.com/office/drawing/2014/main" id="{964BBEA0-D220-6747-850B-459388ABF25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8" name="Freeform 597">
                <a:extLst>
                  <a:ext uri="{FF2B5EF4-FFF2-40B4-BE49-F238E27FC236}">
                    <a16:creationId xmlns:a16="http://schemas.microsoft.com/office/drawing/2014/main" id="{ADEC5ED7-ED4C-584D-AB78-AA02A93E946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9" name="Freeform 598">
                <a:extLst>
                  <a:ext uri="{FF2B5EF4-FFF2-40B4-BE49-F238E27FC236}">
                    <a16:creationId xmlns:a16="http://schemas.microsoft.com/office/drawing/2014/main" id="{F45598BF-44BC-354D-9020-97A874C585B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0" name="Freeform 599">
                <a:extLst>
                  <a:ext uri="{FF2B5EF4-FFF2-40B4-BE49-F238E27FC236}">
                    <a16:creationId xmlns:a16="http://schemas.microsoft.com/office/drawing/2014/main" id="{3A2BDF5D-2CA0-2145-8059-D8F121D4D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01" name="Group 600">
            <a:extLst>
              <a:ext uri="{FF2B5EF4-FFF2-40B4-BE49-F238E27FC236}">
                <a16:creationId xmlns:a16="http://schemas.microsoft.com/office/drawing/2014/main" id="{187A607B-CA61-BE46-8032-8E34596E7689}"/>
              </a:ext>
            </a:extLst>
          </p:cNvPr>
          <p:cNvGrpSpPr/>
          <p:nvPr/>
        </p:nvGrpSpPr>
        <p:grpSpPr>
          <a:xfrm>
            <a:off x="10643825" y="2107963"/>
            <a:ext cx="353678" cy="198344"/>
            <a:chOff x="7493876" y="2774731"/>
            <a:chExt cx="1481958" cy="894622"/>
          </a:xfrm>
        </p:grpSpPr>
        <p:sp>
          <p:nvSpPr>
            <p:cNvPr id="602" name="Freeform 601">
              <a:extLst>
                <a:ext uri="{FF2B5EF4-FFF2-40B4-BE49-F238E27FC236}">
                  <a16:creationId xmlns:a16="http://schemas.microsoft.com/office/drawing/2014/main" id="{EB8C3753-6F83-F64B-9439-656B124AA3B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3" name="Oval 602">
              <a:extLst>
                <a:ext uri="{FF2B5EF4-FFF2-40B4-BE49-F238E27FC236}">
                  <a16:creationId xmlns:a16="http://schemas.microsoft.com/office/drawing/2014/main" id="{F476EE06-2893-8D4D-AF54-92697A0FE8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604" name="Group 603">
              <a:extLst>
                <a:ext uri="{FF2B5EF4-FFF2-40B4-BE49-F238E27FC236}">
                  <a16:creationId xmlns:a16="http://schemas.microsoft.com/office/drawing/2014/main" id="{5DED3EC9-29B0-8D48-BC37-13731DFE683F}"/>
                </a:ext>
              </a:extLst>
            </p:cNvPr>
            <p:cNvGrpSpPr/>
            <p:nvPr/>
          </p:nvGrpSpPr>
          <p:grpSpPr>
            <a:xfrm>
              <a:off x="7713663" y="2848339"/>
              <a:ext cx="1042107" cy="425543"/>
              <a:chOff x="7786941" y="2884917"/>
              <a:chExt cx="897649" cy="353919"/>
            </a:xfrm>
          </p:grpSpPr>
          <p:sp>
            <p:nvSpPr>
              <p:cNvPr id="605" name="Freeform 604">
                <a:extLst>
                  <a:ext uri="{FF2B5EF4-FFF2-40B4-BE49-F238E27FC236}">
                    <a16:creationId xmlns:a16="http://schemas.microsoft.com/office/drawing/2014/main" id="{D08D678C-613A-3543-B832-EE51616C693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6" name="Freeform 605">
                <a:extLst>
                  <a:ext uri="{FF2B5EF4-FFF2-40B4-BE49-F238E27FC236}">
                    <a16:creationId xmlns:a16="http://schemas.microsoft.com/office/drawing/2014/main" id="{9EB7819C-4684-3347-AA14-421D743ECB9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7" name="Freeform 606">
                <a:extLst>
                  <a:ext uri="{FF2B5EF4-FFF2-40B4-BE49-F238E27FC236}">
                    <a16:creationId xmlns:a16="http://schemas.microsoft.com/office/drawing/2014/main" id="{F23E654E-4CEA-E346-A508-15310ABC704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8" name="Freeform 607">
                <a:extLst>
                  <a:ext uri="{FF2B5EF4-FFF2-40B4-BE49-F238E27FC236}">
                    <a16:creationId xmlns:a16="http://schemas.microsoft.com/office/drawing/2014/main" id="{EF443A10-9F41-BB4D-8E65-E94AEE09BDA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54" name="Group 553">
            <a:extLst>
              <a:ext uri="{FF2B5EF4-FFF2-40B4-BE49-F238E27FC236}">
                <a16:creationId xmlns:a16="http://schemas.microsoft.com/office/drawing/2014/main" id="{7CCD8656-0FD3-B844-BC6C-33CE0577598D}"/>
              </a:ext>
            </a:extLst>
          </p:cNvPr>
          <p:cNvGrpSpPr/>
          <p:nvPr/>
        </p:nvGrpSpPr>
        <p:grpSpPr>
          <a:xfrm>
            <a:off x="9098788" y="3956624"/>
            <a:ext cx="367224" cy="240304"/>
            <a:chOff x="7493876" y="2774731"/>
            <a:chExt cx="1481958" cy="894622"/>
          </a:xfrm>
        </p:grpSpPr>
        <p:sp>
          <p:nvSpPr>
            <p:cNvPr id="555" name="Freeform 554">
              <a:extLst>
                <a:ext uri="{FF2B5EF4-FFF2-40B4-BE49-F238E27FC236}">
                  <a16:creationId xmlns:a16="http://schemas.microsoft.com/office/drawing/2014/main" id="{7CF4B187-63BE-654E-852A-09C69503C97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56" name="Oval 555">
              <a:extLst>
                <a:ext uri="{FF2B5EF4-FFF2-40B4-BE49-F238E27FC236}">
                  <a16:creationId xmlns:a16="http://schemas.microsoft.com/office/drawing/2014/main" id="{3B5270E4-3067-1643-B96C-CE5CEE09747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557" name="Group 556">
              <a:extLst>
                <a:ext uri="{FF2B5EF4-FFF2-40B4-BE49-F238E27FC236}">
                  <a16:creationId xmlns:a16="http://schemas.microsoft.com/office/drawing/2014/main" id="{3BECC0F9-CE1F-254B-B04F-1EAA89C59C97}"/>
                </a:ext>
              </a:extLst>
            </p:cNvPr>
            <p:cNvGrpSpPr/>
            <p:nvPr/>
          </p:nvGrpSpPr>
          <p:grpSpPr>
            <a:xfrm>
              <a:off x="7713663" y="2848339"/>
              <a:ext cx="1042107" cy="425543"/>
              <a:chOff x="7786941" y="2884917"/>
              <a:chExt cx="897649" cy="353919"/>
            </a:xfrm>
          </p:grpSpPr>
          <p:sp>
            <p:nvSpPr>
              <p:cNvPr id="558" name="Freeform 557">
                <a:extLst>
                  <a:ext uri="{FF2B5EF4-FFF2-40B4-BE49-F238E27FC236}">
                    <a16:creationId xmlns:a16="http://schemas.microsoft.com/office/drawing/2014/main" id="{7C55C6EE-4672-4F4F-A2F8-2821804F594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9" name="Freeform 558">
                <a:extLst>
                  <a:ext uri="{FF2B5EF4-FFF2-40B4-BE49-F238E27FC236}">
                    <a16:creationId xmlns:a16="http://schemas.microsoft.com/office/drawing/2014/main" id="{C3B242E2-FAA3-F340-B7F0-35D87BB6BAA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0" name="Freeform 559">
                <a:extLst>
                  <a:ext uri="{FF2B5EF4-FFF2-40B4-BE49-F238E27FC236}">
                    <a16:creationId xmlns:a16="http://schemas.microsoft.com/office/drawing/2014/main" id="{87ED7762-177B-454C-AA37-EB518D75B66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1" name="Freeform 560">
                <a:extLst>
                  <a:ext uri="{FF2B5EF4-FFF2-40B4-BE49-F238E27FC236}">
                    <a16:creationId xmlns:a16="http://schemas.microsoft.com/office/drawing/2014/main" id="{AD88A8A1-4E2B-154E-845D-5419478A1D2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85" name="Group 584">
            <a:extLst>
              <a:ext uri="{FF2B5EF4-FFF2-40B4-BE49-F238E27FC236}">
                <a16:creationId xmlns:a16="http://schemas.microsoft.com/office/drawing/2014/main" id="{1A0C1583-3B4A-E44D-BB19-B20517502EBD}"/>
              </a:ext>
            </a:extLst>
          </p:cNvPr>
          <p:cNvGrpSpPr/>
          <p:nvPr/>
        </p:nvGrpSpPr>
        <p:grpSpPr>
          <a:xfrm>
            <a:off x="9980126" y="2661565"/>
            <a:ext cx="353678" cy="198344"/>
            <a:chOff x="7493876" y="2774731"/>
            <a:chExt cx="1481958" cy="894622"/>
          </a:xfrm>
        </p:grpSpPr>
        <p:sp>
          <p:nvSpPr>
            <p:cNvPr id="586" name="Freeform 585">
              <a:extLst>
                <a:ext uri="{FF2B5EF4-FFF2-40B4-BE49-F238E27FC236}">
                  <a16:creationId xmlns:a16="http://schemas.microsoft.com/office/drawing/2014/main" id="{196997C3-A7DB-5041-AC08-10F980FB77E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87" name="Oval 586">
              <a:extLst>
                <a:ext uri="{FF2B5EF4-FFF2-40B4-BE49-F238E27FC236}">
                  <a16:creationId xmlns:a16="http://schemas.microsoft.com/office/drawing/2014/main" id="{5F84A336-003F-D045-8717-1066774A69EF}"/>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588" name="Group 587">
              <a:extLst>
                <a:ext uri="{FF2B5EF4-FFF2-40B4-BE49-F238E27FC236}">
                  <a16:creationId xmlns:a16="http://schemas.microsoft.com/office/drawing/2014/main" id="{FF876992-AF96-3545-9CEA-A02174E11510}"/>
                </a:ext>
              </a:extLst>
            </p:cNvPr>
            <p:cNvGrpSpPr/>
            <p:nvPr/>
          </p:nvGrpSpPr>
          <p:grpSpPr>
            <a:xfrm>
              <a:off x="7713663" y="2848339"/>
              <a:ext cx="1042107" cy="425543"/>
              <a:chOff x="7786941" y="2884917"/>
              <a:chExt cx="897649" cy="353919"/>
            </a:xfrm>
          </p:grpSpPr>
          <p:sp>
            <p:nvSpPr>
              <p:cNvPr id="589" name="Freeform 588">
                <a:extLst>
                  <a:ext uri="{FF2B5EF4-FFF2-40B4-BE49-F238E27FC236}">
                    <a16:creationId xmlns:a16="http://schemas.microsoft.com/office/drawing/2014/main" id="{668E6E88-4A46-6C47-A59A-CB9D07441C1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0" name="Freeform 589">
                <a:extLst>
                  <a:ext uri="{FF2B5EF4-FFF2-40B4-BE49-F238E27FC236}">
                    <a16:creationId xmlns:a16="http://schemas.microsoft.com/office/drawing/2014/main" id="{C179B4BA-1D8B-E542-8032-CCB2C08DB97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1" name="Freeform 590">
                <a:extLst>
                  <a:ext uri="{FF2B5EF4-FFF2-40B4-BE49-F238E27FC236}">
                    <a16:creationId xmlns:a16="http://schemas.microsoft.com/office/drawing/2014/main" id="{DCACB29E-ABE8-BA42-AD55-DAF519C17BE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2" name="Freeform 591">
                <a:extLst>
                  <a:ext uri="{FF2B5EF4-FFF2-40B4-BE49-F238E27FC236}">
                    <a16:creationId xmlns:a16="http://schemas.microsoft.com/office/drawing/2014/main" id="{FD35A0ED-997C-6D46-9D96-FA8D4339826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38" name="Group 537">
            <a:extLst>
              <a:ext uri="{FF2B5EF4-FFF2-40B4-BE49-F238E27FC236}">
                <a16:creationId xmlns:a16="http://schemas.microsoft.com/office/drawing/2014/main" id="{158E5A4C-7065-8643-BDC2-3A235B56FEA4}"/>
              </a:ext>
            </a:extLst>
          </p:cNvPr>
          <p:cNvGrpSpPr/>
          <p:nvPr/>
        </p:nvGrpSpPr>
        <p:grpSpPr>
          <a:xfrm>
            <a:off x="9497138" y="3394032"/>
            <a:ext cx="367224" cy="240304"/>
            <a:chOff x="7493876" y="2774731"/>
            <a:chExt cx="1481958" cy="894622"/>
          </a:xfrm>
        </p:grpSpPr>
        <p:sp>
          <p:nvSpPr>
            <p:cNvPr id="539" name="Freeform 538">
              <a:extLst>
                <a:ext uri="{FF2B5EF4-FFF2-40B4-BE49-F238E27FC236}">
                  <a16:creationId xmlns:a16="http://schemas.microsoft.com/office/drawing/2014/main" id="{CA8EFAEE-3EA1-2A49-A68E-588F301B692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40" name="Oval 539">
              <a:extLst>
                <a:ext uri="{FF2B5EF4-FFF2-40B4-BE49-F238E27FC236}">
                  <a16:creationId xmlns:a16="http://schemas.microsoft.com/office/drawing/2014/main" id="{7A05A3F9-D6B9-D14C-83C8-6C79F0B6B2C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541" name="Group 540">
              <a:extLst>
                <a:ext uri="{FF2B5EF4-FFF2-40B4-BE49-F238E27FC236}">
                  <a16:creationId xmlns:a16="http://schemas.microsoft.com/office/drawing/2014/main" id="{8AAC1FAD-B7BA-744A-8599-5670C6B0E776}"/>
                </a:ext>
              </a:extLst>
            </p:cNvPr>
            <p:cNvGrpSpPr/>
            <p:nvPr/>
          </p:nvGrpSpPr>
          <p:grpSpPr>
            <a:xfrm>
              <a:off x="7713663" y="2848339"/>
              <a:ext cx="1042107" cy="425543"/>
              <a:chOff x="7786941" y="2884917"/>
              <a:chExt cx="897649" cy="353919"/>
            </a:xfrm>
          </p:grpSpPr>
          <p:sp>
            <p:nvSpPr>
              <p:cNvPr id="542" name="Freeform 541">
                <a:extLst>
                  <a:ext uri="{FF2B5EF4-FFF2-40B4-BE49-F238E27FC236}">
                    <a16:creationId xmlns:a16="http://schemas.microsoft.com/office/drawing/2014/main" id="{A016DA82-50DC-224C-84FF-C492EDE01BC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3" name="Freeform 542">
                <a:extLst>
                  <a:ext uri="{FF2B5EF4-FFF2-40B4-BE49-F238E27FC236}">
                    <a16:creationId xmlns:a16="http://schemas.microsoft.com/office/drawing/2014/main" id="{3D2D51D6-0AC0-9D43-A55C-E94B7DCA77F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4" name="Freeform 543">
                <a:extLst>
                  <a:ext uri="{FF2B5EF4-FFF2-40B4-BE49-F238E27FC236}">
                    <a16:creationId xmlns:a16="http://schemas.microsoft.com/office/drawing/2014/main" id="{76C27F31-4CE4-1242-9801-166D4F66B5E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5" name="Freeform 544">
                <a:extLst>
                  <a:ext uri="{FF2B5EF4-FFF2-40B4-BE49-F238E27FC236}">
                    <a16:creationId xmlns:a16="http://schemas.microsoft.com/office/drawing/2014/main" id="{9BC7E87F-2555-8D4C-80CB-0E2F5F4BB0F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46" name="Group 545">
            <a:extLst>
              <a:ext uri="{FF2B5EF4-FFF2-40B4-BE49-F238E27FC236}">
                <a16:creationId xmlns:a16="http://schemas.microsoft.com/office/drawing/2014/main" id="{4DAC2AB4-F1E4-D740-A4AF-07EE55303854}"/>
              </a:ext>
            </a:extLst>
          </p:cNvPr>
          <p:cNvGrpSpPr/>
          <p:nvPr/>
        </p:nvGrpSpPr>
        <p:grpSpPr>
          <a:xfrm>
            <a:off x="9601554" y="3999763"/>
            <a:ext cx="367224" cy="240304"/>
            <a:chOff x="7493876" y="2774731"/>
            <a:chExt cx="1481958" cy="894622"/>
          </a:xfrm>
        </p:grpSpPr>
        <p:sp>
          <p:nvSpPr>
            <p:cNvPr id="547" name="Freeform 546">
              <a:extLst>
                <a:ext uri="{FF2B5EF4-FFF2-40B4-BE49-F238E27FC236}">
                  <a16:creationId xmlns:a16="http://schemas.microsoft.com/office/drawing/2014/main" id="{23E59006-14B9-C64E-A05E-0BD7C00C4A6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48" name="Oval 547">
              <a:extLst>
                <a:ext uri="{FF2B5EF4-FFF2-40B4-BE49-F238E27FC236}">
                  <a16:creationId xmlns:a16="http://schemas.microsoft.com/office/drawing/2014/main" id="{2AD17789-C54D-4948-95E6-741F42B1FB2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549" name="Group 548">
              <a:extLst>
                <a:ext uri="{FF2B5EF4-FFF2-40B4-BE49-F238E27FC236}">
                  <a16:creationId xmlns:a16="http://schemas.microsoft.com/office/drawing/2014/main" id="{278D7FE0-D307-E941-967D-E4145732CEEA}"/>
                </a:ext>
              </a:extLst>
            </p:cNvPr>
            <p:cNvGrpSpPr/>
            <p:nvPr/>
          </p:nvGrpSpPr>
          <p:grpSpPr>
            <a:xfrm>
              <a:off x="7713663" y="2848339"/>
              <a:ext cx="1042107" cy="425543"/>
              <a:chOff x="7786941" y="2884917"/>
              <a:chExt cx="897649" cy="353919"/>
            </a:xfrm>
          </p:grpSpPr>
          <p:sp>
            <p:nvSpPr>
              <p:cNvPr id="550" name="Freeform 549">
                <a:extLst>
                  <a:ext uri="{FF2B5EF4-FFF2-40B4-BE49-F238E27FC236}">
                    <a16:creationId xmlns:a16="http://schemas.microsoft.com/office/drawing/2014/main" id="{1ADC6420-4AC2-F544-B940-D0A18615CA5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1" name="Freeform 550">
                <a:extLst>
                  <a:ext uri="{FF2B5EF4-FFF2-40B4-BE49-F238E27FC236}">
                    <a16:creationId xmlns:a16="http://schemas.microsoft.com/office/drawing/2014/main" id="{223E40C5-E2E3-3B42-A86A-26D2D130B73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2" name="Freeform 551">
                <a:extLst>
                  <a:ext uri="{FF2B5EF4-FFF2-40B4-BE49-F238E27FC236}">
                    <a16:creationId xmlns:a16="http://schemas.microsoft.com/office/drawing/2014/main" id="{C6AA2152-8609-214A-AE62-E7DFD1A9E72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3" name="Freeform 552">
                <a:extLst>
                  <a:ext uri="{FF2B5EF4-FFF2-40B4-BE49-F238E27FC236}">
                    <a16:creationId xmlns:a16="http://schemas.microsoft.com/office/drawing/2014/main" id="{7CB5E54A-6719-9747-80B7-8D19331BE78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23" name="Group 622">
            <a:extLst>
              <a:ext uri="{FF2B5EF4-FFF2-40B4-BE49-F238E27FC236}">
                <a16:creationId xmlns:a16="http://schemas.microsoft.com/office/drawing/2014/main" id="{EA34A94C-D92D-084C-BFEA-F4C8DF0AD275}"/>
              </a:ext>
            </a:extLst>
          </p:cNvPr>
          <p:cNvGrpSpPr/>
          <p:nvPr/>
        </p:nvGrpSpPr>
        <p:grpSpPr>
          <a:xfrm>
            <a:off x="10375259" y="3992325"/>
            <a:ext cx="353678" cy="198344"/>
            <a:chOff x="7493876" y="2774731"/>
            <a:chExt cx="1481958" cy="894622"/>
          </a:xfrm>
        </p:grpSpPr>
        <p:sp>
          <p:nvSpPr>
            <p:cNvPr id="624" name="Freeform 623">
              <a:extLst>
                <a:ext uri="{FF2B5EF4-FFF2-40B4-BE49-F238E27FC236}">
                  <a16:creationId xmlns:a16="http://schemas.microsoft.com/office/drawing/2014/main" id="{E1E1C6E8-4D60-7F43-BB0E-6D883F10D4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25" name="Oval 624">
              <a:extLst>
                <a:ext uri="{FF2B5EF4-FFF2-40B4-BE49-F238E27FC236}">
                  <a16:creationId xmlns:a16="http://schemas.microsoft.com/office/drawing/2014/main" id="{50975E36-0C2A-6844-A407-23F033DB4BD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626" name="Group 625">
              <a:extLst>
                <a:ext uri="{FF2B5EF4-FFF2-40B4-BE49-F238E27FC236}">
                  <a16:creationId xmlns:a16="http://schemas.microsoft.com/office/drawing/2014/main" id="{3F7EBA29-30EF-C741-94EE-735398C6CFA2}"/>
                </a:ext>
              </a:extLst>
            </p:cNvPr>
            <p:cNvGrpSpPr/>
            <p:nvPr/>
          </p:nvGrpSpPr>
          <p:grpSpPr>
            <a:xfrm>
              <a:off x="7713663" y="2848339"/>
              <a:ext cx="1042107" cy="425543"/>
              <a:chOff x="7786941" y="2884917"/>
              <a:chExt cx="897649" cy="353919"/>
            </a:xfrm>
          </p:grpSpPr>
          <p:sp>
            <p:nvSpPr>
              <p:cNvPr id="627" name="Freeform 626">
                <a:extLst>
                  <a:ext uri="{FF2B5EF4-FFF2-40B4-BE49-F238E27FC236}">
                    <a16:creationId xmlns:a16="http://schemas.microsoft.com/office/drawing/2014/main" id="{B3AD45B5-1F4B-FF4A-843D-9D062939267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8" name="Freeform 627">
                <a:extLst>
                  <a:ext uri="{FF2B5EF4-FFF2-40B4-BE49-F238E27FC236}">
                    <a16:creationId xmlns:a16="http://schemas.microsoft.com/office/drawing/2014/main" id="{A6F160FF-CBBD-9147-8D0B-92A36BEBF8A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9" name="Freeform 628">
                <a:extLst>
                  <a:ext uri="{FF2B5EF4-FFF2-40B4-BE49-F238E27FC236}">
                    <a16:creationId xmlns:a16="http://schemas.microsoft.com/office/drawing/2014/main" id="{421F3589-EC70-074A-903F-D618ED6F789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0" name="Freeform 629">
                <a:extLst>
                  <a:ext uri="{FF2B5EF4-FFF2-40B4-BE49-F238E27FC236}">
                    <a16:creationId xmlns:a16="http://schemas.microsoft.com/office/drawing/2014/main" id="{CEC8DEB8-8E24-2948-9AF6-0F3EF908CD4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63" name="Group 462">
            <a:extLst>
              <a:ext uri="{FF2B5EF4-FFF2-40B4-BE49-F238E27FC236}">
                <a16:creationId xmlns:a16="http://schemas.microsoft.com/office/drawing/2014/main" id="{A8C4B740-B92E-8942-8EF4-347710C32F2C}"/>
              </a:ext>
            </a:extLst>
          </p:cNvPr>
          <p:cNvGrpSpPr/>
          <p:nvPr/>
        </p:nvGrpSpPr>
        <p:grpSpPr>
          <a:xfrm>
            <a:off x="9247893" y="4775686"/>
            <a:ext cx="393760" cy="218578"/>
            <a:chOff x="7493876" y="2774731"/>
            <a:chExt cx="1481958" cy="894622"/>
          </a:xfrm>
        </p:grpSpPr>
        <p:sp>
          <p:nvSpPr>
            <p:cNvPr id="464" name="Freeform 463">
              <a:extLst>
                <a:ext uri="{FF2B5EF4-FFF2-40B4-BE49-F238E27FC236}">
                  <a16:creationId xmlns:a16="http://schemas.microsoft.com/office/drawing/2014/main" id="{71A9C1C2-E4A0-D74C-8C05-2AD307E7B3E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5" name="Oval 464">
              <a:extLst>
                <a:ext uri="{FF2B5EF4-FFF2-40B4-BE49-F238E27FC236}">
                  <a16:creationId xmlns:a16="http://schemas.microsoft.com/office/drawing/2014/main" id="{0F366A03-D9E7-9F45-99D3-1CAC10EE2C7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466" name="Group 465">
              <a:extLst>
                <a:ext uri="{FF2B5EF4-FFF2-40B4-BE49-F238E27FC236}">
                  <a16:creationId xmlns:a16="http://schemas.microsoft.com/office/drawing/2014/main" id="{10CB8A50-A713-2549-9F44-B792D2C30CA4}"/>
                </a:ext>
              </a:extLst>
            </p:cNvPr>
            <p:cNvGrpSpPr/>
            <p:nvPr/>
          </p:nvGrpSpPr>
          <p:grpSpPr>
            <a:xfrm>
              <a:off x="7713663" y="2848339"/>
              <a:ext cx="1042107" cy="425543"/>
              <a:chOff x="7786941" y="2884917"/>
              <a:chExt cx="897649" cy="353919"/>
            </a:xfrm>
          </p:grpSpPr>
          <p:sp>
            <p:nvSpPr>
              <p:cNvPr id="467" name="Freeform 466">
                <a:extLst>
                  <a:ext uri="{FF2B5EF4-FFF2-40B4-BE49-F238E27FC236}">
                    <a16:creationId xmlns:a16="http://schemas.microsoft.com/office/drawing/2014/main" id="{DC4E3153-8354-1145-82FC-C287EF5FE6C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8" name="Freeform 467">
                <a:extLst>
                  <a:ext uri="{FF2B5EF4-FFF2-40B4-BE49-F238E27FC236}">
                    <a16:creationId xmlns:a16="http://schemas.microsoft.com/office/drawing/2014/main" id="{99B3C81B-87BA-1A4F-BCAD-DF0EF9C582C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9" name="Freeform 468">
                <a:extLst>
                  <a:ext uri="{FF2B5EF4-FFF2-40B4-BE49-F238E27FC236}">
                    <a16:creationId xmlns:a16="http://schemas.microsoft.com/office/drawing/2014/main" id="{DEEA64E4-A29A-E742-B32E-C111E6BF422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0" name="Freeform 469">
                <a:extLst>
                  <a:ext uri="{FF2B5EF4-FFF2-40B4-BE49-F238E27FC236}">
                    <a16:creationId xmlns:a16="http://schemas.microsoft.com/office/drawing/2014/main" id="{43676372-2E7B-9445-80AD-B31686FE67E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47" name="Group 446">
            <a:extLst>
              <a:ext uri="{FF2B5EF4-FFF2-40B4-BE49-F238E27FC236}">
                <a16:creationId xmlns:a16="http://schemas.microsoft.com/office/drawing/2014/main" id="{314E0C43-2359-9440-BEF9-9E1924BED605}"/>
              </a:ext>
            </a:extLst>
          </p:cNvPr>
          <p:cNvGrpSpPr/>
          <p:nvPr/>
        </p:nvGrpSpPr>
        <p:grpSpPr>
          <a:xfrm>
            <a:off x="10925982" y="4369125"/>
            <a:ext cx="228295" cy="120400"/>
            <a:chOff x="7493876" y="2774731"/>
            <a:chExt cx="1481958" cy="894622"/>
          </a:xfrm>
        </p:grpSpPr>
        <p:sp>
          <p:nvSpPr>
            <p:cNvPr id="448" name="Freeform 447">
              <a:extLst>
                <a:ext uri="{FF2B5EF4-FFF2-40B4-BE49-F238E27FC236}">
                  <a16:creationId xmlns:a16="http://schemas.microsoft.com/office/drawing/2014/main" id="{9737FFD7-2DCB-A148-A405-977351501C2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49" name="Oval 448">
              <a:extLst>
                <a:ext uri="{FF2B5EF4-FFF2-40B4-BE49-F238E27FC236}">
                  <a16:creationId xmlns:a16="http://schemas.microsoft.com/office/drawing/2014/main" id="{9739DB09-38E5-A347-93BF-13C80AD84539}"/>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450" name="Group 449">
              <a:extLst>
                <a:ext uri="{FF2B5EF4-FFF2-40B4-BE49-F238E27FC236}">
                  <a16:creationId xmlns:a16="http://schemas.microsoft.com/office/drawing/2014/main" id="{04079280-378E-384D-9681-BF41B82BF6CB}"/>
                </a:ext>
              </a:extLst>
            </p:cNvPr>
            <p:cNvGrpSpPr/>
            <p:nvPr/>
          </p:nvGrpSpPr>
          <p:grpSpPr>
            <a:xfrm>
              <a:off x="7713663" y="2848339"/>
              <a:ext cx="1042107" cy="425543"/>
              <a:chOff x="7786941" y="2884917"/>
              <a:chExt cx="897649" cy="353919"/>
            </a:xfrm>
          </p:grpSpPr>
          <p:sp>
            <p:nvSpPr>
              <p:cNvPr id="451" name="Freeform 450">
                <a:extLst>
                  <a:ext uri="{FF2B5EF4-FFF2-40B4-BE49-F238E27FC236}">
                    <a16:creationId xmlns:a16="http://schemas.microsoft.com/office/drawing/2014/main" id="{914AA044-3657-1448-A5E9-2F003DC03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2" name="Freeform 451">
                <a:extLst>
                  <a:ext uri="{FF2B5EF4-FFF2-40B4-BE49-F238E27FC236}">
                    <a16:creationId xmlns:a16="http://schemas.microsoft.com/office/drawing/2014/main" id="{29FDF0B8-7E9A-1F4D-8C99-CE1C68A134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3" name="Freeform 452">
                <a:extLst>
                  <a:ext uri="{FF2B5EF4-FFF2-40B4-BE49-F238E27FC236}">
                    <a16:creationId xmlns:a16="http://schemas.microsoft.com/office/drawing/2014/main" id="{49A96193-2E73-4C43-843C-2C8C4DCEE47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4" name="Freeform 453">
                <a:extLst>
                  <a:ext uri="{FF2B5EF4-FFF2-40B4-BE49-F238E27FC236}">
                    <a16:creationId xmlns:a16="http://schemas.microsoft.com/office/drawing/2014/main" id="{F5358318-953E-E249-9021-E0B5DF66E3B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85" name="Group 784">
            <a:extLst>
              <a:ext uri="{FF2B5EF4-FFF2-40B4-BE49-F238E27FC236}">
                <a16:creationId xmlns:a16="http://schemas.microsoft.com/office/drawing/2014/main" id="{91E02B81-5B35-4545-A954-B7E923AB7286}"/>
              </a:ext>
            </a:extLst>
          </p:cNvPr>
          <p:cNvGrpSpPr/>
          <p:nvPr/>
        </p:nvGrpSpPr>
        <p:grpSpPr>
          <a:xfrm>
            <a:off x="7439074" y="2356613"/>
            <a:ext cx="534987" cy="407988"/>
            <a:chOff x="7432700" y="2327293"/>
            <a:chExt cx="534987" cy="407988"/>
          </a:xfrm>
        </p:grpSpPr>
        <p:pic>
          <p:nvPicPr>
            <p:cNvPr id="73" name="Picture 1017" descr="antenna_stylized">
              <a:extLst>
                <a:ext uri="{FF2B5EF4-FFF2-40B4-BE49-F238E27FC236}">
                  <a16:creationId xmlns:a16="http://schemas.microsoft.com/office/drawing/2014/main" id="{27A537F5-5D99-BF4C-9B11-E9782673F1AA}"/>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 name="Picture 1018" descr="laptop_keyboard">
              <a:extLst>
                <a:ext uri="{FF2B5EF4-FFF2-40B4-BE49-F238E27FC236}">
                  <a16:creationId xmlns:a16="http://schemas.microsoft.com/office/drawing/2014/main" id="{7087B8D0-FFCB-0746-A889-28909002C2F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 name="Freeform 1019">
              <a:extLst>
                <a:ext uri="{FF2B5EF4-FFF2-40B4-BE49-F238E27FC236}">
                  <a16:creationId xmlns:a16="http://schemas.microsoft.com/office/drawing/2014/main" id="{7C75BC30-0808-D44D-AF7A-A72B4A529E54}"/>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endParaRPr lang="en-US"/>
            </a:p>
          </p:txBody>
        </p:sp>
        <p:pic>
          <p:nvPicPr>
            <p:cNvPr id="76" name="Picture 1020" descr="screen">
              <a:extLst>
                <a:ext uri="{FF2B5EF4-FFF2-40B4-BE49-F238E27FC236}">
                  <a16:creationId xmlns:a16="http://schemas.microsoft.com/office/drawing/2014/main" id="{2D732B7A-74CB-D547-ADB5-C721526D5E99}"/>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 name="Freeform 1021">
              <a:extLst>
                <a:ext uri="{FF2B5EF4-FFF2-40B4-BE49-F238E27FC236}">
                  <a16:creationId xmlns:a16="http://schemas.microsoft.com/office/drawing/2014/main" id="{FBD1A429-9B8F-F940-AD09-4638CC3167E7}"/>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78" name="Freeform 1022">
              <a:extLst>
                <a:ext uri="{FF2B5EF4-FFF2-40B4-BE49-F238E27FC236}">
                  <a16:creationId xmlns:a16="http://schemas.microsoft.com/office/drawing/2014/main" id="{376C8B48-3441-F643-B92D-5DC759EDA1B5}"/>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79" name="Freeform 1023">
              <a:extLst>
                <a:ext uri="{FF2B5EF4-FFF2-40B4-BE49-F238E27FC236}">
                  <a16:creationId xmlns:a16="http://schemas.microsoft.com/office/drawing/2014/main" id="{4DFECD03-4AF0-1342-8138-6CEC8249A2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0" name="Freeform 1024">
              <a:extLst>
                <a:ext uri="{FF2B5EF4-FFF2-40B4-BE49-F238E27FC236}">
                  <a16:creationId xmlns:a16="http://schemas.microsoft.com/office/drawing/2014/main" id="{8AA57D4B-3E9B-994B-AF13-DB646178BD1D}"/>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1" name="Freeform 1025">
              <a:extLst>
                <a:ext uri="{FF2B5EF4-FFF2-40B4-BE49-F238E27FC236}">
                  <a16:creationId xmlns:a16="http://schemas.microsoft.com/office/drawing/2014/main" id="{59DA24E7-1981-0E44-8060-2B7CE58EBF80}"/>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2" name="Freeform 1026">
              <a:extLst>
                <a:ext uri="{FF2B5EF4-FFF2-40B4-BE49-F238E27FC236}">
                  <a16:creationId xmlns:a16="http://schemas.microsoft.com/office/drawing/2014/main" id="{DB3D3129-2B70-5643-96C2-83638DE57FF8}"/>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83" name="Group 1027">
              <a:extLst>
                <a:ext uri="{FF2B5EF4-FFF2-40B4-BE49-F238E27FC236}">
                  <a16:creationId xmlns:a16="http://schemas.microsoft.com/office/drawing/2014/main" id="{8C6DEC60-5C97-D546-9977-EBD182221DD2}"/>
                </a:ext>
              </a:extLst>
            </p:cNvPr>
            <p:cNvGrpSpPr>
              <a:grpSpLocks/>
            </p:cNvGrpSpPr>
            <p:nvPr/>
          </p:nvGrpSpPr>
          <p:grpSpPr bwMode="auto">
            <a:xfrm>
              <a:off x="7594735" y="2642220"/>
              <a:ext cx="98740" cy="36846"/>
              <a:chOff x="1740" y="2642"/>
              <a:chExt cx="752" cy="327"/>
            </a:xfrm>
          </p:grpSpPr>
          <p:sp>
            <p:nvSpPr>
              <p:cNvPr id="169" name="Freeform 1028">
                <a:extLst>
                  <a:ext uri="{FF2B5EF4-FFF2-40B4-BE49-F238E27FC236}">
                    <a16:creationId xmlns:a16="http://schemas.microsoft.com/office/drawing/2014/main" id="{5D16627E-DE34-BC4F-9513-7A7D4707F7C6}"/>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0" name="Freeform 1029">
                <a:extLst>
                  <a:ext uri="{FF2B5EF4-FFF2-40B4-BE49-F238E27FC236}">
                    <a16:creationId xmlns:a16="http://schemas.microsoft.com/office/drawing/2014/main" id="{D8D65D68-18A4-E54D-8916-1DEF36844C9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1" name="Freeform 1030">
                <a:extLst>
                  <a:ext uri="{FF2B5EF4-FFF2-40B4-BE49-F238E27FC236}">
                    <a16:creationId xmlns:a16="http://schemas.microsoft.com/office/drawing/2014/main" id="{3C79D147-9974-F341-96E9-F9AD19F1404B}"/>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2" name="Freeform 1031">
                <a:extLst>
                  <a:ext uri="{FF2B5EF4-FFF2-40B4-BE49-F238E27FC236}">
                    <a16:creationId xmlns:a16="http://schemas.microsoft.com/office/drawing/2014/main" id="{5E0CE9D2-21FD-2644-9691-743CC3E130FC}"/>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3" name="Freeform 1032">
                <a:extLst>
                  <a:ext uri="{FF2B5EF4-FFF2-40B4-BE49-F238E27FC236}">
                    <a16:creationId xmlns:a16="http://schemas.microsoft.com/office/drawing/2014/main" id="{5691098F-1432-0D44-8573-312C3A566A2D}"/>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4" name="Freeform 1033">
                <a:extLst>
                  <a:ext uri="{FF2B5EF4-FFF2-40B4-BE49-F238E27FC236}">
                    <a16:creationId xmlns:a16="http://schemas.microsoft.com/office/drawing/2014/main" id="{2D4A77A2-D0F1-164A-A67D-A509543869CD}"/>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84" name="Freeform 1034">
              <a:extLst>
                <a:ext uri="{FF2B5EF4-FFF2-40B4-BE49-F238E27FC236}">
                  <a16:creationId xmlns:a16="http://schemas.microsoft.com/office/drawing/2014/main" id="{A283BD8E-0AD2-B743-8237-483C3A6A6CD3}"/>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5" name="Freeform 1035">
              <a:extLst>
                <a:ext uri="{FF2B5EF4-FFF2-40B4-BE49-F238E27FC236}">
                  <a16:creationId xmlns:a16="http://schemas.microsoft.com/office/drawing/2014/main" id="{AA215C2D-4069-DE48-884E-A1816F7D4D0B}"/>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6" name="Freeform 1036">
              <a:extLst>
                <a:ext uri="{FF2B5EF4-FFF2-40B4-BE49-F238E27FC236}">
                  <a16:creationId xmlns:a16="http://schemas.microsoft.com/office/drawing/2014/main" id="{421821F5-5AD5-4D4E-A4F9-5D46E41A4ECC}"/>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7" name="Freeform 1037">
              <a:extLst>
                <a:ext uri="{FF2B5EF4-FFF2-40B4-BE49-F238E27FC236}">
                  <a16:creationId xmlns:a16="http://schemas.microsoft.com/office/drawing/2014/main" id="{499D2FC7-7022-A944-98B2-E74E9B2E5256}"/>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8" name="Freeform 1038">
              <a:extLst>
                <a:ext uri="{FF2B5EF4-FFF2-40B4-BE49-F238E27FC236}">
                  <a16:creationId xmlns:a16="http://schemas.microsoft.com/office/drawing/2014/main" id="{37918171-6E71-A846-A2B5-7C65DD7456B5}"/>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9" name="Freeform 1039">
              <a:extLst>
                <a:ext uri="{FF2B5EF4-FFF2-40B4-BE49-F238E27FC236}">
                  <a16:creationId xmlns:a16="http://schemas.microsoft.com/office/drawing/2014/main" id="{68ECFF60-AA48-2D4C-9A67-90DB18F81D47}"/>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740" name="Group 739">
            <a:extLst>
              <a:ext uri="{FF2B5EF4-FFF2-40B4-BE49-F238E27FC236}">
                <a16:creationId xmlns:a16="http://schemas.microsoft.com/office/drawing/2014/main" id="{504BAA5F-BBD8-8242-BC48-7D0E761F340A}"/>
              </a:ext>
            </a:extLst>
          </p:cNvPr>
          <p:cNvGrpSpPr/>
          <p:nvPr/>
        </p:nvGrpSpPr>
        <p:grpSpPr>
          <a:xfrm>
            <a:off x="8637781" y="2319727"/>
            <a:ext cx="530702" cy="478009"/>
            <a:chOff x="8631407" y="2290407"/>
            <a:chExt cx="530702" cy="478009"/>
          </a:xfrm>
        </p:grpSpPr>
        <p:pic>
          <p:nvPicPr>
            <p:cNvPr id="110" name="Picture 568" descr="light2.png">
              <a:extLst>
                <a:ext uri="{FF2B5EF4-FFF2-40B4-BE49-F238E27FC236}">
                  <a16:creationId xmlns:a16="http://schemas.microsoft.com/office/drawing/2014/main" id="{D96B693D-26FC-E443-A112-C4AFFE90DC3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1" name="Picture 1017" descr="antenna_stylized">
              <a:extLst>
                <a:ext uri="{FF2B5EF4-FFF2-40B4-BE49-F238E27FC236}">
                  <a16:creationId xmlns:a16="http://schemas.microsoft.com/office/drawing/2014/main" id="{F4E4C4C0-89A6-D74D-B25C-228CE5BC1DB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92" name="Group 791">
            <a:extLst>
              <a:ext uri="{FF2B5EF4-FFF2-40B4-BE49-F238E27FC236}">
                <a16:creationId xmlns:a16="http://schemas.microsoft.com/office/drawing/2014/main" id="{084B6293-559E-5D43-AF2B-4CB5E09EC6C5}"/>
              </a:ext>
            </a:extLst>
          </p:cNvPr>
          <p:cNvGrpSpPr/>
          <p:nvPr/>
        </p:nvGrpSpPr>
        <p:grpSpPr>
          <a:xfrm>
            <a:off x="7493518" y="3419140"/>
            <a:ext cx="350807" cy="305517"/>
            <a:chOff x="7487144" y="3389820"/>
            <a:chExt cx="350807" cy="305517"/>
          </a:xfrm>
        </p:grpSpPr>
        <p:pic>
          <p:nvPicPr>
            <p:cNvPr id="91" name="Picture 1115" descr="antenna_stylized">
              <a:extLst>
                <a:ext uri="{FF2B5EF4-FFF2-40B4-BE49-F238E27FC236}">
                  <a16:creationId xmlns:a16="http://schemas.microsoft.com/office/drawing/2014/main" id="{1821BC3E-6137-D844-92B9-4BA4CFF41F6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 name="Picture 1116" descr="laptop_keyboard">
              <a:extLst>
                <a:ext uri="{FF2B5EF4-FFF2-40B4-BE49-F238E27FC236}">
                  <a16:creationId xmlns:a16="http://schemas.microsoft.com/office/drawing/2014/main" id="{7F05CE3B-E67B-1B40-9D5B-2914F0B9BFBF}"/>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 name="Freeform 1117">
              <a:extLst>
                <a:ext uri="{FF2B5EF4-FFF2-40B4-BE49-F238E27FC236}">
                  <a16:creationId xmlns:a16="http://schemas.microsoft.com/office/drawing/2014/main" id="{B52A07C5-D801-5B41-BD20-C20958925D05}"/>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endParaRPr lang="en-US"/>
            </a:p>
          </p:txBody>
        </p:sp>
        <p:pic>
          <p:nvPicPr>
            <p:cNvPr id="94" name="Picture 1118" descr="screen">
              <a:extLst>
                <a:ext uri="{FF2B5EF4-FFF2-40B4-BE49-F238E27FC236}">
                  <a16:creationId xmlns:a16="http://schemas.microsoft.com/office/drawing/2014/main" id="{2EA30B4E-5447-0340-8DAD-349A843F2AC9}"/>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5" name="Freeform 1119">
              <a:extLst>
                <a:ext uri="{FF2B5EF4-FFF2-40B4-BE49-F238E27FC236}">
                  <a16:creationId xmlns:a16="http://schemas.microsoft.com/office/drawing/2014/main" id="{1137F6C6-A7C9-9A4D-BCE3-048DB90EF759}"/>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6" name="Freeform 1120">
              <a:extLst>
                <a:ext uri="{FF2B5EF4-FFF2-40B4-BE49-F238E27FC236}">
                  <a16:creationId xmlns:a16="http://schemas.microsoft.com/office/drawing/2014/main" id="{7A0060E2-767D-1545-8656-29ED1A471251}"/>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7" name="Freeform 1121">
              <a:extLst>
                <a:ext uri="{FF2B5EF4-FFF2-40B4-BE49-F238E27FC236}">
                  <a16:creationId xmlns:a16="http://schemas.microsoft.com/office/drawing/2014/main" id="{15790F5A-ABAC-8D49-A4F9-E2F576550DB0}"/>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8" name="Freeform 1122">
              <a:extLst>
                <a:ext uri="{FF2B5EF4-FFF2-40B4-BE49-F238E27FC236}">
                  <a16:creationId xmlns:a16="http://schemas.microsoft.com/office/drawing/2014/main" id="{8898B7ED-5BCF-8C4E-B1AA-B82AD50FD155}"/>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9" name="Freeform 1123">
              <a:extLst>
                <a:ext uri="{FF2B5EF4-FFF2-40B4-BE49-F238E27FC236}">
                  <a16:creationId xmlns:a16="http://schemas.microsoft.com/office/drawing/2014/main" id="{5A7F91EF-AD6B-D64E-B73E-C762D73A7A33}"/>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0" name="Freeform 1124">
              <a:extLst>
                <a:ext uri="{FF2B5EF4-FFF2-40B4-BE49-F238E27FC236}">
                  <a16:creationId xmlns:a16="http://schemas.microsoft.com/office/drawing/2014/main" id="{BBB1B153-2E6F-7246-9B11-B68D01DF60E3}"/>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101" name="Group 1125">
              <a:extLst>
                <a:ext uri="{FF2B5EF4-FFF2-40B4-BE49-F238E27FC236}">
                  <a16:creationId xmlns:a16="http://schemas.microsoft.com/office/drawing/2014/main" id="{57060979-075D-9D4D-B12E-DA0CCD4C6B8F}"/>
                </a:ext>
              </a:extLst>
            </p:cNvPr>
            <p:cNvGrpSpPr>
              <a:grpSpLocks/>
            </p:cNvGrpSpPr>
            <p:nvPr/>
          </p:nvGrpSpPr>
          <p:grpSpPr bwMode="auto">
            <a:xfrm>
              <a:off x="7593395" y="3625649"/>
              <a:ext cx="64747" cy="27592"/>
              <a:chOff x="1740" y="2642"/>
              <a:chExt cx="752" cy="327"/>
            </a:xfrm>
          </p:grpSpPr>
          <p:sp>
            <p:nvSpPr>
              <p:cNvPr id="140" name="Freeform 1126">
                <a:extLst>
                  <a:ext uri="{FF2B5EF4-FFF2-40B4-BE49-F238E27FC236}">
                    <a16:creationId xmlns:a16="http://schemas.microsoft.com/office/drawing/2014/main" id="{8DFFF656-1361-C546-8336-177F79E46915}"/>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1" name="Freeform 1127">
                <a:extLst>
                  <a:ext uri="{FF2B5EF4-FFF2-40B4-BE49-F238E27FC236}">
                    <a16:creationId xmlns:a16="http://schemas.microsoft.com/office/drawing/2014/main" id="{60C6C6B3-72DE-664B-B4DE-3C04B0C5BFE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2" name="Freeform 1128">
                <a:extLst>
                  <a:ext uri="{FF2B5EF4-FFF2-40B4-BE49-F238E27FC236}">
                    <a16:creationId xmlns:a16="http://schemas.microsoft.com/office/drawing/2014/main" id="{0D48292A-917D-D046-A974-043CEE5A4149}"/>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3" name="Freeform 1129">
                <a:extLst>
                  <a:ext uri="{FF2B5EF4-FFF2-40B4-BE49-F238E27FC236}">
                    <a16:creationId xmlns:a16="http://schemas.microsoft.com/office/drawing/2014/main" id="{DB6BAAEB-BADD-0A4F-8A9D-D72AFCA99A5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 name="Freeform 1130">
                <a:extLst>
                  <a:ext uri="{FF2B5EF4-FFF2-40B4-BE49-F238E27FC236}">
                    <a16:creationId xmlns:a16="http://schemas.microsoft.com/office/drawing/2014/main" id="{05D5969F-F3B9-414D-975E-A6700098F263}"/>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5" name="Freeform 1131">
                <a:extLst>
                  <a:ext uri="{FF2B5EF4-FFF2-40B4-BE49-F238E27FC236}">
                    <a16:creationId xmlns:a16="http://schemas.microsoft.com/office/drawing/2014/main" id="{41BB174D-6019-384D-A5AC-1B4D92D938B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102" name="Freeform 1132">
              <a:extLst>
                <a:ext uri="{FF2B5EF4-FFF2-40B4-BE49-F238E27FC236}">
                  <a16:creationId xmlns:a16="http://schemas.microsoft.com/office/drawing/2014/main" id="{F8739864-4836-E447-8FC8-5886923FF496}"/>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3" name="Freeform 1133">
              <a:extLst>
                <a:ext uri="{FF2B5EF4-FFF2-40B4-BE49-F238E27FC236}">
                  <a16:creationId xmlns:a16="http://schemas.microsoft.com/office/drawing/2014/main" id="{C59CADF3-CD09-FB48-A672-C2C50B66CEB8}"/>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 name="Freeform 1134">
              <a:extLst>
                <a:ext uri="{FF2B5EF4-FFF2-40B4-BE49-F238E27FC236}">
                  <a16:creationId xmlns:a16="http://schemas.microsoft.com/office/drawing/2014/main" id="{628AB6FD-35F6-0345-BD13-22EAAF9EC275}"/>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5" name="Freeform 1135">
              <a:extLst>
                <a:ext uri="{FF2B5EF4-FFF2-40B4-BE49-F238E27FC236}">
                  <a16:creationId xmlns:a16="http://schemas.microsoft.com/office/drawing/2014/main" id="{76529D44-B4FD-DE4D-812E-E461A0FCCA6C}"/>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6" name="Freeform 1136">
              <a:extLst>
                <a:ext uri="{FF2B5EF4-FFF2-40B4-BE49-F238E27FC236}">
                  <a16:creationId xmlns:a16="http://schemas.microsoft.com/office/drawing/2014/main" id="{44CD9A89-0E3B-2C40-8436-71B7526BA660}"/>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7" name="Freeform 1137">
              <a:extLst>
                <a:ext uri="{FF2B5EF4-FFF2-40B4-BE49-F238E27FC236}">
                  <a16:creationId xmlns:a16="http://schemas.microsoft.com/office/drawing/2014/main" id="{92BF681C-02FC-8F49-A2CD-8F3446ECE5D3}"/>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694" name="Group 693">
            <a:extLst>
              <a:ext uri="{FF2B5EF4-FFF2-40B4-BE49-F238E27FC236}">
                <a16:creationId xmlns:a16="http://schemas.microsoft.com/office/drawing/2014/main" id="{14715B6C-9A50-FE4B-A8D2-1E669BF891E3}"/>
              </a:ext>
            </a:extLst>
          </p:cNvPr>
          <p:cNvGrpSpPr/>
          <p:nvPr/>
        </p:nvGrpSpPr>
        <p:grpSpPr>
          <a:xfrm>
            <a:off x="7803435" y="3325424"/>
            <a:ext cx="347997" cy="396620"/>
            <a:chOff x="7797061" y="3296104"/>
            <a:chExt cx="347997" cy="396620"/>
          </a:xfrm>
        </p:grpSpPr>
        <p:pic>
          <p:nvPicPr>
            <p:cNvPr id="113" name="Picture 571" descr="fridge2.png">
              <a:extLst>
                <a:ext uri="{FF2B5EF4-FFF2-40B4-BE49-F238E27FC236}">
                  <a16:creationId xmlns:a16="http://schemas.microsoft.com/office/drawing/2014/main" id="{29DD0F98-F93B-0145-A925-F4125ED490DD}"/>
                </a:ext>
              </a:extLst>
            </p:cNvPr>
            <p:cNvPicPr>
              <a:picLocks noChangeAspect="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4" name="Picture 1115" descr="antenna_stylized">
              <a:extLst>
                <a:ext uri="{FF2B5EF4-FFF2-40B4-BE49-F238E27FC236}">
                  <a16:creationId xmlns:a16="http://schemas.microsoft.com/office/drawing/2014/main" id="{C1A64F68-4D16-AE4F-AB60-09D2C0CF0E2C}"/>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95" name="Group 794">
            <a:extLst>
              <a:ext uri="{FF2B5EF4-FFF2-40B4-BE49-F238E27FC236}">
                <a16:creationId xmlns:a16="http://schemas.microsoft.com/office/drawing/2014/main" id="{AF73DE4B-526E-9C4F-9242-9BC0D43F8CBA}"/>
              </a:ext>
            </a:extLst>
          </p:cNvPr>
          <p:cNvGrpSpPr/>
          <p:nvPr/>
        </p:nvGrpSpPr>
        <p:grpSpPr>
          <a:xfrm>
            <a:off x="11064947" y="3428485"/>
            <a:ext cx="518448" cy="1212242"/>
            <a:chOff x="11058573" y="3399165"/>
            <a:chExt cx="518448" cy="1212242"/>
          </a:xfrm>
        </p:grpSpPr>
        <p:grpSp>
          <p:nvGrpSpPr>
            <p:cNvPr id="375" name="Group 374">
              <a:extLst>
                <a:ext uri="{FF2B5EF4-FFF2-40B4-BE49-F238E27FC236}">
                  <a16:creationId xmlns:a16="http://schemas.microsoft.com/office/drawing/2014/main" id="{433FEDDB-405E-DB4E-815F-55EE9E62EF1A}"/>
                </a:ext>
              </a:extLst>
            </p:cNvPr>
            <p:cNvGrpSpPr/>
            <p:nvPr/>
          </p:nvGrpSpPr>
          <p:grpSpPr>
            <a:xfrm>
              <a:off x="11087182" y="4159591"/>
              <a:ext cx="489839" cy="451816"/>
              <a:chOff x="5103720" y="2693365"/>
              <a:chExt cx="611650" cy="414788"/>
            </a:xfrm>
          </p:grpSpPr>
          <p:cxnSp>
            <p:nvCxnSpPr>
              <p:cNvPr id="376" name="Straight Connector 375">
                <a:extLst>
                  <a:ext uri="{FF2B5EF4-FFF2-40B4-BE49-F238E27FC236}">
                    <a16:creationId xmlns:a16="http://schemas.microsoft.com/office/drawing/2014/main" id="{1D164102-BE0D-AF40-9A7B-7F2B261B2C20}"/>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78" name="Group 377">
                <a:extLst>
                  <a:ext uri="{FF2B5EF4-FFF2-40B4-BE49-F238E27FC236}">
                    <a16:creationId xmlns:a16="http://schemas.microsoft.com/office/drawing/2014/main" id="{9018E7EF-EB96-424D-962A-FEB80B43946F}"/>
                  </a:ext>
                </a:extLst>
              </p:cNvPr>
              <p:cNvGrpSpPr/>
              <p:nvPr/>
            </p:nvGrpSpPr>
            <p:grpSpPr>
              <a:xfrm>
                <a:off x="5275406" y="2693365"/>
                <a:ext cx="439964" cy="414788"/>
                <a:chOff x="5275406" y="2711455"/>
                <a:chExt cx="452949" cy="405518"/>
              </a:xfrm>
            </p:grpSpPr>
            <p:pic>
              <p:nvPicPr>
                <p:cNvPr id="379" name="Picture 378" descr="server_rack.png">
                  <a:extLst>
                    <a:ext uri="{FF2B5EF4-FFF2-40B4-BE49-F238E27FC236}">
                      <a16:creationId xmlns:a16="http://schemas.microsoft.com/office/drawing/2014/main" id="{C865CB27-BCE1-654B-9519-9B39D4CB587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80" name="Picture 379" descr="server_rack.png">
                  <a:extLst>
                    <a:ext uri="{FF2B5EF4-FFF2-40B4-BE49-F238E27FC236}">
                      <a16:creationId xmlns:a16="http://schemas.microsoft.com/office/drawing/2014/main" id="{41D005B5-0BAE-3E48-A2D4-576E4F7B946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81" name="Picture 380" descr="server_rack.png">
                  <a:extLst>
                    <a:ext uri="{FF2B5EF4-FFF2-40B4-BE49-F238E27FC236}">
                      <a16:creationId xmlns:a16="http://schemas.microsoft.com/office/drawing/2014/main" id="{89060F4D-6C40-724C-BD1E-F12A5CA65DE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92" name="Group 391">
              <a:extLst>
                <a:ext uri="{FF2B5EF4-FFF2-40B4-BE49-F238E27FC236}">
                  <a16:creationId xmlns:a16="http://schemas.microsoft.com/office/drawing/2014/main" id="{710FDFDB-5658-6346-883B-53F72A0E1C90}"/>
                </a:ext>
              </a:extLst>
            </p:cNvPr>
            <p:cNvGrpSpPr/>
            <p:nvPr/>
          </p:nvGrpSpPr>
          <p:grpSpPr>
            <a:xfrm>
              <a:off x="11058573" y="3399165"/>
              <a:ext cx="423724" cy="405973"/>
              <a:chOff x="5103720" y="2693365"/>
              <a:chExt cx="611650" cy="414788"/>
            </a:xfrm>
          </p:grpSpPr>
          <p:cxnSp>
            <p:nvCxnSpPr>
              <p:cNvPr id="393" name="Straight Connector 392">
                <a:extLst>
                  <a:ext uri="{FF2B5EF4-FFF2-40B4-BE49-F238E27FC236}">
                    <a16:creationId xmlns:a16="http://schemas.microsoft.com/office/drawing/2014/main" id="{21121473-8384-8944-A0B5-DD441780262C}"/>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95" name="Group 394">
                <a:extLst>
                  <a:ext uri="{FF2B5EF4-FFF2-40B4-BE49-F238E27FC236}">
                    <a16:creationId xmlns:a16="http://schemas.microsoft.com/office/drawing/2014/main" id="{11366773-360A-0449-911A-80462659C660}"/>
                  </a:ext>
                </a:extLst>
              </p:cNvPr>
              <p:cNvGrpSpPr/>
              <p:nvPr/>
            </p:nvGrpSpPr>
            <p:grpSpPr>
              <a:xfrm>
                <a:off x="5275406" y="2693365"/>
                <a:ext cx="439964" cy="414788"/>
                <a:chOff x="5275406" y="2711455"/>
                <a:chExt cx="452949" cy="405518"/>
              </a:xfrm>
            </p:grpSpPr>
            <p:pic>
              <p:nvPicPr>
                <p:cNvPr id="396" name="Picture 395" descr="server_rack.png">
                  <a:extLst>
                    <a:ext uri="{FF2B5EF4-FFF2-40B4-BE49-F238E27FC236}">
                      <a16:creationId xmlns:a16="http://schemas.microsoft.com/office/drawing/2014/main" id="{361EFF3D-6A1F-2646-B975-1FACB4284FB6}"/>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97" name="Picture 396" descr="server_rack.png">
                  <a:extLst>
                    <a:ext uri="{FF2B5EF4-FFF2-40B4-BE49-F238E27FC236}">
                      <a16:creationId xmlns:a16="http://schemas.microsoft.com/office/drawing/2014/main" id="{E83F8942-DE11-A747-A5A4-EDFBB17BFC8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98" name="Picture 397" descr="server_rack.png">
                  <a:extLst>
                    <a:ext uri="{FF2B5EF4-FFF2-40B4-BE49-F238E27FC236}">
                      <a16:creationId xmlns:a16="http://schemas.microsoft.com/office/drawing/2014/main" id="{300ED1AC-F5EE-3C49-B963-42178C24340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71" name="Group 950">
            <a:extLst>
              <a:ext uri="{FF2B5EF4-FFF2-40B4-BE49-F238E27FC236}">
                <a16:creationId xmlns:a16="http://schemas.microsoft.com/office/drawing/2014/main" id="{2B0A745F-DA32-E140-AB36-BC5E1C4E2D48}"/>
              </a:ext>
            </a:extLst>
          </p:cNvPr>
          <p:cNvGrpSpPr>
            <a:grpSpLocks/>
          </p:cNvGrpSpPr>
          <p:nvPr/>
        </p:nvGrpSpPr>
        <p:grpSpPr bwMode="auto">
          <a:xfrm>
            <a:off x="10288915" y="5273951"/>
            <a:ext cx="177192" cy="330833"/>
            <a:chOff x="4140" y="429"/>
            <a:chExt cx="1425" cy="2396"/>
          </a:xfrm>
        </p:grpSpPr>
        <p:sp>
          <p:nvSpPr>
            <p:cNvPr id="207" name="Freeform 951">
              <a:extLst>
                <a:ext uri="{FF2B5EF4-FFF2-40B4-BE49-F238E27FC236}">
                  <a16:creationId xmlns:a16="http://schemas.microsoft.com/office/drawing/2014/main" id="{12CB3660-4D63-014F-8CC9-FDFB8140AB8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8" name="Rectangle 952">
              <a:extLst>
                <a:ext uri="{FF2B5EF4-FFF2-40B4-BE49-F238E27FC236}">
                  <a16:creationId xmlns:a16="http://schemas.microsoft.com/office/drawing/2014/main" id="{EFE1382F-B768-3541-8BD1-06AB71BFA8E6}"/>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09" name="Freeform 953">
              <a:extLst>
                <a:ext uri="{FF2B5EF4-FFF2-40B4-BE49-F238E27FC236}">
                  <a16:creationId xmlns:a16="http://schemas.microsoft.com/office/drawing/2014/main" id="{FB363E8F-CA06-2449-A66C-B147358943F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0" name="Freeform 954">
              <a:extLst>
                <a:ext uri="{FF2B5EF4-FFF2-40B4-BE49-F238E27FC236}">
                  <a16:creationId xmlns:a16="http://schemas.microsoft.com/office/drawing/2014/main" id="{8A74E36A-A735-7440-A2B1-55846B516D7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1" name="Rectangle 955">
              <a:extLst>
                <a:ext uri="{FF2B5EF4-FFF2-40B4-BE49-F238E27FC236}">
                  <a16:creationId xmlns:a16="http://schemas.microsoft.com/office/drawing/2014/main" id="{FC433BF5-02C8-F540-AE86-53BF56960014}"/>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nvGrpSpPr>
            <p:cNvPr id="212" name="Group 956">
              <a:extLst>
                <a:ext uri="{FF2B5EF4-FFF2-40B4-BE49-F238E27FC236}">
                  <a16:creationId xmlns:a16="http://schemas.microsoft.com/office/drawing/2014/main" id="{969A0B36-D994-A24C-8329-146363A51CA4}"/>
                </a:ext>
              </a:extLst>
            </p:cNvPr>
            <p:cNvGrpSpPr>
              <a:grpSpLocks/>
            </p:cNvGrpSpPr>
            <p:nvPr/>
          </p:nvGrpSpPr>
          <p:grpSpPr bwMode="auto">
            <a:xfrm>
              <a:off x="4749" y="668"/>
              <a:ext cx="581" cy="145"/>
              <a:chOff x="614" y="2568"/>
              <a:chExt cx="725" cy="139"/>
            </a:xfrm>
          </p:grpSpPr>
          <p:sp>
            <p:nvSpPr>
              <p:cNvPr id="237" name="AutoShape 957">
                <a:extLst>
                  <a:ext uri="{FF2B5EF4-FFF2-40B4-BE49-F238E27FC236}">
                    <a16:creationId xmlns:a16="http://schemas.microsoft.com/office/drawing/2014/main" id="{75A7B329-681F-2B4A-8470-FC0231FE257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38" name="AutoShape 958">
                <a:extLst>
                  <a:ext uri="{FF2B5EF4-FFF2-40B4-BE49-F238E27FC236}">
                    <a16:creationId xmlns:a16="http://schemas.microsoft.com/office/drawing/2014/main" id="{197CEF08-20F4-5741-AC2B-1EBB072FA546}"/>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213" name="Rectangle 959">
              <a:extLst>
                <a:ext uri="{FF2B5EF4-FFF2-40B4-BE49-F238E27FC236}">
                  <a16:creationId xmlns:a16="http://schemas.microsoft.com/office/drawing/2014/main" id="{775AA9F7-199B-ED4C-B422-5E1B766FBA6B}"/>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nvGrpSpPr>
            <p:cNvPr id="214" name="Group 960">
              <a:extLst>
                <a:ext uri="{FF2B5EF4-FFF2-40B4-BE49-F238E27FC236}">
                  <a16:creationId xmlns:a16="http://schemas.microsoft.com/office/drawing/2014/main" id="{4EED0C22-3BA6-E24F-B528-BF018CB34F5F}"/>
                </a:ext>
              </a:extLst>
            </p:cNvPr>
            <p:cNvGrpSpPr>
              <a:grpSpLocks/>
            </p:cNvGrpSpPr>
            <p:nvPr/>
          </p:nvGrpSpPr>
          <p:grpSpPr bwMode="auto">
            <a:xfrm>
              <a:off x="4747" y="994"/>
              <a:ext cx="581" cy="134"/>
              <a:chOff x="614" y="2568"/>
              <a:chExt cx="725" cy="139"/>
            </a:xfrm>
          </p:grpSpPr>
          <p:sp>
            <p:nvSpPr>
              <p:cNvPr id="235" name="AutoShape 961">
                <a:extLst>
                  <a:ext uri="{FF2B5EF4-FFF2-40B4-BE49-F238E27FC236}">
                    <a16:creationId xmlns:a16="http://schemas.microsoft.com/office/drawing/2014/main" id="{FE30D28F-02DD-D041-8551-45D9D2836EA3}"/>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36" name="AutoShape 962">
                <a:extLst>
                  <a:ext uri="{FF2B5EF4-FFF2-40B4-BE49-F238E27FC236}">
                    <a16:creationId xmlns:a16="http://schemas.microsoft.com/office/drawing/2014/main" id="{92F33680-18D6-7C4A-88C2-46C4FA3D08E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215" name="Rectangle 963">
              <a:extLst>
                <a:ext uri="{FF2B5EF4-FFF2-40B4-BE49-F238E27FC236}">
                  <a16:creationId xmlns:a16="http://schemas.microsoft.com/office/drawing/2014/main" id="{A0014856-A5F8-544F-98BE-B1D6878A67A6}"/>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16" name="Rectangle 964">
              <a:extLst>
                <a:ext uri="{FF2B5EF4-FFF2-40B4-BE49-F238E27FC236}">
                  <a16:creationId xmlns:a16="http://schemas.microsoft.com/office/drawing/2014/main" id="{0E6FC61A-EACA-7D4E-9AA7-C7690D093693}"/>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nvGrpSpPr>
            <p:cNvPr id="217" name="Group 965">
              <a:extLst>
                <a:ext uri="{FF2B5EF4-FFF2-40B4-BE49-F238E27FC236}">
                  <a16:creationId xmlns:a16="http://schemas.microsoft.com/office/drawing/2014/main" id="{CF083CE2-2403-FD4E-8F7D-758E7F67FF5E}"/>
                </a:ext>
              </a:extLst>
            </p:cNvPr>
            <p:cNvGrpSpPr>
              <a:grpSpLocks/>
            </p:cNvGrpSpPr>
            <p:nvPr/>
          </p:nvGrpSpPr>
          <p:grpSpPr bwMode="auto">
            <a:xfrm>
              <a:off x="4735" y="1627"/>
              <a:ext cx="582" cy="151"/>
              <a:chOff x="614" y="2568"/>
              <a:chExt cx="725" cy="139"/>
            </a:xfrm>
          </p:grpSpPr>
          <p:sp>
            <p:nvSpPr>
              <p:cNvPr id="233" name="AutoShape 966">
                <a:extLst>
                  <a:ext uri="{FF2B5EF4-FFF2-40B4-BE49-F238E27FC236}">
                    <a16:creationId xmlns:a16="http://schemas.microsoft.com/office/drawing/2014/main" id="{5ED8E2CD-DB59-0040-9493-378A5D7DF185}"/>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34" name="AutoShape 967">
                <a:extLst>
                  <a:ext uri="{FF2B5EF4-FFF2-40B4-BE49-F238E27FC236}">
                    <a16:creationId xmlns:a16="http://schemas.microsoft.com/office/drawing/2014/main" id="{F249F021-1652-2041-9D37-82D9ADAF20CC}"/>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218" name="Freeform 968">
              <a:extLst>
                <a:ext uri="{FF2B5EF4-FFF2-40B4-BE49-F238E27FC236}">
                  <a16:creationId xmlns:a16="http://schemas.microsoft.com/office/drawing/2014/main" id="{2DA20985-B59E-DD4F-B452-9726DAD28D39}"/>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219" name="Group 969">
              <a:extLst>
                <a:ext uri="{FF2B5EF4-FFF2-40B4-BE49-F238E27FC236}">
                  <a16:creationId xmlns:a16="http://schemas.microsoft.com/office/drawing/2014/main" id="{68489279-23CF-FB42-9AE3-CAB3A000B96D}"/>
                </a:ext>
              </a:extLst>
            </p:cNvPr>
            <p:cNvGrpSpPr>
              <a:grpSpLocks/>
            </p:cNvGrpSpPr>
            <p:nvPr/>
          </p:nvGrpSpPr>
          <p:grpSpPr bwMode="auto">
            <a:xfrm>
              <a:off x="4739" y="1327"/>
              <a:ext cx="582" cy="139"/>
              <a:chOff x="614" y="2568"/>
              <a:chExt cx="725" cy="139"/>
            </a:xfrm>
          </p:grpSpPr>
          <p:sp>
            <p:nvSpPr>
              <p:cNvPr id="231" name="AutoShape 970">
                <a:extLst>
                  <a:ext uri="{FF2B5EF4-FFF2-40B4-BE49-F238E27FC236}">
                    <a16:creationId xmlns:a16="http://schemas.microsoft.com/office/drawing/2014/main" id="{12532EDD-6029-FD41-90A0-EB4B9A3B8C37}"/>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32" name="AutoShape 971">
                <a:extLst>
                  <a:ext uri="{FF2B5EF4-FFF2-40B4-BE49-F238E27FC236}">
                    <a16:creationId xmlns:a16="http://schemas.microsoft.com/office/drawing/2014/main" id="{2ADE9625-767F-5247-8211-3638BECC9876}"/>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220" name="Rectangle 972">
              <a:extLst>
                <a:ext uri="{FF2B5EF4-FFF2-40B4-BE49-F238E27FC236}">
                  <a16:creationId xmlns:a16="http://schemas.microsoft.com/office/drawing/2014/main" id="{71E52DA0-9A54-7744-90B9-E438CBE00C1E}"/>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21" name="Freeform 973">
              <a:extLst>
                <a:ext uri="{FF2B5EF4-FFF2-40B4-BE49-F238E27FC236}">
                  <a16:creationId xmlns:a16="http://schemas.microsoft.com/office/drawing/2014/main" id="{D950FAED-4EC6-7B4B-AFA5-CA2701F74D0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2" name="Freeform 974">
              <a:extLst>
                <a:ext uri="{FF2B5EF4-FFF2-40B4-BE49-F238E27FC236}">
                  <a16:creationId xmlns:a16="http://schemas.microsoft.com/office/drawing/2014/main" id="{55AF3FE0-BBE4-A74C-A9EF-B8F3AA7A0D1E}"/>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3" name="Oval 975">
              <a:extLst>
                <a:ext uri="{FF2B5EF4-FFF2-40B4-BE49-F238E27FC236}">
                  <a16:creationId xmlns:a16="http://schemas.microsoft.com/office/drawing/2014/main" id="{AC808981-49D6-D840-800C-F21BB910618E}"/>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24" name="Freeform 976">
              <a:extLst>
                <a:ext uri="{FF2B5EF4-FFF2-40B4-BE49-F238E27FC236}">
                  <a16:creationId xmlns:a16="http://schemas.microsoft.com/office/drawing/2014/main" id="{EBD04B6D-F8F6-FE45-BBD9-3CFFE7B287DA}"/>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5" name="AutoShape 977">
              <a:extLst>
                <a:ext uri="{FF2B5EF4-FFF2-40B4-BE49-F238E27FC236}">
                  <a16:creationId xmlns:a16="http://schemas.microsoft.com/office/drawing/2014/main" id="{EB968B78-CEDA-2949-925F-D6EE71A8ED4E}"/>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26" name="AutoShape 978">
              <a:extLst>
                <a:ext uri="{FF2B5EF4-FFF2-40B4-BE49-F238E27FC236}">
                  <a16:creationId xmlns:a16="http://schemas.microsoft.com/office/drawing/2014/main" id="{6127245D-2639-C841-ABBD-0A2EB87194A7}"/>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27" name="Oval 979">
              <a:extLst>
                <a:ext uri="{FF2B5EF4-FFF2-40B4-BE49-F238E27FC236}">
                  <a16:creationId xmlns:a16="http://schemas.microsoft.com/office/drawing/2014/main" id="{CBCE7727-73A7-814E-B244-E80EED405F61}"/>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28" name="Oval 980">
              <a:extLst>
                <a:ext uri="{FF2B5EF4-FFF2-40B4-BE49-F238E27FC236}">
                  <a16:creationId xmlns:a16="http://schemas.microsoft.com/office/drawing/2014/main" id="{7A66ECF6-DDAE-2842-92B5-EA8F14A121CC}"/>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gn="ctr" eaLnBrk="1" hangingPunct="1">
                <a:lnSpc>
                  <a:spcPct val="100000"/>
                </a:lnSpc>
                <a:spcBef>
                  <a:spcPct val="0"/>
                </a:spcBef>
                <a:buClrTx/>
                <a:buSzTx/>
                <a:buFontTx/>
                <a:buNone/>
              </a:pPr>
              <a:endParaRPr lang="en-US" altLang="en-US" sz="1800">
                <a:solidFill>
                  <a:srgbClr val="FF0000"/>
                </a:solidFill>
                <a:latin typeface="Arial" panose="020B0604020202020204" pitchFamily="34" charset="0"/>
              </a:endParaRPr>
            </a:p>
          </p:txBody>
        </p:sp>
        <p:sp>
          <p:nvSpPr>
            <p:cNvPr id="229" name="Oval 981">
              <a:extLst>
                <a:ext uri="{FF2B5EF4-FFF2-40B4-BE49-F238E27FC236}">
                  <a16:creationId xmlns:a16="http://schemas.microsoft.com/office/drawing/2014/main" id="{5A97568E-F028-FD44-8E47-C92EC6C01262}"/>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30" name="Rectangle 982">
              <a:extLst>
                <a:ext uri="{FF2B5EF4-FFF2-40B4-BE49-F238E27FC236}">
                  <a16:creationId xmlns:a16="http://schemas.microsoft.com/office/drawing/2014/main" id="{A834B858-68E5-0D45-8391-2A0A996FA3D3}"/>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grpSp>
        <p:nvGrpSpPr>
          <p:cNvPr id="44" name="Group 590">
            <a:extLst>
              <a:ext uri="{FF2B5EF4-FFF2-40B4-BE49-F238E27FC236}">
                <a16:creationId xmlns:a16="http://schemas.microsoft.com/office/drawing/2014/main" id="{2648262B-E78D-1D4B-B3FD-3AE9CD5C321E}"/>
              </a:ext>
            </a:extLst>
          </p:cNvPr>
          <p:cNvGrpSpPr>
            <a:grpSpLocks/>
          </p:cNvGrpSpPr>
          <p:nvPr/>
        </p:nvGrpSpPr>
        <p:grpSpPr bwMode="auto">
          <a:xfrm flipH="1">
            <a:off x="7980855" y="4900161"/>
            <a:ext cx="345630" cy="320302"/>
            <a:chOff x="2839" y="3501"/>
            <a:chExt cx="755" cy="803"/>
          </a:xfrm>
        </p:grpSpPr>
        <p:pic>
          <p:nvPicPr>
            <p:cNvPr id="367" name="Picture 591" descr="desktop_computer_stylized_medium">
              <a:extLst>
                <a:ext uri="{FF2B5EF4-FFF2-40B4-BE49-F238E27FC236}">
                  <a16:creationId xmlns:a16="http://schemas.microsoft.com/office/drawing/2014/main" id="{35FBE2DB-60A7-B340-A5BB-B3699CCC02BD}"/>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 name="Freeform 592">
              <a:extLst>
                <a:ext uri="{FF2B5EF4-FFF2-40B4-BE49-F238E27FC236}">
                  <a16:creationId xmlns:a16="http://schemas.microsoft.com/office/drawing/2014/main" id="{0263E665-BF2A-2F4A-ADA8-20F44C3127A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490" name="Group 590">
            <a:extLst>
              <a:ext uri="{FF2B5EF4-FFF2-40B4-BE49-F238E27FC236}">
                <a16:creationId xmlns:a16="http://schemas.microsoft.com/office/drawing/2014/main" id="{A66A00B8-C906-204A-9EA8-BF8007089AFF}"/>
              </a:ext>
            </a:extLst>
          </p:cNvPr>
          <p:cNvGrpSpPr>
            <a:grpSpLocks/>
          </p:cNvGrpSpPr>
          <p:nvPr/>
        </p:nvGrpSpPr>
        <p:grpSpPr bwMode="auto">
          <a:xfrm flipH="1">
            <a:off x="8153909" y="5504657"/>
            <a:ext cx="345630" cy="320302"/>
            <a:chOff x="2839" y="3501"/>
            <a:chExt cx="755" cy="803"/>
          </a:xfrm>
        </p:grpSpPr>
        <p:pic>
          <p:nvPicPr>
            <p:cNvPr id="491" name="Picture 591" descr="desktop_computer_stylized_medium">
              <a:extLst>
                <a:ext uri="{FF2B5EF4-FFF2-40B4-BE49-F238E27FC236}">
                  <a16:creationId xmlns:a16="http://schemas.microsoft.com/office/drawing/2014/main" id="{0D26BE9F-5A6F-194D-95F5-9A26085A8BCC}"/>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2" name="Freeform 592">
              <a:extLst>
                <a:ext uri="{FF2B5EF4-FFF2-40B4-BE49-F238E27FC236}">
                  <a16:creationId xmlns:a16="http://schemas.microsoft.com/office/drawing/2014/main" id="{F940FA7C-0178-FC42-989D-133C7D3EF04D}"/>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493" name="Group 590">
            <a:extLst>
              <a:ext uri="{FF2B5EF4-FFF2-40B4-BE49-F238E27FC236}">
                <a16:creationId xmlns:a16="http://schemas.microsoft.com/office/drawing/2014/main" id="{AADF67FB-3BE7-EF42-B8A5-B005B506931A}"/>
              </a:ext>
            </a:extLst>
          </p:cNvPr>
          <p:cNvGrpSpPr>
            <a:grpSpLocks/>
          </p:cNvGrpSpPr>
          <p:nvPr/>
        </p:nvGrpSpPr>
        <p:grpSpPr bwMode="auto">
          <a:xfrm flipH="1">
            <a:off x="8552134" y="5526130"/>
            <a:ext cx="345630" cy="320302"/>
            <a:chOff x="2839" y="3501"/>
            <a:chExt cx="755" cy="803"/>
          </a:xfrm>
        </p:grpSpPr>
        <p:pic>
          <p:nvPicPr>
            <p:cNvPr id="494" name="Picture 591" descr="desktop_computer_stylized_medium">
              <a:extLst>
                <a:ext uri="{FF2B5EF4-FFF2-40B4-BE49-F238E27FC236}">
                  <a16:creationId xmlns:a16="http://schemas.microsoft.com/office/drawing/2014/main" id="{0BBC0FBB-DA3F-874A-8EBE-B51C772E068F}"/>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5" name="Freeform 592">
              <a:extLst>
                <a:ext uri="{FF2B5EF4-FFF2-40B4-BE49-F238E27FC236}">
                  <a16:creationId xmlns:a16="http://schemas.microsoft.com/office/drawing/2014/main" id="{A9932DBD-03D1-3E48-AE83-712DE720FE47}"/>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496" name="Group 1064">
            <a:extLst>
              <a:ext uri="{FF2B5EF4-FFF2-40B4-BE49-F238E27FC236}">
                <a16:creationId xmlns:a16="http://schemas.microsoft.com/office/drawing/2014/main" id="{FC2552CF-9AC0-3243-8999-6808B911C762}"/>
              </a:ext>
            </a:extLst>
          </p:cNvPr>
          <p:cNvGrpSpPr>
            <a:grpSpLocks/>
          </p:cNvGrpSpPr>
          <p:nvPr/>
        </p:nvGrpSpPr>
        <p:grpSpPr bwMode="auto">
          <a:xfrm>
            <a:off x="9534746" y="5795138"/>
            <a:ext cx="319264" cy="253379"/>
            <a:chOff x="877" y="1008"/>
            <a:chExt cx="2747" cy="2591"/>
          </a:xfrm>
        </p:grpSpPr>
        <p:pic>
          <p:nvPicPr>
            <p:cNvPr id="497" name="Picture 1065" descr="antenna_stylized">
              <a:extLst>
                <a:ext uri="{FF2B5EF4-FFF2-40B4-BE49-F238E27FC236}">
                  <a16:creationId xmlns:a16="http://schemas.microsoft.com/office/drawing/2014/main" id="{87938519-94DB-D545-A29A-7EDE5E412B2B}"/>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8" name="Picture 1066" descr="laptop_keyboard">
              <a:extLst>
                <a:ext uri="{FF2B5EF4-FFF2-40B4-BE49-F238E27FC236}">
                  <a16:creationId xmlns:a16="http://schemas.microsoft.com/office/drawing/2014/main" id="{2D71707C-83CA-1C4B-8508-67E56E2ADD03}"/>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9" name="Freeform 1067">
              <a:extLst>
                <a:ext uri="{FF2B5EF4-FFF2-40B4-BE49-F238E27FC236}">
                  <a16:creationId xmlns:a16="http://schemas.microsoft.com/office/drawing/2014/main" id="{73F0FEB4-8393-CC4E-8318-ED16B301B6DC}"/>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endParaRPr lang="en-US"/>
            </a:p>
          </p:txBody>
        </p:sp>
        <p:pic>
          <p:nvPicPr>
            <p:cNvPr id="500" name="Picture 1068" descr="screen">
              <a:extLst>
                <a:ext uri="{FF2B5EF4-FFF2-40B4-BE49-F238E27FC236}">
                  <a16:creationId xmlns:a16="http://schemas.microsoft.com/office/drawing/2014/main" id="{7FE7C88C-9EAD-8349-A46B-E909AEA6578E}"/>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 name="Freeform 1069">
              <a:extLst>
                <a:ext uri="{FF2B5EF4-FFF2-40B4-BE49-F238E27FC236}">
                  <a16:creationId xmlns:a16="http://schemas.microsoft.com/office/drawing/2014/main" id="{0DBCF6AD-8352-3C40-B68E-0383519D20A4}"/>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2" name="Freeform 1070">
              <a:extLst>
                <a:ext uri="{FF2B5EF4-FFF2-40B4-BE49-F238E27FC236}">
                  <a16:creationId xmlns:a16="http://schemas.microsoft.com/office/drawing/2014/main" id="{3C23673E-599F-5241-B844-C8F96A051D11}"/>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3" name="Freeform 1071">
              <a:extLst>
                <a:ext uri="{FF2B5EF4-FFF2-40B4-BE49-F238E27FC236}">
                  <a16:creationId xmlns:a16="http://schemas.microsoft.com/office/drawing/2014/main" id="{4D502A0C-8868-2C4E-B6B7-F46718640A2A}"/>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4" name="Freeform 1072">
              <a:extLst>
                <a:ext uri="{FF2B5EF4-FFF2-40B4-BE49-F238E27FC236}">
                  <a16:creationId xmlns:a16="http://schemas.microsoft.com/office/drawing/2014/main" id="{154DEECF-C451-B140-A650-9DB9DCC4178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5" name="Freeform 1073">
              <a:extLst>
                <a:ext uri="{FF2B5EF4-FFF2-40B4-BE49-F238E27FC236}">
                  <a16:creationId xmlns:a16="http://schemas.microsoft.com/office/drawing/2014/main" id="{61C09639-BDA6-1848-86B4-033F9F9979D9}"/>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6" name="Freeform 1074">
              <a:extLst>
                <a:ext uri="{FF2B5EF4-FFF2-40B4-BE49-F238E27FC236}">
                  <a16:creationId xmlns:a16="http://schemas.microsoft.com/office/drawing/2014/main" id="{BBF9A35C-4B4A-604C-BCA3-20BC6C3D2D8B}"/>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507" name="Group 1075">
              <a:extLst>
                <a:ext uri="{FF2B5EF4-FFF2-40B4-BE49-F238E27FC236}">
                  <a16:creationId xmlns:a16="http://schemas.microsoft.com/office/drawing/2014/main" id="{C228B10E-0BB1-8D40-9DB1-545E285C7600}"/>
                </a:ext>
              </a:extLst>
            </p:cNvPr>
            <p:cNvGrpSpPr>
              <a:grpSpLocks/>
            </p:cNvGrpSpPr>
            <p:nvPr/>
          </p:nvGrpSpPr>
          <p:grpSpPr bwMode="auto">
            <a:xfrm>
              <a:off x="1709" y="3008"/>
              <a:ext cx="507" cy="234"/>
              <a:chOff x="1740" y="2642"/>
              <a:chExt cx="752" cy="327"/>
            </a:xfrm>
          </p:grpSpPr>
          <p:sp>
            <p:nvSpPr>
              <p:cNvPr id="514" name="Freeform 1076">
                <a:extLst>
                  <a:ext uri="{FF2B5EF4-FFF2-40B4-BE49-F238E27FC236}">
                    <a16:creationId xmlns:a16="http://schemas.microsoft.com/office/drawing/2014/main" id="{DBE93115-3362-AE4D-A30A-337520C73917}"/>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5" name="Freeform 1077">
                <a:extLst>
                  <a:ext uri="{FF2B5EF4-FFF2-40B4-BE49-F238E27FC236}">
                    <a16:creationId xmlns:a16="http://schemas.microsoft.com/office/drawing/2014/main" id="{E980EACA-94CF-194A-AC7A-1415DBB4CAF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6" name="Freeform 1078">
                <a:extLst>
                  <a:ext uri="{FF2B5EF4-FFF2-40B4-BE49-F238E27FC236}">
                    <a16:creationId xmlns:a16="http://schemas.microsoft.com/office/drawing/2014/main" id="{67C8CECC-A4D3-D543-A1C2-92A3DDD6045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7" name="Freeform 1079">
                <a:extLst>
                  <a:ext uri="{FF2B5EF4-FFF2-40B4-BE49-F238E27FC236}">
                    <a16:creationId xmlns:a16="http://schemas.microsoft.com/office/drawing/2014/main" id="{DF7F90DA-E9FF-E64E-979A-F2C4CF6F27E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8" name="Freeform 1080">
                <a:extLst>
                  <a:ext uri="{FF2B5EF4-FFF2-40B4-BE49-F238E27FC236}">
                    <a16:creationId xmlns:a16="http://schemas.microsoft.com/office/drawing/2014/main" id="{1FB7CFF5-5312-6B45-B1C9-1E8019D9AB7E}"/>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9" name="Freeform 1081">
                <a:extLst>
                  <a:ext uri="{FF2B5EF4-FFF2-40B4-BE49-F238E27FC236}">
                    <a16:creationId xmlns:a16="http://schemas.microsoft.com/office/drawing/2014/main" id="{F6743163-40E8-634F-BDA5-FD850E9C93C7}"/>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508" name="Freeform 1082">
              <a:extLst>
                <a:ext uri="{FF2B5EF4-FFF2-40B4-BE49-F238E27FC236}">
                  <a16:creationId xmlns:a16="http://schemas.microsoft.com/office/drawing/2014/main" id="{5C688E93-8024-AF4A-9FAE-F872353A70E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9" name="Freeform 1083">
              <a:extLst>
                <a:ext uri="{FF2B5EF4-FFF2-40B4-BE49-F238E27FC236}">
                  <a16:creationId xmlns:a16="http://schemas.microsoft.com/office/drawing/2014/main" id="{E2D8B864-6DD1-D042-9409-8862ACC1AAD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0" name="Freeform 1084">
              <a:extLst>
                <a:ext uri="{FF2B5EF4-FFF2-40B4-BE49-F238E27FC236}">
                  <a16:creationId xmlns:a16="http://schemas.microsoft.com/office/drawing/2014/main" id="{CC7A3F9E-B0BC-2945-B124-91C53102EAF2}"/>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1" name="Freeform 1085">
              <a:extLst>
                <a:ext uri="{FF2B5EF4-FFF2-40B4-BE49-F238E27FC236}">
                  <a16:creationId xmlns:a16="http://schemas.microsoft.com/office/drawing/2014/main" id="{B8E20EA9-88B9-0A42-A470-7AF9E8810568}"/>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2" name="Freeform 1086">
              <a:extLst>
                <a:ext uri="{FF2B5EF4-FFF2-40B4-BE49-F238E27FC236}">
                  <a16:creationId xmlns:a16="http://schemas.microsoft.com/office/drawing/2014/main" id="{A9D04135-B045-A743-95D7-CA5EF36EE738}"/>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3" name="Freeform 1087">
              <a:extLst>
                <a:ext uri="{FF2B5EF4-FFF2-40B4-BE49-F238E27FC236}">
                  <a16:creationId xmlns:a16="http://schemas.microsoft.com/office/drawing/2014/main" id="{C0583F57-71B7-B142-BC2A-15444A0CF4E5}"/>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175" name="Freeform 984">
            <a:extLst>
              <a:ext uri="{FF2B5EF4-FFF2-40B4-BE49-F238E27FC236}">
                <a16:creationId xmlns:a16="http://schemas.microsoft.com/office/drawing/2014/main" id="{69921432-2526-D74B-B1B3-EF4990D573EA}"/>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7" name="Freeform 986">
            <a:extLst>
              <a:ext uri="{FF2B5EF4-FFF2-40B4-BE49-F238E27FC236}">
                <a16:creationId xmlns:a16="http://schemas.microsoft.com/office/drawing/2014/main" id="{210AB56E-8E3A-464C-BA90-E5EE13DE14AA}"/>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8" name="Freeform 987">
            <a:extLst>
              <a:ext uri="{FF2B5EF4-FFF2-40B4-BE49-F238E27FC236}">
                <a16:creationId xmlns:a16="http://schemas.microsoft.com/office/drawing/2014/main" id="{4B6304D8-37E4-9743-9663-D2140A3373CD}"/>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9" name="Rectangle 988">
            <a:extLst>
              <a:ext uri="{FF2B5EF4-FFF2-40B4-BE49-F238E27FC236}">
                <a16:creationId xmlns:a16="http://schemas.microsoft.com/office/drawing/2014/main" id="{01DA0D94-4858-4748-835A-0A295C76DA10}"/>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nvGrpSpPr>
          <p:cNvPr id="180" name="Group 989">
            <a:extLst>
              <a:ext uri="{FF2B5EF4-FFF2-40B4-BE49-F238E27FC236}">
                <a16:creationId xmlns:a16="http://schemas.microsoft.com/office/drawing/2014/main" id="{653C7E87-1F7F-B94B-970F-8043BE6AD494}"/>
              </a:ext>
            </a:extLst>
          </p:cNvPr>
          <p:cNvGrpSpPr>
            <a:grpSpLocks/>
          </p:cNvGrpSpPr>
          <p:nvPr/>
        </p:nvGrpSpPr>
        <p:grpSpPr bwMode="auto">
          <a:xfrm>
            <a:off x="10091149" y="5671195"/>
            <a:ext cx="69903" cy="21117"/>
            <a:chOff x="614" y="2568"/>
            <a:chExt cx="725" cy="139"/>
          </a:xfrm>
        </p:grpSpPr>
        <p:sp>
          <p:nvSpPr>
            <p:cNvPr id="205" name="AutoShape 990">
              <a:extLst>
                <a:ext uri="{FF2B5EF4-FFF2-40B4-BE49-F238E27FC236}">
                  <a16:creationId xmlns:a16="http://schemas.microsoft.com/office/drawing/2014/main" id="{9E8BF054-B12E-C746-9DCC-FFC0FBE11704}"/>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06" name="AutoShape 991">
              <a:extLst>
                <a:ext uri="{FF2B5EF4-FFF2-40B4-BE49-F238E27FC236}">
                  <a16:creationId xmlns:a16="http://schemas.microsoft.com/office/drawing/2014/main" id="{60A26098-3AC3-5F48-AF12-0376133BA22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181" name="Rectangle 992">
            <a:extLst>
              <a:ext uri="{FF2B5EF4-FFF2-40B4-BE49-F238E27FC236}">
                <a16:creationId xmlns:a16="http://schemas.microsoft.com/office/drawing/2014/main" id="{AB0AE9A0-AEC6-B542-BAA1-AD6A9E2574EA}"/>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nvGrpSpPr>
          <p:cNvPr id="182" name="Group 993">
            <a:extLst>
              <a:ext uri="{FF2B5EF4-FFF2-40B4-BE49-F238E27FC236}">
                <a16:creationId xmlns:a16="http://schemas.microsoft.com/office/drawing/2014/main" id="{2E23BBDE-93A3-014A-8AD9-509F2B133316}"/>
              </a:ext>
            </a:extLst>
          </p:cNvPr>
          <p:cNvGrpSpPr>
            <a:grpSpLocks/>
          </p:cNvGrpSpPr>
          <p:nvPr/>
        </p:nvGrpSpPr>
        <p:grpSpPr bwMode="auto">
          <a:xfrm>
            <a:off x="10090909" y="5718672"/>
            <a:ext cx="69903" cy="19515"/>
            <a:chOff x="614" y="2568"/>
            <a:chExt cx="725" cy="139"/>
          </a:xfrm>
        </p:grpSpPr>
        <p:sp>
          <p:nvSpPr>
            <p:cNvPr id="203" name="AutoShape 994">
              <a:extLst>
                <a:ext uri="{FF2B5EF4-FFF2-40B4-BE49-F238E27FC236}">
                  <a16:creationId xmlns:a16="http://schemas.microsoft.com/office/drawing/2014/main" id="{CF10A6D2-6E36-BA46-8AB3-2A153E9ECE0D}"/>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04" name="AutoShape 995">
              <a:extLst>
                <a:ext uri="{FF2B5EF4-FFF2-40B4-BE49-F238E27FC236}">
                  <a16:creationId xmlns:a16="http://schemas.microsoft.com/office/drawing/2014/main" id="{964D14B2-2639-5A46-B2D5-48A8B0C3199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183" name="Rectangle 996">
            <a:extLst>
              <a:ext uri="{FF2B5EF4-FFF2-40B4-BE49-F238E27FC236}">
                <a16:creationId xmlns:a16="http://schemas.microsoft.com/office/drawing/2014/main" id="{426E7337-36DD-B64A-88F7-00D5A742F9A0}"/>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184" name="Rectangle 997">
            <a:extLst>
              <a:ext uri="{FF2B5EF4-FFF2-40B4-BE49-F238E27FC236}">
                <a16:creationId xmlns:a16="http://schemas.microsoft.com/office/drawing/2014/main" id="{BE4D7353-7D2D-9F42-8A6A-65BAA6259C09}"/>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nvGrpSpPr>
          <p:cNvPr id="185" name="Group 998">
            <a:extLst>
              <a:ext uri="{FF2B5EF4-FFF2-40B4-BE49-F238E27FC236}">
                <a16:creationId xmlns:a16="http://schemas.microsoft.com/office/drawing/2014/main" id="{10644FFB-BF70-614B-94F5-58CB99D12E0E}"/>
              </a:ext>
            </a:extLst>
          </p:cNvPr>
          <p:cNvGrpSpPr>
            <a:grpSpLocks/>
          </p:cNvGrpSpPr>
          <p:nvPr/>
        </p:nvGrpSpPr>
        <p:grpSpPr bwMode="auto">
          <a:xfrm>
            <a:off x="10089465" y="5810860"/>
            <a:ext cx="70024" cy="21991"/>
            <a:chOff x="614" y="2568"/>
            <a:chExt cx="725" cy="139"/>
          </a:xfrm>
        </p:grpSpPr>
        <p:sp>
          <p:nvSpPr>
            <p:cNvPr id="201" name="AutoShape 999">
              <a:extLst>
                <a:ext uri="{FF2B5EF4-FFF2-40B4-BE49-F238E27FC236}">
                  <a16:creationId xmlns:a16="http://schemas.microsoft.com/office/drawing/2014/main" id="{2EEDFBCE-8402-0442-A96B-A6412C51C661}"/>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02" name="AutoShape 1000">
              <a:extLst>
                <a:ext uri="{FF2B5EF4-FFF2-40B4-BE49-F238E27FC236}">
                  <a16:creationId xmlns:a16="http://schemas.microsoft.com/office/drawing/2014/main" id="{5BBF678C-8365-374C-8592-2F4010918330}"/>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186" name="Freeform 1001">
            <a:extLst>
              <a:ext uri="{FF2B5EF4-FFF2-40B4-BE49-F238E27FC236}">
                <a16:creationId xmlns:a16="http://schemas.microsoft.com/office/drawing/2014/main" id="{43320BBC-6D3F-CE4C-AE57-EE45F3319F3F}"/>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187" name="Group 1002">
            <a:extLst>
              <a:ext uri="{FF2B5EF4-FFF2-40B4-BE49-F238E27FC236}">
                <a16:creationId xmlns:a16="http://schemas.microsoft.com/office/drawing/2014/main" id="{4ED748C4-471F-B74E-9328-2437DB94B8F7}"/>
              </a:ext>
            </a:extLst>
          </p:cNvPr>
          <p:cNvGrpSpPr>
            <a:grpSpLocks/>
          </p:cNvGrpSpPr>
          <p:nvPr/>
        </p:nvGrpSpPr>
        <p:grpSpPr bwMode="auto">
          <a:xfrm>
            <a:off x="10089946" y="5767169"/>
            <a:ext cx="70024" cy="20243"/>
            <a:chOff x="614" y="2568"/>
            <a:chExt cx="725" cy="139"/>
          </a:xfrm>
        </p:grpSpPr>
        <p:sp>
          <p:nvSpPr>
            <p:cNvPr id="199" name="AutoShape 1003">
              <a:extLst>
                <a:ext uri="{FF2B5EF4-FFF2-40B4-BE49-F238E27FC236}">
                  <a16:creationId xmlns:a16="http://schemas.microsoft.com/office/drawing/2014/main" id="{DE163CA4-FABE-9B4C-973B-7160FB0CA87A}"/>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200" name="AutoShape 1004">
              <a:extLst>
                <a:ext uri="{FF2B5EF4-FFF2-40B4-BE49-F238E27FC236}">
                  <a16:creationId xmlns:a16="http://schemas.microsoft.com/office/drawing/2014/main" id="{D50A283A-2FFB-A24F-A406-2910EEA8C430}"/>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188" name="Rectangle 1005">
            <a:extLst>
              <a:ext uri="{FF2B5EF4-FFF2-40B4-BE49-F238E27FC236}">
                <a16:creationId xmlns:a16="http://schemas.microsoft.com/office/drawing/2014/main" id="{42659E43-E287-8942-BD23-94141CB4BE81}"/>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189" name="Freeform 1006">
            <a:extLst>
              <a:ext uri="{FF2B5EF4-FFF2-40B4-BE49-F238E27FC236}">
                <a16:creationId xmlns:a16="http://schemas.microsoft.com/office/drawing/2014/main" id="{48DEF8E3-26E3-0E48-88EA-BAB435AE5150}"/>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0" name="Freeform 1007">
            <a:extLst>
              <a:ext uri="{FF2B5EF4-FFF2-40B4-BE49-F238E27FC236}">
                <a16:creationId xmlns:a16="http://schemas.microsoft.com/office/drawing/2014/main" id="{7869EB64-11F6-624E-9B28-6986DD9D076F}"/>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1" name="Oval 1008">
            <a:extLst>
              <a:ext uri="{FF2B5EF4-FFF2-40B4-BE49-F238E27FC236}">
                <a16:creationId xmlns:a16="http://schemas.microsoft.com/office/drawing/2014/main" id="{322E0F0C-40A1-7E43-B9BC-A271C6411EAF}"/>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192" name="Freeform 1009">
            <a:extLst>
              <a:ext uri="{FF2B5EF4-FFF2-40B4-BE49-F238E27FC236}">
                <a16:creationId xmlns:a16="http://schemas.microsoft.com/office/drawing/2014/main" id="{2C34A91D-8DF1-DE40-8F88-B7AB2BE630CE}"/>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3" name="AutoShape 1010">
            <a:extLst>
              <a:ext uri="{FF2B5EF4-FFF2-40B4-BE49-F238E27FC236}">
                <a16:creationId xmlns:a16="http://schemas.microsoft.com/office/drawing/2014/main" id="{C10585A3-5046-F44C-A720-1B5360D1A1E0}"/>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194" name="AutoShape 1011">
            <a:extLst>
              <a:ext uri="{FF2B5EF4-FFF2-40B4-BE49-F238E27FC236}">
                <a16:creationId xmlns:a16="http://schemas.microsoft.com/office/drawing/2014/main" id="{0F1CC371-A8A5-1146-9D54-06BA5783B279}"/>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195" name="Oval 1012">
            <a:extLst>
              <a:ext uri="{FF2B5EF4-FFF2-40B4-BE49-F238E27FC236}">
                <a16:creationId xmlns:a16="http://schemas.microsoft.com/office/drawing/2014/main" id="{165ACFDB-EB0A-EF4A-A53B-E952BF38B28E}"/>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196" name="Oval 1013">
            <a:extLst>
              <a:ext uri="{FF2B5EF4-FFF2-40B4-BE49-F238E27FC236}">
                <a16:creationId xmlns:a16="http://schemas.microsoft.com/office/drawing/2014/main" id="{8E1C86F1-E8A5-AB43-9FBE-05329F11F8D9}"/>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gn="ctr" eaLnBrk="1" hangingPunct="1">
              <a:lnSpc>
                <a:spcPct val="100000"/>
              </a:lnSpc>
              <a:spcBef>
                <a:spcPct val="0"/>
              </a:spcBef>
              <a:buClrTx/>
              <a:buSzTx/>
              <a:buFontTx/>
              <a:buNone/>
            </a:pPr>
            <a:endParaRPr lang="en-US" altLang="en-US" sz="1800">
              <a:solidFill>
                <a:srgbClr val="FF0000"/>
              </a:solidFill>
              <a:latin typeface="Arial" panose="020B0604020202020204" pitchFamily="34" charset="0"/>
            </a:endParaRPr>
          </a:p>
        </p:txBody>
      </p:sp>
      <p:sp>
        <p:nvSpPr>
          <p:cNvPr id="197" name="Oval 1014">
            <a:extLst>
              <a:ext uri="{FF2B5EF4-FFF2-40B4-BE49-F238E27FC236}">
                <a16:creationId xmlns:a16="http://schemas.microsoft.com/office/drawing/2014/main" id="{0C189499-8A09-3E4B-B216-1DBC5D3CDC71}"/>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198" name="Rectangle 1015">
            <a:extLst>
              <a:ext uri="{FF2B5EF4-FFF2-40B4-BE49-F238E27FC236}">
                <a16:creationId xmlns:a16="http://schemas.microsoft.com/office/drawing/2014/main" id="{F801E0C5-03DC-4947-89BB-24F841D73CA1}"/>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Peer-to-peer </a:t>
            </a:r>
            <a:r>
              <a:rPr lang="en-US" altLang="en-US" sz="3600" dirty="0">
                <a:ea typeface="ＭＳ Ｐゴシック" panose="020B0600070205080204" pitchFamily="34" charset="-128"/>
              </a:rPr>
              <a:t>(P2P) </a:t>
            </a:r>
            <a:r>
              <a:rPr lang="en-US" altLang="en-US" dirty="0">
                <a:ea typeface="ＭＳ Ｐゴシック" panose="020B0600070205080204" pitchFamily="34" charset="-128"/>
              </a:rPr>
              <a:t>a</a:t>
            </a:r>
            <a:r>
              <a:rPr lang="en-US" altLang="en-US" sz="4400" dirty="0">
                <a:ea typeface="ＭＳ Ｐゴシック" panose="020B0600070205080204" pitchFamily="34" charset="-128"/>
              </a:rPr>
              <a:t>rchitecture</a:t>
            </a:r>
            <a:endParaRPr lang="en-US" sz="4400" dirty="0"/>
          </a:p>
        </p:txBody>
      </p:sp>
      <p:sp>
        <p:nvSpPr>
          <p:cNvPr id="656" name="Content Placeholder 3">
            <a:extLst>
              <a:ext uri="{FF2B5EF4-FFF2-40B4-BE49-F238E27FC236}">
                <a16:creationId xmlns:a16="http://schemas.microsoft.com/office/drawing/2014/main" id="{97C6B0DF-3B81-1046-A02E-98C8247EB000}"/>
              </a:ext>
            </a:extLst>
          </p:cNvPr>
          <p:cNvSpPr txBox="1">
            <a:spLocks/>
          </p:cNvSpPr>
          <p:nvPr/>
        </p:nvSpPr>
        <p:spPr>
          <a:xfrm>
            <a:off x="664326" y="1290326"/>
            <a:ext cx="6067848" cy="497469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pPr>
            <a:r>
              <a:rPr lang="en-US" altLang="en-US" i="1" dirty="0">
                <a:ea typeface="ＭＳ Ｐゴシック" panose="020B0600070205080204" pitchFamily="34" charset="-128"/>
              </a:rPr>
              <a:t>no</a:t>
            </a:r>
            <a:r>
              <a:rPr lang="en-US" altLang="en-US" dirty="0">
                <a:ea typeface="ＭＳ Ｐゴシック" panose="020B0600070205080204" pitchFamily="34" charset="-128"/>
              </a:rPr>
              <a:t> always-on server</a:t>
            </a:r>
          </a:p>
          <a:p>
            <a:pPr>
              <a:spcBef>
                <a:spcPts val="400"/>
              </a:spcBef>
            </a:pPr>
            <a:r>
              <a:rPr lang="en-US" altLang="en-US" dirty="0">
                <a:ea typeface="ＭＳ Ｐゴシック" panose="020B0600070205080204" pitchFamily="34" charset="-128"/>
              </a:rPr>
              <a:t>arbitrary end systems directly communicate</a:t>
            </a:r>
          </a:p>
          <a:p>
            <a:pPr>
              <a:spcBef>
                <a:spcPts val="400"/>
              </a:spcBef>
            </a:pPr>
            <a:r>
              <a:rPr lang="en-US" altLang="en-US" dirty="0">
                <a:ea typeface="ＭＳ Ｐゴシック" panose="020B0600070205080204" pitchFamily="34" charset="-128"/>
              </a:rPr>
              <a:t>peers request service from other peers, provide service in return to other peers</a:t>
            </a:r>
          </a:p>
          <a:p>
            <a:pPr marL="582613" lvl="1" indent="-225425"/>
            <a:r>
              <a:rPr lang="en-US" altLang="en-US" i="1" dirty="0">
                <a:solidFill>
                  <a:srgbClr val="CC0000"/>
                </a:solidFill>
                <a:ea typeface="ＭＳ Ｐゴシック" panose="020B0600070205080204" pitchFamily="34" charset="-128"/>
              </a:rPr>
              <a:t>self scalability</a:t>
            </a:r>
            <a:r>
              <a:rPr lang="en-US" altLang="en-US" dirty="0">
                <a:solidFill>
                  <a:srgbClr val="CC0000"/>
                </a:solidFill>
                <a:ea typeface="ＭＳ Ｐゴシック" panose="020B0600070205080204" pitchFamily="34" charset="-128"/>
              </a:rPr>
              <a:t> – new peers bring new service capacity, and new service demands</a:t>
            </a:r>
          </a:p>
          <a:p>
            <a:pPr>
              <a:spcBef>
                <a:spcPts val="400"/>
              </a:spcBef>
            </a:pPr>
            <a:r>
              <a:rPr lang="en-US" altLang="en-US" dirty="0">
                <a:ea typeface="ＭＳ Ｐゴシック" panose="020B0600070205080204" pitchFamily="34" charset="-128"/>
              </a:rPr>
              <a:t>peers are intermittently connected and change IP addresses</a:t>
            </a:r>
          </a:p>
          <a:p>
            <a:pPr lvl="1">
              <a:spcBef>
                <a:spcPts val="400"/>
              </a:spcBef>
            </a:pPr>
            <a:r>
              <a:rPr lang="en-US" altLang="en-US" dirty="0">
                <a:ea typeface="ＭＳ Ｐゴシック" panose="020B0600070205080204" pitchFamily="34" charset="-128"/>
              </a:rPr>
              <a:t>complex management</a:t>
            </a:r>
          </a:p>
          <a:p>
            <a:pPr>
              <a:spcBef>
                <a:spcPts val="400"/>
              </a:spcBef>
            </a:pPr>
            <a:r>
              <a:rPr lang="en-US" dirty="0"/>
              <a:t>examples: </a:t>
            </a:r>
            <a:r>
              <a:rPr lang="en-US" sz="2400" dirty="0"/>
              <a:t>P2P file sharing (BitTorrent), streaming (</a:t>
            </a:r>
            <a:r>
              <a:rPr lang="en-US" sz="2400" dirty="0" err="1"/>
              <a:t>KanKan</a:t>
            </a:r>
            <a:r>
              <a:rPr lang="en-US" sz="2400" dirty="0"/>
              <a:t>), VoIP (Skype)</a:t>
            </a:r>
            <a:endParaRPr lang="en-US" dirty="0"/>
          </a:p>
        </p:txBody>
      </p:sp>
      <p:grpSp>
        <p:nvGrpSpPr>
          <p:cNvPr id="661" name="Group 950">
            <a:extLst>
              <a:ext uri="{FF2B5EF4-FFF2-40B4-BE49-F238E27FC236}">
                <a16:creationId xmlns:a16="http://schemas.microsoft.com/office/drawing/2014/main" id="{221CDB90-F15F-3B40-BE7C-5642BDA8CF7F}"/>
              </a:ext>
            </a:extLst>
          </p:cNvPr>
          <p:cNvGrpSpPr>
            <a:grpSpLocks/>
          </p:cNvGrpSpPr>
          <p:nvPr/>
        </p:nvGrpSpPr>
        <p:grpSpPr bwMode="auto">
          <a:xfrm>
            <a:off x="10002508" y="5616400"/>
            <a:ext cx="214974" cy="403920"/>
            <a:chOff x="4140" y="429"/>
            <a:chExt cx="1425" cy="2396"/>
          </a:xfrm>
        </p:grpSpPr>
        <p:sp>
          <p:nvSpPr>
            <p:cNvPr id="662" name="Freeform 951">
              <a:extLst>
                <a:ext uri="{FF2B5EF4-FFF2-40B4-BE49-F238E27FC236}">
                  <a16:creationId xmlns:a16="http://schemas.microsoft.com/office/drawing/2014/main" id="{3F5BE32F-BF2D-5D43-A3F8-8015366B9045}"/>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63" name="Rectangle 952">
              <a:extLst>
                <a:ext uri="{FF2B5EF4-FFF2-40B4-BE49-F238E27FC236}">
                  <a16:creationId xmlns:a16="http://schemas.microsoft.com/office/drawing/2014/main" id="{74DD6C49-0B6B-3445-ABF4-46D45AE697E3}"/>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64" name="Freeform 953">
              <a:extLst>
                <a:ext uri="{FF2B5EF4-FFF2-40B4-BE49-F238E27FC236}">
                  <a16:creationId xmlns:a16="http://schemas.microsoft.com/office/drawing/2014/main" id="{20913D95-E88A-A848-9963-B3BA4505F5C8}"/>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65" name="Freeform 954">
              <a:extLst>
                <a:ext uri="{FF2B5EF4-FFF2-40B4-BE49-F238E27FC236}">
                  <a16:creationId xmlns:a16="http://schemas.microsoft.com/office/drawing/2014/main" id="{0DE93F6C-FE6F-AA44-96FD-B6D85A46DC79}"/>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66" name="Rectangle 955">
              <a:extLst>
                <a:ext uri="{FF2B5EF4-FFF2-40B4-BE49-F238E27FC236}">
                  <a16:creationId xmlns:a16="http://schemas.microsoft.com/office/drawing/2014/main" id="{529745F5-82EA-8148-9AA1-BA608BD7BE3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nvGrpSpPr>
            <p:cNvPr id="667" name="Group 956">
              <a:extLst>
                <a:ext uri="{FF2B5EF4-FFF2-40B4-BE49-F238E27FC236}">
                  <a16:creationId xmlns:a16="http://schemas.microsoft.com/office/drawing/2014/main" id="{B8FB9448-22B7-FE4A-8748-ABEF4BEADF59}"/>
                </a:ext>
              </a:extLst>
            </p:cNvPr>
            <p:cNvGrpSpPr>
              <a:grpSpLocks/>
            </p:cNvGrpSpPr>
            <p:nvPr/>
          </p:nvGrpSpPr>
          <p:grpSpPr bwMode="auto">
            <a:xfrm>
              <a:off x="4749" y="668"/>
              <a:ext cx="581" cy="145"/>
              <a:chOff x="614" y="2568"/>
              <a:chExt cx="725" cy="139"/>
            </a:xfrm>
          </p:grpSpPr>
          <p:sp>
            <p:nvSpPr>
              <p:cNvPr id="692" name="AutoShape 957">
                <a:extLst>
                  <a:ext uri="{FF2B5EF4-FFF2-40B4-BE49-F238E27FC236}">
                    <a16:creationId xmlns:a16="http://schemas.microsoft.com/office/drawing/2014/main" id="{EADB5D3D-04E2-EF48-B58E-48F7BABA0BF3}"/>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93" name="AutoShape 958">
                <a:extLst>
                  <a:ext uri="{FF2B5EF4-FFF2-40B4-BE49-F238E27FC236}">
                    <a16:creationId xmlns:a16="http://schemas.microsoft.com/office/drawing/2014/main" id="{F98E41BE-EA39-754F-82C7-36D93FBD74F0}"/>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668" name="Rectangle 959">
              <a:extLst>
                <a:ext uri="{FF2B5EF4-FFF2-40B4-BE49-F238E27FC236}">
                  <a16:creationId xmlns:a16="http://schemas.microsoft.com/office/drawing/2014/main" id="{327755D1-B209-404D-9363-9EDC28F7F32F}"/>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nvGrpSpPr>
            <p:cNvPr id="669" name="Group 960">
              <a:extLst>
                <a:ext uri="{FF2B5EF4-FFF2-40B4-BE49-F238E27FC236}">
                  <a16:creationId xmlns:a16="http://schemas.microsoft.com/office/drawing/2014/main" id="{26E2E8A6-CFB6-044F-85B5-1DAAEA7FA1C5}"/>
                </a:ext>
              </a:extLst>
            </p:cNvPr>
            <p:cNvGrpSpPr>
              <a:grpSpLocks/>
            </p:cNvGrpSpPr>
            <p:nvPr/>
          </p:nvGrpSpPr>
          <p:grpSpPr bwMode="auto">
            <a:xfrm>
              <a:off x="4747" y="994"/>
              <a:ext cx="581" cy="134"/>
              <a:chOff x="614" y="2568"/>
              <a:chExt cx="725" cy="139"/>
            </a:xfrm>
          </p:grpSpPr>
          <p:sp>
            <p:nvSpPr>
              <p:cNvPr id="690" name="AutoShape 961">
                <a:extLst>
                  <a:ext uri="{FF2B5EF4-FFF2-40B4-BE49-F238E27FC236}">
                    <a16:creationId xmlns:a16="http://schemas.microsoft.com/office/drawing/2014/main" id="{17D69473-78FB-C74F-B4D2-8D565D3F9D8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91" name="AutoShape 962">
                <a:extLst>
                  <a:ext uri="{FF2B5EF4-FFF2-40B4-BE49-F238E27FC236}">
                    <a16:creationId xmlns:a16="http://schemas.microsoft.com/office/drawing/2014/main" id="{17A1D2AB-658B-704B-AE35-B18C119E5ACD}"/>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670" name="Rectangle 963">
              <a:extLst>
                <a:ext uri="{FF2B5EF4-FFF2-40B4-BE49-F238E27FC236}">
                  <a16:creationId xmlns:a16="http://schemas.microsoft.com/office/drawing/2014/main" id="{F2475D91-5410-684E-A143-AE723E908129}"/>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71" name="Rectangle 964">
              <a:extLst>
                <a:ext uri="{FF2B5EF4-FFF2-40B4-BE49-F238E27FC236}">
                  <a16:creationId xmlns:a16="http://schemas.microsoft.com/office/drawing/2014/main" id="{88C09684-E90D-B34B-AA01-5F070FE819B6}"/>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nvGrpSpPr>
            <p:cNvPr id="672" name="Group 965">
              <a:extLst>
                <a:ext uri="{FF2B5EF4-FFF2-40B4-BE49-F238E27FC236}">
                  <a16:creationId xmlns:a16="http://schemas.microsoft.com/office/drawing/2014/main" id="{8ACC4595-9F78-AF46-887A-914807075EBB}"/>
                </a:ext>
              </a:extLst>
            </p:cNvPr>
            <p:cNvGrpSpPr>
              <a:grpSpLocks/>
            </p:cNvGrpSpPr>
            <p:nvPr/>
          </p:nvGrpSpPr>
          <p:grpSpPr bwMode="auto">
            <a:xfrm>
              <a:off x="4735" y="1627"/>
              <a:ext cx="582" cy="151"/>
              <a:chOff x="614" y="2568"/>
              <a:chExt cx="725" cy="139"/>
            </a:xfrm>
          </p:grpSpPr>
          <p:sp>
            <p:nvSpPr>
              <p:cNvPr id="688" name="AutoShape 966">
                <a:extLst>
                  <a:ext uri="{FF2B5EF4-FFF2-40B4-BE49-F238E27FC236}">
                    <a16:creationId xmlns:a16="http://schemas.microsoft.com/office/drawing/2014/main" id="{0A202C7C-1909-AC47-A2CA-695CE34F55E5}"/>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89" name="AutoShape 967">
                <a:extLst>
                  <a:ext uri="{FF2B5EF4-FFF2-40B4-BE49-F238E27FC236}">
                    <a16:creationId xmlns:a16="http://schemas.microsoft.com/office/drawing/2014/main" id="{E346AA42-C439-DA48-84D9-5D4DD0ABF0F3}"/>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673" name="Freeform 968">
              <a:extLst>
                <a:ext uri="{FF2B5EF4-FFF2-40B4-BE49-F238E27FC236}">
                  <a16:creationId xmlns:a16="http://schemas.microsoft.com/office/drawing/2014/main" id="{5FD4884A-2CB1-894E-8CB9-2067C75F07CD}"/>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674" name="Group 969">
              <a:extLst>
                <a:ext uri="{FF2B5EF4-FFF2-40B4-BE49-F238E27FC236}">
                  <a16:creationId xmlns:a16="http://schemas.microsoft.com/office/drawing/2014/main" id="{B2CB40CE-804C-0948-841C-9A509EE86B26}"/>
                </a:ext>
              </a:extLst>
            </p:cNvPr>
            <p:cNvGrpSpPr>
              <a:grpSpLocks/>
            </p:cNvGrpSpPr>
            <p:nvPr/>
          </p:nvGrpSpPr>
          <p:grpSpPr bwMode="auto">
            <a:xfrm>
              <a:off x="4739" y="1327"/>
              <a:ext cx="582" cy="139"/>
              <a:chOff x="614" y="2568"/>
              <a:chExt cx="725" cy="139"/>
            </a:xfrm>
          </p:grpSpPr>
          <p:sp>
            <p:nvSpPr>
              <p:cNvPr id="686" name="AutoShape 970">
                <a:extLst>
                  <a:ext uri="{FF2B5EF4-FFF2-40B4-BE49-F238E27FC236}">
                    <a16:creationId xmlns:a16="http://schemas.microsoft.com/office/drawing/2014/main" id="{58614F2D-DA1A-F842-A886-A2F0D8C2BAFD}"/>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87" name="AutoShape 971">
                <a:extLst>
                  <a:ext uri="{FF2B5EF4-FFF2-40B4-BE49-F238E27FC236}">
                    <a16:creationId xmlns:a16="http://schemas.microsoft.com/office/drawing/2014/main" id="{8B641E3D-5D3B-2B4B-B634-292AB1DA657B}"/>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675" name="Rectangle 972">
              <a:extLst>
                <a:ext uri="{FF2B5EF4-FFF2-40B4-BE49-F238E27FC236}">
                  <a16:creationId xmlns:a16="http://schemas.microsoft.com/office/drawing/2014/main" id="{34776F72-1048-254B-9F43-F004B26E0CB6}"/>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76" name="Freeform 973">
              <a:extLst>
                <a:ext uri="{FF2B5EF4-FFF2-40B4-BE49-F238E27FC236}">
                  <a16:creationId xmlns:a16="http://schemas.microsoft.com/office/drawing/2014/main" id="{A2E37FDF-DD02-AA46-A996-DF9614588BC1}"/>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77" name="Freeform 974">
              <a:extLst>
                <a:ext uri="{FF2B5EF4-FFF2-40B4-BE49-F238E27FC236}">
                  <a16:creationId xmlns:a16="http://schemas.microsoft.com/office/drawing/2014/main" id="{5E599968-E309-0C41-A6E5-1A2E8D0D7A5B}"/>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78" name="Oval 975">
              <a:extLst>
                <a:ext uri="{FF2B5EF4-FFF2-40B4-BE49-F238E27FC236}">
                  <a16:creationId xmlns:a16="http://schemas.microsoft.com/office/drawing/2014/main" id="{8B76954B-B2F9-7644-B168-314EF4AAF24B}"/>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79" name="Freeform 976">
              <a:extLst>
                <a:ext uri="{FF2B5EF4-FFF2-40B4-BE49-F238E27FC236}">
                  <a16:creationId xmlns:a16="http://schemas.microsoft.com/office/drawing/2014/main" id="{D9EAE5CF-636D-F54A-8351-01EA3167DF7D}"/>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80" name="AutoShape 977">
              <a:extLst>
                <a:ext uri="{FF2B5EF4-FFF2-40B4-BE49-F238E27FC236}">
                  <a16:creationId xmlns:a16="http://schemas.microsoft.com/office/drawing/2014/main" id="{BA3B7F84-E639-E547-B5C6-A02DC558294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81" name="AutoShape 978">
              <a:extLst>
                <a:ext uri="{FF2B5EF4-FFF2-40B4-BE49-F238E27FC236}">
                  <a16:creationId xmlns:a16="http://schemas.microsoft.com/office/drawing/2014/main" id="{0442B1DD-1D97-9F4D-B5C4-F5A4F4BB488D}"/>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82" name="Oval 979">
              <a:extLst>
                <a:ext uri="{FF2B5EF4-FFF2-40B4-BE49-F238E27FC236}">
                  <a16:creationId xmlns:a16="http://schemas.microsoft.com/office/drawing/2014/main" id="{EA6FE86C-D41E-1949-A3C7-77647ACF0CFF}"/>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83" name="Oval 980">
              <a:extLst>
                <a:ext uri="{FF2B5EF4-FFF2-40B4-BE49-F238E27FC236}">
                  <a16:creationId xmlns:a16="http://schemas.microsoft.com/office/drawing/2014/main" id="{38AA7182-25E5-E442-9745-7BAF64CEAA1F}"/>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gn="ctr" eaLnBrk="1" hangingPunct="1">
                <a:lnSpc>
                  <a:spcPct val="100000"/>
                </a:lnSpc>
                <a:spcBef>
                  <a:spcPct val="0"/>
                </a:spcBef>
                <a:buClrTx/>
                <a:buSzTx/>
                <a:buFontTx/>
                <a:buNone/>
              </a:pPr>
              <a:endParaRPr lang="en-US" altLang="en-US" sz="1800">
                <a:solidFill>
                  <a:srgbClr val="FF0000"/>
                </a:solidFill>
                <a:latin typeface="Arial" panose="020B0604020202020204" pitchFamily="34" charset="0"/>
              </a:endParaRPr>
            </a:p>
          </p:txBody>
        </p:sp>
        <p:sp>
          <p:nvSpPr>
            <p:cNvPr id="684" name="Oval 981">
              <a:extLst>
                <a:ext uri="{FF2B5EF4-FFF2-40B4-BE49-F238E27FC236}">
                  <a16:creationId xmlns:a16="http://schemas.microsoft.com/office/drawing/2014/main" id="{16842D0E-A2D6-0745-B8FB-E328BE5B32A9}"/>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sp>
          <p:nvSpPr>
            <p:cNvPr id="685" name="Rectangle 982">
              <a:extLst>
                <a:ext uri="{FF2B5EF4-FFF2-40B4-BE49-F238E27FC236}">
                  <a16:creationId xmlns:a16="http://schemas.microsoft.com/office/drawing/2014/main" id="{8F08011A-E991-A946-A958-0A487EA356EF}"/>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a:lnSpc>
                  <a:spcPct val="100000"/>
                </a:lnSpc>
                <a:spcBef>
                  <a:spcPct val="0"/>
                </a:spcBef>
                <a:buClrTx/>
                <a:buSzTx/>
                <a:buFontTx/>
                <a:buNone/>
              </a:pPr>
              <a:endParaRPr lang="en-US" altLang="en-US" sz="2400">
                <a:latin typeface="Arial" panose="020B0604020202020204" pitchFamily="34" charset="0"/>
              </a:endParaRPr>
            </a:p>
          </p:txBody>
        </p:sp>
      </p:grpSp>
      <p:sp>
        <p:nvSpPr>
          <p:cNvPr id="575" name="Rectangle 574">
            <a:extLst>
              <a:ext uri="{FF2B5EF4-FFF2-40B4-BE49-F238E27FC236}">
                <a16:creationId xmlns:a16="http://schemas.microsoft.com/office/drawing/2014/main" id="{2DA99646-DBA9-0746-9A79-29EAA25D43FE}"/>
              </a:ext>
            </a:extLst>
          </p:cNvPr>
          <p:cNvSpPr/>
          <p:nvPr/>
        </p:nvSpPr>
        <p:spPr>
          <a:xfrm>
            <a:off x="6747501" y="1488461"/>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EF227275-E754-4D43-889C-5A2BD4A21205}"/>
              </a:ext>
            </a:extLst>
          </p:cNvPr>
          <p:cNvGrpSpPr/>
          <p:nvPr/>
        </p:nvGrpSpPr>
        <p:grpSpPr>
          <a:xfrm>
            <a:off x="7680324" y="1814171"/>
            <a:ext cx="1991221" cy="4482411"/>
            <a:chOff x="7680324" y="1814171"/>
            <a:chExt cx="1991221" cy="4482411"/>
          </a:xfrm>
        </p:grpSpPr>
        <p:sp>
          <p:nvSpPr>
            <p:cNvPr id="612" name="Oval 611">
              <a:extLst>
                <a:ext uri="{FF2B5EF4-FFF2-40B4-BE49-F238E27FC236}">
                  <a16:creationId xmlns:a16="http://schemas.microsoft.com/office/drawing/2014/main" id="{626C6AB3-E95B-4E45-912D-03BD50D0AB9E}"/>
                </a:ext>
              </a:extLst>
            </p:cNvPr>
            <p:cNvSpPr/>
            <p:nvPr/>
          </p:nvSpPr>
          <p:spPr>
            <a:xfrm>
              <a:off x="7689254" y="516084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5" name="Oval 634">
              <a:extLst>
                <a:ext uri="{FF2B5EF4-FFF2-40B4-BE49-F238E27FC236}">
                  <a16:creationId xmlns:a16="http://schemas.microsoft.com/office/drawing/2014/main" id="{78E6AF30-B350-C649-8449-B69F6002DF42}"/>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1" name="Line 913">
              <a:extLst>
                <a:ext uri="{FF2B5EF4-FFF2-40B4-BE49-F238E27FC236}">
                  <a16:creationId xmlns:a16="http://schemas.microsoft.com/office/drawing/2014/main" id="{47A3D5AF-94CC-B24F-922A-C603CC0A5A25}"/>
                </a:ext>
              </a:extLst>
            </p:cNvPr>
            <p:cNvSpPr>
              <a:spLocks noChangeShapeType="1"/>
            </p:cNvSpPr>
            <p:nvPr/>
          </p:nvSpPr>
          <p:spPr bwMode="auto">
            <a:xfrm flipH="1">
              <a:off x="8353326" y="2438326"/>
              <a:ext cx="498897" cy="1114752"/>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652" name="Line 911">
              <a:extLst>
                <a:ext uri="{FF2B5EF4-FFF2-40B4-BE49-F238E27FC236}">
                  <a16:creationId xmlns:a16="http://schemas.microsoft.com/office/drawing/2014/main" id="{8E6A54E5-62F1-544B-AE41-5137E62BFCE9}"/>
                </a:ext>
              </a:extLst>
            </p:cNvPr>
            <p:cNvSpPr>
              <a:spLocks noChangeShapeType="1"/>
            </p:cNvSpPr>
            <p:nvPr/>
          </p:nvSpPr>
          <p:spPr bwMode="auto">
            <a:xfrm>
              <a:off x="7971176" y="2321758"/>
              <a:ext cx="1187" cy="2793530"/>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71" name="Oval 570">
              <a:extLst>
                <a:ext uri="{FF2B5EF4-FFF2-40B4-BE49-F238E27FC236}">
                  <a16:creationId xmlns:a16="http://schemas.microsoft.com/office/drawing/2014/main" id="{1E120312-45B0-4C42-82FC-F180847C8246}"/>
                </a:ext>
              </a:extLst>
            </p:cNvPr>
            <p:cNvSpPr/>
            <p:nvPr/>
          </p:nvSpPr>
          <p:spPr>
            <a:xfrm>
              <a:off x="8703904" y="1943418"/>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2" name="Oval 571">
              <a:extLst>
                <a:ext uri="{FF2B5EF4-FFF2-40B4-BE49-F238E27FC236}">
                  <a16:creationId xmlns:a16="http://schemas.microsoft.com/office/drawing/2014/main" id="{05394771-B526-F445-85E3-3C2DA3BC4892}"/>
                </a:ext>
              </a:extLst>
            </p:cNvPr>
            <p:cNvSpPr/>
            <p:nvPr/>
          </p:nvSpPr>
          <p:spPr>
            <a:xfrm>
              <a:off x="8013358" y="3440898"/>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6" name="Oval 575">
              <a:extLst>
                <a:ext uri="{FF2B5EF4-FFF2-40B4-BE49-F238E27FC236}">
                  <a16:creationId xmlns:a16="http://schemas.microsoft.com/office/drawing/2014/main" id="{01400376-9630-4440-8893-6D129686EE19}"/>
                </a:ext>
              </a:extLst>
            </p:cNvPr>
            <p:cNvSpPr/>
            <p:nvPr/>
          </p:nvSpPr>
          <p:spPr>
            <a:xfrm>
              <a:off x="9059242" y="5786513"/>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9" name="Line 913">
              <a:extLst>
                <a:ext uri="{FF2B5EF4-FFF2-40B4-BE49-F238E27FC236}">
                  <a16:creationId xmlns:a16="http://schemas.microsoft.com/office/drawing/2014/main" id="{4FC33EFC-28C4-404D-91B5-F7C18E706442}"/>
                </a:ext>
              </a:extLst>
            </p:cNvPr>
            <p:cNvSpPr>
              <a:spLocks noChangeShapeType="1"/>
            </p:cNvSpPr>
            <p:nvPr/>
          </p:nvSpPr>
          <p:spPr bwMode="auto">
            <a:xfrm>
              <a:off x="9143664" y="2462348"/>
              <a:ext cx="228982" cy="3299611"/>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610" name="Line 913">
              <a:extLst>
                <a:ext uri="{FF2B5EF4-FFF2-40B4-BE49-F238E27FC236}">
                  <a16:creationId xmlns:a16="http://schemas.microsoft.com/office/drawing/2014/main" id="{7602507B-BECA-7042-893E-42D6FF9E5D3E}"/>
                </a:ext>
              </a:extLst>
            </p:cNvPr>
            <p:cNvSpPr>
              <a:spLocks noChangeShapeType="1"/>
            </p:cNvSpPr>
            <p:nvPr/>
          </p:nvSpPr>
          <p:spPr bwMode="auto">
            <a:xfrm>
              <a:off x="8485044" y="3911282"/>
              <a:ext cx="764880" cy="1866664"/>
            </a:xfrm>
            <a:prstGeom prst="line">
              <a:avLst/>
            </a:prstGeom>
            <a:noFill/>
            <a:ln w="76200">
              <a:solidFill>
                <a:srgbClr val="CC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grpSp>
      <p:grpSp>
        <p:nvGrpSpPr>
          <p:cNvPr id="49" name="Group 652">
            <a:extLst>
              <a:ext uri="{FF2B5EF4-FFF2-40B4-BE49-F238E27FC236}">
                <a16:creationId xmlns:a16="http://schemas.microsoft.com/office/drawing/2014/main" id="{F4E63F52-683B-8244-A48E-D8CF833CC085}"/>
              </a:ext>
            </a:extLst>
          </p:cNvPr>
          <p:cNvGrpSpPr>
            <a:grpSpLocks/>
          </p:cNvGrpSpPr>
          <p:nvPr/>
        </p:nvGrpSpPr>
        <p:grpSpPr bwMode="auto">
          <a:xfrm>
            <a:off x="7750224" y="1859725"/>
            <a:ext cx="415925" cy="385763"/>
            <a:chOff x="2751" y="1851"/>
            <a:chExt cx="462" cy="478"/>
          </a:xfrm>
        </p:grpSpPr>
        <p:pic>
          <p:nvPicPr>
            <p:cNvPr id="359" name="Picture 653" descr="iphone_stylized_small">
              <a:extLst>
                <a:ext uri="{FF2B5EF4-FFF2-40B4-BE49-F238E27FC236}">
                  <a16:creationId xmlns:a16="http://schemas.microsoft.com/office/drawing/2014/main" id="{EDF1EC93-A6E5-964F-B0D6-EE56B282AEB0}"/>
                </a:ext>
              </a:extLst>
            </p:cNvPr>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0" name="Picture 654" descr="antenna_radiation_stylized">
              <a:extLst>
                <a:ext uri="{FF2B5EF4-FFF2-40B4-BE49-F238E27FC236}">
                  <a16:creationId xmlns:a16="http://schemas.microsoft.com/office/drawing/2014/main" id="{0A17C594-505E-6F41-AEEB-272A31DFD26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86" name="Group 785">
            <a:extLst>
              <a:ext uri="{FF2B5EF4-FFF2-40B4-BE49-F238E27FC236}">
                <a16:creationId xmlns:a16="http://schemas.microsoft.com/office/drawing/2014/main" id="{46F998A3-3B85-214A-927A-3BF067B7C2A0}"/>
              </a:ext>
            </a:extLst>
          </p:cNvPr>
          <p:cNvGrpSpPr/>
          <p:nvPr/>
        </p:nvGrpSpPr>
        <p:grpSpPr>
          <a:xfrm>
            <a:off x="8499539" y="2059124"/>
            <a:ext cx="849312" cy="226109"/>
            <a:chOff x="8493165" y="2029804"/>
            <a:chExt cx="849312" cy="226109"/>
          </a:xfrm>
        </p:grpSpPr>
        <p:pic>
          <p:nvPicPr>
            <p:cNvPr id="48" name="Picture 603" descr="car_icon_small">
              <a:extLst>
                <a:ext uri="{FF2B5EF4-FFF2-40B4-BE49-F238E27FC236}">
                  <a16:creationId xmlns:a16="http://schemas.microsoft.com/office/drawing/2014/main" id="{147E2796-D425-6645-93B3-B97E69B1461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 name="Picture 1017" descr="antenna_stylized">
              <a:extLst>
                <a:ext uri="{FF2B5EF4-FFF2-40B4-BE49-F238E27FC236}">
                  <a16:creationId xmlns:a16="http://schemas.microsoft.com/office/drawing/2014/main" id="{F0886BE8-9B0B-F046-92AA-1AC818378EAB}"/>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08" name="Group 1139">
            <a:extLst>
              <a:ext uri="{FF2B5EF4-FFF2-40B4-BE49-F238E27FC236}">
                <a16:creationId xmlns:a16="http://schemas.microsoft.com/office/drawing/2014/main" id="{904B7C12-C509-8641-BB63-56DEDB95F954}"/>
              </a:ext>
            </a:extLst>
          </p:cNvPr>
          <p:cNvGrpSpPr>
            <a:grpSpLocks/>
          </p:cNvGrpSpPr>
          <p:nvPr/>
        </p:nvGrpSpPr>
        <p:grpSpPr bwMode="auto">
          <a:xfrm flipH="1">
            <a:off x="7991996" y="3567143"/>
            <a:ext cx="359261" cy="342045"/>
            <a:chOff x="2839" y="3501"/>
            <a:chExt cx="755" cy="803"/>
          </a:xfrm>
        </p:grpSpPr>
        <p:pic>
          <p:nvPicPr>
            <p:cNvPr id="138" name="Picture 1140" descr="desktop_computer_stylized_medium">
              <a:extLst>
                <a:ext uri="{FF2B5EF4-FFF2-40B4-BE49-F238E27FC236}">
                  <a16:creationId xmlns:a16="http://schemas.microsoft.com/office/drawing/2014/main" id="{BDC7F552-21C9-C942-90FF-0162099A3D52}"/>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9" name="Freeform 1141">
              <a:extLst>
                <a:ext uri="{FF2B5EF4-FFF2-40B4-BE49-F238E27FC236}">
                  <a16:creationId xmlns:a16="http://schemas.microsoft.com/office/drawing/2014/main" id="{654B43BA-608E-5D4D-B11B-71762CFBEEDE}"/>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487" name="Group 590">
            <a:extLst>
              <a:ext uri="{FF2B5EF4-FFF2-40B4-BE49-F238E27FC236}">
                <a16:creationId xmlns:a16="http://schemas.microsoft.com/office/drawing/2014/main" id="{B2AAF0C3-BD73-634D-B492-B7CCF9735ED5}"/>
              </a:ext>
            </a:extLst>
          </p:cNvPr>
          <p:cNvGrpSpPr>
            <a:grpSpLocks/>
          </p:cNvGrpSpPr>
          <p:nvPr/>
        </p:nvGrpSpPr>
        <p:grpSpPr bwMode="auto">
          <a:xfrm flipH="1">
            <a:off x="7773981" y="5281060"/>
            <a:ext cx="345630" cy="320302"/>
            <a:chOff x="2839" y="3501"/>
            <a:chExt cx="755" cy="803"/>
          </a:xfrm>
        </p:grpSpPr>
        <p:pic>
          <p:nvPicPr>
            <p:cNvPr id="488" name="Picture 591" descr="desktop_computer_stylized_medium">
              <a:extLst>
                <a:ext uri="{FF2B5EF4-FFF2-40B4-BE49-F238E27FC236}">
                  <a16:creationId xmlns:a16="http://schemas.microsoft.com/office/drawing/2014/main" id="{1B000E5D-AA79-9741-93EF-69776E79DCF7}"/>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9" name="Freeform 592">
              <a:extLst>
                <a:ext uri="{FF2B5EF4-FFF2-40B4-BE49-F238E27FC236}">
                  <a16:creationId xmlns:a16="http://schemas.microsoft.com/office/drawing/2014/main" id="{E285DBFE-A1C0-DE49-94FA-3F8D49F9AA4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90" name="Group 1064">
            <a:extLst>
              <a:ext uri="{FF2B5EF4-FFF2-40B4-BE49-F238E27FC236}">
                <a16:creationId xmlns:a16="http://schemas.microsoft.com/office/drawing/2014/main" id="{1E483C21-97F2-6C41-9217-2187E09B541E}"/>
              </a:ext>
            </a:extLst>
          </p:cNvPr>
          <p:cNvGrpSpPr>
            <a:grpSpLocks/>
          </p:cNvGrpSpPr>
          <p:nvPr/>
        </p:nvGrpSpPr>
        <p:grpSpPr bwMode="auto">
          <a:xfrm>
            <a:off x="9201681" y="5852809"/>
            <a:ext cx="310186" cy="307808"/>
            <a:chOff x="877" y="1008"/>
            <a:chExt cx="2747" cy="2591"/>
          </a:xfrm>
        </p:grpSpPr>
        <p:pic>
          <p:nvPicPr>
            <p:cNvPr id="146" name="Picture 1065" descr="antenna_stylized">
              <a:extLst>
                <a:ext uri="{FF2B5EF4-FFF2-40B4-BE49-F238E27FC236}">
                  <a16:creationId xmlns:a16="http://schemas.microsoft.com/office/drawing/2014/main" id="{EC1E8FF9-A5AB-904A-91B8-DF4938260532}"/>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7" name="Picture 1066" descr="laptop_keyboard">
              <a:extLst>
                <a:ext uri="{FF2B5EF4-FFF2-40B4-BE49-F238E27FC236}">
                  <a16:creationId xmlns:a16="http://schemas.microsoft.com/office/drawing/2014/main" id="{71E89937-428E-3447-B221-C34E0D71ACE5}"/>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8" name="Freeform 1067">
              <a:extLst>
                <a:ext uri="{FF2B5EF4-FFF2-40B4-BE49-F238E27FC236}">
                  <a16:creationId xmlns:a16="http://schemas.microsoft.com/office/drawing/2014/main" id="{43C21467-3265-FC4F-AF31-44A0281634BA}"/>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endParaRPr lang="en-US"/>
            </a:p>
          </p:txBody>
        </p:sp>
        <p:pic>
          <p:nvPicPr>
            <p:cNvPr id="149" name="Picture 1068" descr="screen">
              <a:extLst>
                <a:ext uri="{FF2B5EF4-FFF2-40B4-BE49-F238E27FC236}">
                  <a16:creationId xmlns:a16="http://schemas.microsoft.com/office/drawing/2014/main" id="{9868250A-D477-2944-B0F8-A7DE63DA469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0" name="Freeform 1069">
              <a:extLst>
                <a:ext uri="{FF2B5EF4-FFF2-40B4-BE49-F238E27FC236}">
                  <a16:creationId xmlns:a16="http://schemas.microsoft.com/office/drawing/2014/main" id="{A4015B9E-FE1F-594E-AFA2-A5277482EA63}"/>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1" name="Freeform 1070">
              <a:extLst>
                <a:ext uri="{FF2B5EF4-FFF2-40B4-BE49-F238E27FC236}">
                  <a16:creationId xmlns:a16="http://schemas.microsoft.com/office/drawing/2014/main" id="{1D5AA9CA-3334-2341-A3C4-E98372488698}"/>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2" name="Freeform 1071">
              <a:extLst>
                <a:ext uri="{FF2B5EF4-FFF2-40B4-BE49-F238E27FC236}">
                  <a16:creationId xmlns:a16="http://schemas.microsoft.com/office/drawing/2014/main" id="{408815EA-3342-2D4A-AB4D-6A6AD669E0AF}"/>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3" name="Freeform 1072">
              <a:extLst>
                <a:ext uri="{FF2B5EF4-FFF2-40B4-BE49-F238E27FC236}">
                  <a16:creationId xmlns:a16="http://schemas.microsoft.com/office/drawing/2014/main" id="{180DED07-429A-A242-A9E3-1BBEEAF42B00}"/>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4" name="Freeform 1073">
              <a:extLst>
                <a:ext uri="{FF2B5EF4-FFF2-40B4-BE49-F238E27FC236}">
                  <a16:creationId xmlns:a16="http://schemas.microsoft.com/office/drawing/2014/main" id="{A86B5E1C-D4A7-804E-9345-DD2099CCFCD1}"/>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5" name="Freeform 1074">
              <a:extLst>
                <a:ext uri="{FF2B5EF4-FFF2-40B4-BE49-F238E27FC236}">
                  <a16:creationId xmlns:a16="http://schemas.microsoft.com/office/drawing/2014/main" id="{278E44FF-9118-764F-B154-D54B6D088972}"/>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156" name="Group 1075">
              <a:extLst>
                <a:ext uri="{FF2B5EF4-FFF2-40B4-BE49-F238E27FC236}">
                  <a16:creationId xmlns:a16="http://schemas.microsoft.com/office/drawing/2014/main" id="{B07A4D51-63EA-ED46-9283-3C066C8F8059}"/>
                </a:ext>
              </a:extLst>
            </p:cNvPr>
            <p:cNvGrpSpPr>
              <a:grpSpLocks/>
            </p:cNvGrpSpPr>
            <p:nvPr/>
          </p:nvGrpSpPr>
          <p:grpSpPr bwMode="auto">
            <a:xfrm>
              <a:off x="1709" y="3008"/>
              <a:ext cx="507" cy="234"/>
              <a:chOff x="1740" y="2642"/>
              <a:chExt cx="752" cy="327"/>
            </a:xfrm>
          </p:grpSpPr>
          <p:sp>
            <p:nvSpPr>
              <p:cNvPr id="163" name="Freeform 1076">
                <a:extLst>
                  <a:ext uri="{FF2B5EF4-FFF2-40B4-BE49-F238E27FC236}">
                    <a16:creationId xmlns:a16="http://schemas.microsoft.com/office/drawing/2014/main" id="{362CE3DF-6498-9044-80D1-5B57C954BCF0}"/>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4" name="Freeform 1077">
                <a:extLst>
                  <a:ext uri="{FF2B5EF4-FFF2-40B4-BE49-F238E27FC236}">
                    <a16:creationId xmlns:a16="http://schemas.microsoft.com/office/drawing/2014/main" id="{232B6CC8-39FA-8E41-89F9-D454D1953B09}"/>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5" name="Freeform 1078">
                <a:extLst>
                  <a:ext uri="{FF2B5EF4-FFF2-40B4-BE49-F238E27FC236}">
                    <a16:creationId xmlns:a16="http://schemas.microsoft.com/office/drawing/2014/main" id="{14BE6CD7-1B00-AE45-A0A2-B46139077D16}"/>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6" name="Freeform 1079">
                <a:extLst>
                  <a:ext uri="{FF2B5EF4-FFF2-40B4-BE49-F238E27FC236}">
                    <a16:creationId xmlns:a16="http://schemas.microsoft.com/office/drawing/2014/main" id="{17D2993A-DA09-154C-81CE-F00D6DF0DB0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7" name="Freeform 1080">
                <a:extLst>
                  <a:ext uri="{FF2B5EF4-FFF2-40B4-BE49-F238E27FC236}">
                    <a16:creationId xmlns:a16="http://schemas.microsoft.com/office/drawing/2014/main" id="{AD580132-3A72-CF47-B834-B58CA201F7FE}"/>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8" name="Freeform 1081">
                <a:extLst>
                  <a:ext uri="{FF2B5EF4-FFF2-40B4-BE49-F238E27FC236}">
                    <a16:creationId xmlns:a16="http://schemas.microsoft.com/office/drawing/2014/main" id="{E900C928-6E45-6449-A6C9-3DBE801B01AE}"/>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157" name="Freeform 1082">
              <a:extLst>
                <a:ext uri="{FF2B5EF4-FFF2-40B4-BE49-F238E27FC236}">
                  <a16:creationId xmlns:a16="http://schemas.microsoft.com/office/drawing/2014/main" id="{1ECD1A08-63F7-2B4E-84E4-3FA628039E8F}"/>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8" name="Freeform 1083">
              <a:extLst>
                <a:ext uri="{FF2B5EF4-FFF2-40B4-BE49-F238E27FC236}">
                  <a16:creationId xmlns:a16="http://schemas.microsoft.com/office/drawing/2014/main" id="{E0CE0778-AA7C-994B-8AC5-676F1A82543C}"/>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9" name="Freeform 1084">
              <a:extLst>
                <a:ext uri="{FF2B5EF4-FFF2-40B4-BE49-F238E27FC236}">
                  <a16:creationId xmlns:a16="http://schemas.microsoft.com/office/drawing/2014/main" id="{D2A296F6-56E0-0141-8E63-F209F1106F23}"/>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0" name="Freeform 1085">
              <a:extLst>
                <a:ext uri="{FF2B5EF4-FFF2-40B4-BE49-F238E27FC236}">
                  <a16:creationId xmlns:a16="http://schemas.microsoft.com/office/drawing/2014/main" id="{06824F88-EE84-D347-A023-F053DA4B2B28}"/>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1" name="Freeform 1086">
              <a:extLst>
                <a:ext uri="{FF2B5EF4-FFF2-40B4-BE49-F238E27FC236}">
                  <a16:creationId xmlns:a16="http://schemas.microsoft.com/office/drawing/2014/main" id="{36F4BB90-D696-0945-AC5D-7CBFD97A9624}"/>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2" name="Freeform 1087">
              <a:extLst>
                <a:ext uri="{FF2B5EF4-FFF2-40B4-BE49-F238E27FC236}">
                  <a16:creationId xmlns:a16="http://schemas.microsoft.com/office/drawing/2014/main" id="{9FC45AEE-F94E-2C41-BB56-2055DE618B24}"/>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611" name="Slide Number Placeholder 2">
            <a:extLst>
              <a:ext uri="{FF2B5EF4-FFF2-40B4-BE49-F238E27FC236}">
                <a16:creationId xmlns:a16="http://schemas.microsoft.com/office/drawing/2014/main" id="{033BFF8E-A045-F641-9334-CFBF85BE3F5F}"/>
              </a:ext>
            </a:extLst>
          </p:cNvPr>
          <p:cNvSpPr>
            <a:spLocks noGrp="1"/>
          </p:cNvSpPr>
          <p:nvPr>
            <p:ph type="sldNum" sz="quarter" idx="4"/>
          </p:nvPr>
        </p:nvSpPr>
        <p:spPr>
          <a:xfrm>
            <a:off x="9219616" y="6443089"/>
            <a:ext cx="2743200" cy="365125"/>
          </a:xfrm>
        </p:spPr>
        <p:txBody>
          <a:bodyPr/>
          <a:lstStyle/>
          <a:p>
            <a:r>
              <a:rPr lang="en-US"/>
              <a:t>Application Layer: 2-</a:t>
            </a:r>
            <a:fld id="{C4204591-24BD-A542-B9D5-F8D8A88D2FEE}" type="slidenum">
              <a:rPr lang="en-US" smtClean="0"/>
              <a:pPr/>
              <a:t>83</a:t>
            </a:fld>
            <a:endParaRPr lang="en-US" dirty="0"/>
          </a:p>
        </p:txBody>
      </p:sp>
    </p:spTree>
    <p:extLst>
      <p:ext uri="{BB962C8B-B14F-4D97-AF65-F5344CB8AC3E}">
        <p14:creationId xmlns:p14="http://schemas.microsoft.com/office/powerpoint/2010/main" val="3218344923"/>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C89035B-463A-1E40-A130-AE9AA3E37667}"/>
              </a:ext>
            </a:extLst>
          </p:cNvPr>
          <p:cNvSpPr>
            <a:spLocks noGrp="1"/>
          </p:cNvSpPr>
          <p:nvPr>
            <p:ph type="sldNum" sz="quarter" idx="4"/>
          </p:nvPr>
        </p:nvSpPr>
        <p:spPr/>
        <p:txBody>
          <a:bodyPr/>
          <a:lstStyle/>
          <a:p>
            <a:r>
              <a:rPr lang="en-US"/>
              <a:t>Introduction: 1-</a:t>
            </a:r>
            <a:fld id="{C4204591-24BD-A542-B9D5-F8D8A88D2FEE}" type="slidenum">
              <a:rPr lang="en-US" smtClean="0"/>
              <a:pPr/>
              <a:t>84</a:t>
            </a:fld>
            <a:endParaRPr lang="en-US" dirty="0"/>
          </a:p>
        </p:txBody>
      </p:sp>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File distribution: client-server vs P2P</a:t>
            </a:r>
            <a:endParaRPr lang="en-US" sz="4400" dirty="0"/>
          </a:p>
        </p:txBody>
      </p:sp>
      <p:sp>
        <p:nvSpPr>
          <p:cNvPr id="613" name="Rectangle 3">
            <a:extLst>
              <a:ext uri="{FF2B5EF4-FFF2-40B4-BE49-F238E27FC236}">
                <a16:creationId xmlns:a16="http://schemas.microsoft.com/office/drawing/2014/main" id="{D33C12FB-7815-3541-8A29-9A4570C91901}"/>
              </a:ext>
            </a:extLst>
          </p:cNvPr>
          <p:cNvSpPr txBox="1">
            <a:spLocks noChangeArrowheads="1"/>
          </p:cNvSpPr>
          <p:nvPr/>
        </p:nvSpPr>
        <p:spPr>
          <a:xfrm>
            <a:off x="863043" y="1302088"/>
            <a:ext cx="10515600" cy="129677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8013" indent="-542925">
              <a:buFont typeface="Wingdings" pitchFamily="2" charset="2"/>
              <a:buNone/>
            </a:pPr>
            <a:r>
              <a:rPr lang="en-US" altLang="en-US" sz="3200" i="1" u="sng" dirty="0">
                <a:solidFill>
                  <a:srgbClr val="CC0000"/>
                </a:solidFill>
                <a:ea typeface="ＭＳ Ｐゴシック" panose="020B0600070205080204" pitchFamily="34" charset="-128"/>
              </a:rPr>
              <a:t>Q</a:t>
            </a:r>
            <a:r>
              <a:rPr lang="en-US" altLang="en-US" sz="3200" i="1" dirty="0">
                <a:solidFill>
                  <a:srgbClr val="CC0000"/>
                </a:solidFill>
                <a:ea typeface="ＭＳ Ｐゴシック" panose="020B0600070205080204" pitchFamily="34" charset="-128"/>
              </a:rPr>
              <a:t>:</a:t>
            </a:r>
            <a:r>
              <a:rPr lang="en-US" altLang="en-US" sz="3200" dirty="0">
                <a:ea typeface="ＭＳ Ｐゴシック" panose="020B0600070205080204" pitchFamily="34" charset="-128"/>
              </a:rPr>
              <a:t> how much time to distribute file (size </a:t>
            </a:r>
            <a:r>
              <a:rPr lang="en-US" altLang="en-US" sz="3200" i="1" dirty="0">
                <a:ea typeface="ＭＳ Ｐゴシック" panose="020B0600070205080204" pitchFamily="34" charset="-128"/>
              </a:rPr>
              <a:t>F</a:t>
            </a:r>
            <a:r>
              <a:rPr lang="en-US" altLang="en-US" sz="3200" dirty="0">
                <a:ea typeface="ＭＳ Ｐゴシック" panose="020B0600070205080204" pitchFamily="34" charset="-128"/>
              </a:rPr>
              <a:t>) from one server to  </a:t>
            </a:r>
            <a:r>
              <a:rPr lang="en-US" altLang="en-US" sz="3200" i="1" dirty="0">
                <a:ea typeface="ＭＳ Ｐゴシック" panose="020B0600070205080204" pitchFamily="34" charset="-128"/>
              </a:rPr>
              <a:t>N  peers</a:t>
            </a:r>
            <a:r>
              <a:rPr lang="en-US" altLang="en-US" sz="3200" dirty="0">
                <a:ea typeface="ＭＳ Ｐゴシック" panose="020B0600070205080204" pitchFamily="34" charset="-128"/>
              </a:rPr>
              <a:t>?</a:t>
            </a:r>
          </a:p>
          <a:p>
            <a:pPr marL="858838" lvl="1" indent="-238125"/>
            <a:r>
              <a:rPr lang="en-US" altLang="en-US" dirty="0">
                <a:ea typeface="ＭＳ Ｐゴシック" panose="020B0600070205080204" pitchFamily="34" charset="-128"/>
              </a:rPr>
              <a:t>peer upload/download capacity is limited resource</a:t>
            </a:r>
          </a:p>
        </p:txBody>
      </p:sp>
      <p:sp>
        <p:nvSpPr>
          <p:cNvPr id="749" name="Freeform 4">
            <a:extLst>
              <a:ext uri="{FF2B5EF4-FFF2-40B4-BE49-F238E27FC236}">
                <a16:creationId xmlns:a16="http://schemas.microsoft.com/office/drawing/2014/main" id="{5781B526-D87C-EC44-AD4E-445965AD662B}"/>
              </a:ext>
            </a:extLst>
          </p:cNvPr>
          <p:cNvSpPr>
            <a:spLocks/>
          </p:cNvSpPr>
          <p:nvPr/>
        </p:nvSpPr>
        <p:spPr bwMode="auto">
          <a:xfrm>
            <a:off x="4208462" y="4079079"/>
            <a:ext cx="3775075" cy="1755775"/>
          </a:xfrm>
          <a:custGeom>
            <a:avLst/>
            <a:gdLst>
              <a:gd name="T0" fmla="*/ 2147483647 w 1292"/>
              <a:gd name="T1" fmla="*/ 2147483647 h 1255"/>
              <a:gd name="T2" fmla="*/ 2147483647 w 1292"/>
              <a:gd name="T3" fmla="*/ 2147483647 h 1255"/>
              <a:gd name="T4" fmla="*/ 2147483647 w 1292"/>
              <a:gd name="T5" fmla="*/ 2147483647 h 1255"/>
              <a:gd name="T6" fmla="*/ 2147483647 w 1292"/>
              <a:gd name="T7" fmla="*/ 2147483647 h 1255"/>
              <a:gd name="T8" fmla="*/ 2147483647 w 1292"/>
              <a:gd name="T9" fmla="*/ 2147483647 h 1255"/>
              <a:gd name="T10" fmla="*/ 2147483647 w 1292"/>
              <a:gd name="T11" fmla="*/ 2147483647 h 1255"/>
              <a:gd name="T12" fmla="*/ 2147483647 w 1292"/>
              <a:gd name="T13" fmla="*/ 2147483647 h 1255"/>
              <a:gd name="T14" fmla="*/ 2147483647 w 1292"/>
              <a:gd name="T15" fmla="*/ 2147483647 h 1255"/>
              <a:gd name="T16" fmla="*/ 2147483647 w 1292"/>
              <a:gd name="T17" fmla="*/ 2147483647 h 1255"/>
              <a:gd name="T18" fmla="*/ 2147483647 w 1292"/>
              <a:gd name="T19" fmla="*/ 2147483647 h 1255"/>
              <a:gd name="T20" fmla="*/ 2147483647 w 1292"/>
              <a:gd name="T21" fmla="*/ 2147483647 h 1255"/>
              <a:gd name="T22" fmla="*/ 2147483647 w 1292"/>
              <a:gd name="T23" fmla="*/ 2147483647 h 12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2"/>
              <a:gd name="T37" fmla="*/ 0 h 1255"/>
              <a:gd name="T38" fmla="*/ 1292 w 1292"/>
              <a:gd name="T39" fmla="*/ 1255 h 12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2" h="1255">
                <a:moveTo>
                  <a:pt x="239" y="7"/>
                </a:moveTo>
                <a:cubicBezTo>
                  <a:pt x="120" y="14"/>
                  <a:pt x="70" y="71"/>
                  <a:pt x="35" y="157"/>
                </a:cubicBezTo>
                <a:cubicBezTo>
                  <a:pt x="0" y="243"/>
                  <a:pt x="26" y="411"/>
                  <a:pt x="29" y="523"/>
                </a:cubicBezTo>
                <a:cubicBezTo>
                  <a:pt x="32" y="635"/>
                  <a:pt x="17" y="771"/>
                  <a:pt x="53" y="829"/>
                </a:cubicBezTo>
                <a:cubicBezTo>
                  <a:pt x="89" y="887"/>
                  <a:pt x="146" y="821"/>
                  <a:pt x="245" y="871"/>
                </a:cubicBezTo>
                <a:cubicBezTo>
                  <a:pt x="344" y="921"/>
                  <a:pt x="522" y="1068"/>
                  <a:pt x="647" y="1129"/>
                </a:cubicBezTo>
                <a:cubicBezTo>
                  <a:pt x="772" y="1190"/>
                  <a:pt x="903" y="1255"/>
                  <a:pt x="995" y="1237"/>
                </a:cubicBezTo>
                <a:cubicBezTo>
                  <a:pt x="1087" y="1219"/>
                  <a:pt x="1153" y="1153"/>
                  <a:pt x="1199" y="1021"/>
                </a:cubicBezTo>
                <a:cubicBezTo>
                  <a:pt x="1245" y="889"/>
                  <a:pt x="1270" y="580"/>
                  <a:pt x="1271" y="445"/>
                </a:cubicBezTo>
                <a:cubicBezTo>
                  <a:pt x="1272" y="310"/>
                  <a:pt x="1292" y="266"/>
                  <a:pt x="1205" y="211"/>
                </a:cubicBezTo>
                <a:cubicBezTo>
                  <a:pt x="1118" y="156"/>
                  <a:pt x="908" y="150"/>
                  <a:pt x="749" y="115"/>
                </a:cubicBezTo>
                <a:cubicBezTo>
                  <a:pt x="590" y="80"/>
                  <a:pt x="358" y="0"/>
                  <a:pt x="239" y="7"/>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eaLnBrk="0" fontAlgn="base" hangingPunct="0">
              <a:spcBef>
                <a:spcPct val="20000"/>
              </a:spcBef>
              <a:spcAft>
                <a:spcPct val="0"/>
              </a:spcAft>
              <a:buClr>
                <a:srgbClr val="3333CC"/>
              </a:buClr>
              <a:buSzPct val="85000"/>
              <a:buFont typeface="ZapfDingbats" charset="2"/>
              <a:buNone/>
            </a:pPr>
            <a:endParaRPr lang="en-US" sz="2400">
              <a:solidFill>
                <a:srgbClr val="000000"/>
              </a:solidFill>
              <a:latin typeface="Arial" panose="020B0604020202020204" pitchFamily="34" charset="0"/>
              <a:ea typeface="ＭＳ Ｐゴシック" panose="020B0600070205080204" pitchFamily="34" charset="-128"/>
            </a:endParaRPr>
          </a:p>
        </p:txBody>
      </p:sp>
      <p:sp>
        <p:nvSpPr>
          <p:cNvPr id="750" name="Line 14">
            <a:extLst>
              <a:ext uri="{FF2B5EF4-FFF2-40B4-BE49-F238E27FC236}">
                <a16:creationId xmlns:a16="http://schemas.microsoft.com/office/drawing/2014/main" id="{88305A7F-251D-B74C-8F8E-CCB1F71A8C69}"/>
              </a:ext>
            </a:extLst>
          </p:cNvPr>
          <p:cNvSpPr>
            <a:spLocks noChangeShapeType="1"/>
          </p:cNvSpPr>
          <p:nvPr/>
        </p:nvSpPr>
        <p:spPr bwMode="auto">
          <a:xfrm>
            <a:off x="3743324" y="4042566"/>
            <a:ext cx="803275" cy="3111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51" name="Text Box 15">
            <a:extLst>
              <a:ext uri="{FF2B5EF4-FFF2-40B4-BE49-F238E27FC236}">
                <a16:creationId xmlns:a16="http://schemas.microsoft.com/office/drawing/2014/main" id="{B8157757-C95F-CB42-9942-11A4F3D252C7}"/>
              </a:ext>
            </a:extLst>
          </p:cNvPr>
          <p:cNvSpPr txBox="1">
            <a:spLocks noChangeArrowheads="1"/>
          </p:cNvSpPr>
          <p:nvPr/>
        </p:nvSpPr>
        <p:spPr bwMode="auto">
          <a:xfrm>
            <a:off x="4027487" y="3840954"/>
            <a:ext cx="4122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u</a:t>
            </a:r>
            <a:r>
              <a:rPr kumimoji="0" lang="en-US" altLang="en-US"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rPr>
              <a:t>s</a:t>
            </a:r>
          </a:p>
        </p:txBody>
      </p:sp>
      <p:sp>
        <p:nvSpPr>
          <p:cNvPr id="752" name="Line 39">
            <a:extLst>
              <a:ext uri="{FF2B5EF4-FFF2-40B4-BE49-F238E27FC236}">
                <a16:creationId xmlns:a16="http://schemas.microsoft.com/office/drawing/2014/main" id="{33B391C4-AA6E-EF49-929E-18C688BE0299}"/>
              </a:ext>
            </a:extLst>
          </p:cNvPr>
          <p:cNvSpPr>
            <a:spLocks noChangeShapeType="1"/>
          </p:cNvSpPr>
          <p:nvPr/>
        </p:nvSpPr>
        <p:spPr bwMode="auto">
          <a:xfrm>
            <a:off x="3300412" y="4953791"/>
            <a:ext cx="1016000"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53" name="Line 40">
            <a:extLst>
              <a:ext uri="{FF2B5EF4-FFF2-40B4-BE49-F238E27FC236}">
                <a16:creationId xmlns:a16="http://schemas.microsoft.com/office/drawing/2014/main" id="{55D5EF82-1A60-6045-9491-ACB495A754FE}"/>
              </a:ext>
            </a:extLst>
          </p:cNvPr>
          <p:cNvSpPr>
            <a:spLocks noChangeShapeType="1"/>
          </p:cNvSpPr>
          <p:nvPr/>
        </p:nvSpPr>
        <p:spPr bwMode="auto">
          <a:xfrm flipH="1">
            <a:off x="3355974" y="5101429"/>
            <a:ext cx="1003300"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54" name="Text Box 41">
            <a:extLst>
              <a:ext uri="{FF2B5EF4-FFF2-40B4-BE49-F238E27FC236}">
                <a16:creationId xmlns:a16="http://schemas.microsoft.com/office/drawing/2014/main" id="{551344A9-80D5-6B4D-8C5F-1C743F9C413B}"/>
              </a:ext>
            </a:extLst>
          </p:cNvPr>
          <p:cNvSpPr txBox="1">
            <a:spLocks noChangeArrowheads="1"/>
          </p:cNvSpPr>
          <p:nvPr/>
        </p:nvSpPr>
        <p:spPr bwMode="auto">
          <a:xfrm>
            <a:off x="3589337" y="4564854"/>
            <a:ext cx="609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u</a:t>
            </a:r>
            <a:r>
              <a:rPr kumimoji="0" lang="en-US" altLang="en-US"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rPr>
              <a:t>N</a:t>
            </a:r>
          </a:p>
        </p:txBody>
      </p:sp>
      <p:sp>
        <p:nvSpPr>
          <p:cNvPr id="755" name="Text Box 42">
            <a:extLst>
              <a:ext uri="{FF2B5EF4-FFF2-40B4-BE49-F238E27FC236}">
                <a16:creationId xmlns:a16="http://schemas.microsoft.com/office/drawing/2014/main" id="{DA13FA8F-3C26-0B46-A3A1-BC7065C4DDF0}"/>
              </a:ext>
            </a:extLst>
          </p:cNvPr>
          <p:cNvSpPr txBox="1">
            <a:spLocks noChangeArrowheads="1"/>
          </p:cNvSpPr>
          <p:nvPr/>
        </p:nvSpPr>
        <p:spPr bwMode="auto">
          <a:xfrm>
            <a:off x="3570287" y="5079204"/>
            <a:ext cx="609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d</a:t>
            </a:r>
            <a:r>
              <a:rPr kumimoji="0" lang="en-US" altLang="en-US"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rPr>
              <a:t>N</a:t>
            </a:r>
          </a:p>
        </p:txBody>
      </p:sp>
      <p:sp>
        <p:nvSpPr>
          <p:cNvPr id="756" name="Text Box 43">
            <a:extLst>
              <a:ext uri="{FF2B5EF4-FFF2-40B4-BE49-F238E27FC236}">
                <a16:creationId xmlns:a16="http://schemas.microsoft.com/office/drawing/2014/main" id="{1E15BC0C-6AFB-CF4C-B899-707280EA49EB}"/>
              </a:ext>
            </a:extLst>
          </p:cNvPr>
          <p:cNvSpPr txBox="1">
            <a:spLocks noChangeArrowheads="1"/>
          </p:cNvSpPr>
          <p:nvPr/>
        </p:nvSpPr>
        <p:spPr bwMode="auto">
          <a:xfrm>
            <a:off x="3070224" y="4063204"/>
            <a:ext cx="117316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en-US"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server</a:t>
            </a:r>
            <a:endParaRPr kumimoji="0" lang="en-US" altLang="en-US" b="0" i="0"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57" name="Text Box 44">
            <a:extLst>
              <a:ext uri="{FF2B5EF4-FFF2-40B4-BE49-F238E27FC236}">
                <a16:creationId xmlns:a16="http://schemas.microsoft.com/office/drawing/2014/main" id="{B744D31B-0064-CC4C-813B-2342EBCCC1F3}"/>
              </a:ext>
            </a:extLst>
          </p:cNvPr>
          <p:cNvSpPr txBox="1">
            <a:spLocks noChangeArrowheads="1"/>
          </p:cNvSpPr>
          <p:nvPr/>
        </p:nvSpPr>
        <p:spPr bwMode="auto">
          <a:xfrm>
            <a:off x="4605759" y="4590254"/>
            <a:ext cx="283443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en-US" b="0" i="0" u="none" strike="noStrike" kern="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rPr>
              <a:t>network (with abundant</a:t>
            </a:r>
          </a:p>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en-US" b="0" i="0" u="none" strike="noStrike" kern="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rPr>
              <a:t> bandwidth)</a:t>
            </a:r>
          </a:p>
        </p:txBody>
      </p:sp>
      <p:sp>
        <p:nvSpPr>
          <p:cNvPr id="758" name="Text Box 47">
            <a:extLst>
              <a:ext uri="{FF2B5EF4-FFF2-40B4-BE49-F238E27FC236}">
                <a16:creationId xmlns:a16="http://schemas.microsoft.com/office/drawing/2014/main" id="{3CFD7627-4852-C14C-83FC-5338E04E251F}"/>
              </a:ext>
            </a:extLst>
          </p:cNvPr>
          <p:cNvSpPr txBox="1">
            <a:spLocks noChangeArrowheads="1"/>
          </p:cNvSpPr>
          <p:nvPr/>
        </p:nvSpPr>
        <p:spPr bwMode="auto">
          <a:xfrm>
            <a:off x="2178049" y="3815554"/>
            <a:ext cx="1397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en-US" sz="1800"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file, size F</a:t>
            </a:r>
            <a:endParaRPr kumimoji="0" lang="en-US" altLang="en-US" sz="1800"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59" name="Text Box 49">
            <a:extLst>
              <a:ext uri="{FF2B5EF4-FFF2-40B4-BE49-F238E27FC236}">
                <a16:creationId xmlns:a16="http://schemas.microsoft.com/office/drawing/2014/main" id="{59DA6353-13D5-E042-BEEE-6FF767E8640F}"/>
              </a:ext>
            </a:extLst>
          </p:cNvPr>
          <p:cNvSpPr txBox="1">
            <a:spLocks noChangeArrowheads="1"/>
          </p:cNvSpPr>
          <p:nvPr/>
        </p:nvSpPr>
        <p:spPr bwMode="auto">
          <a:xfrm>
            <a:off x="3348953" y="2641737"/>
            <a:ext cx="2486510" cy="722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85000"/>
              </a:lnSpc>
              <a:spcBef>
                <a:spcPct val="0"/>
              </a:spcBef>
              <a:spcAft>
                <a:spcPct val="0"/>
              </a:spcAft>
              <a:buClrTx/>
              <a:buSzTx/>
              <a:buFontTx/>
              <a:buNone/>
              <a:tabLst/>
              <a:defRPr/>
            </a:pPr>
            <a:r>
              <a:rPr kumimoji="0" lang="en-US" altLang="en-US" sz="2400" b="1" i="1" u="none" strike="noStrike" kern="0" cap="none" spc="0" normalizeH="0" baseline="0" noProof="0" dirty="0">
                <a:ln>
                  <a:noFill/>
                </a:ln>
                <a:solidFill>
                  <a:srgbClr val="CC0000"/>
                </a:solidFill>
                <a:effectLst/>
                <a:uLnTx/>
                <a:uFillTx/>
                <a:latin typeface="+mn-lt"/>
                <a:ea typeface="ＭＳ Ｐゴシック" panose="020B0600070205080204" pitchFamily="34" charset="-128"/>
              </a:rPr>
              <a:t>u</a:t>
            </a:r>
            <a:r>
              <a:rPr kumimoji="0" lang="en-US" altLang="en-US" sz="2400" b="1" i="1" u="none" strike="noStrike" kern="0" cap="none" spc="0" normalizeH="0" baseline="-25000" noProof="0" dirty="0">
                <a:ln>
                  <a:noFill/>
                </a:ln>
                <a:solidFill>
                  <a:srgbClr val="CC0000"/>
                </a:solidFill>
                <a:effectLst/>
                <a:uLnTx/>
                <a:uFillTx/>
                <a:latin typeface="+mn-lt"/>
                <a:ea typeface="ＭＳ Ｐゴシック" panose="020B0600070205080204" pitchFamily="34" charset="-128"/>
              </a:rPr>
              <a:t>s</a:t>
            </a:r>
            <a:r>
              <a:rPr kumimoji="0" lang="en-US" altLang="en-US" sz="2400" b="1" i="1" u="none" strike="noStrike" kern="0" cap="none" spc="0" normalizeH="0" baseline="0" noProof="0" dirty="0">
                <a:ln>
                  <a:noFill/>
                </a:ln>
                <a:solidFill>
                  <a:srgbClr val="CC0000"/>
                </a:solidFill>
                <a:effectLst/>
                <a:uLnTx/>
                <a:uFillTx/>
                <a:latin typeface="+mn-lt"/>
                <a:ea typeface="ＭＳ Ｐゴシック" panose="020B0600070205080204" pitchFamily="34" charset="-128"/>
              </a:rPr>
              <a:t>:</a:t>
            </a:r>
            <a:r>
              <a:rPr kumimoji="0" lang="en-US" altLang="en-US" sz="2400" b="0" i="0" u="none" strike="noStrike" kern="0" cap="none" spc="0" normalizeH="0" baseline="0" noProof="0" dirty="0">
                <a:ln>
                  <a:noFill/>
                </a:ln>
                <a:solidFill>
                  <a:srgbClr val="000000"/>
                </a:solidFill>
                <a:effectLst/>
                <a:uLnTx/>
                <a:uFillTx/>
                <a:latin typeface="+mn-lt"/>
                <a:ea typeface="ＭＳ Ｐゴシック" panose="020B0600070205080204" pitchFamily="34" charset="-128"/>
              </a:rPr>
              <a:t> server upload capacity</a:t>
            </a:r>
            <a:endParaRPr kumimoji="0" lang="en-US" altLang="en-US" b="0" i="0" u="none" strike="noStrike" kern="0" cap="none" spc="0" normalizeH="0" baseline="0" noProof="0" dirty="0">
              <a:ln>
                <a:noFill/>
              </a:ln>
              <a:solidFill>
                <a:srgbClr val="000000"/>
              </a:solidFill>
              <a:effectLst/>
              <a:uLnTx/>
              <a:uFillTx/>
              <a:latin typeface="+mn-lt"/>
              <a:ea typeface="ＭＳ Ｐゴシック" panose="020B0600070205080204" pitchFamily="34" charset="-128"/>
            </a:endParaRPr>
          </a:p>
        </p:txBody>
      </p:sp>
      <p:sp>
        <p:nvSpPr>
          <p:cNvPr id="760" name="Text Box 50">
            <a:extLst>
              <a:ext uri="{FF2B5EF4-FFF2-40B4-BE49-F238E27FC236}">
                <a16:creationId xmlns:a16="http://schemas.microsoft.com/office/drawing/2014/main" id="{51F84BDF-7DCA-0A43-ACDB-9BE70839157D}"/>
              </a:ext>
            </a:extLst>
          </p:cNvPr>
          <p:cNvSpPr txBox="1">
            <a:spLocks noChangeArrowheads="1"/>
          </p:cNvSpPr>
          <p:nvPr/>
        </p:nvSpPr>
        <p:spPr bwMode="auto">
          <a:xfrm>
            <a:off x="8201024" y="5482429"/>
            <a:ext cx="2590800" cy="722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85000"/>
              </a:lnSpc>
              <a:spcBef>
                <a:spcPct val="0"/>
              </a:spcBef>
              <a:spcAft>
                <a:spcPct val="0"/>
              </a:spcAft>
              <a:buClrTx/>
              <a:buSzTx/>
              <a:buFontTx/>
              <a:buNone/>
              <a:tabLst/>
              <a:defRPr/>
            </a:pPr>
            <a:r>
              <a:rPr kumimoji="0" lang="en-US" altLang="en-US" sz="2400" b="1" i="1" u="none" strike="noStrike" kern="0" cap="none" spc="0" normalizeH="0" baseline="0" noProof="0" dirty="0" err="1">
                <a:ln>
                  <a:noFill/>
                </a:ln>
                <a:solidFill>
                  <a:srgbClr val="CC0000"/>
                </a:solidFill>
                <a:effectLst/>
                <a:uLnTx/>
                <a:uFillTx/>
                <a:latin typeface="+mn-lt"/>
                <a:ea typeface="ＭＳ Ｐゴシック" panose="020B0600070205080204" pitchFamily="34" charset="-128"/>
              </a:rPr>
              <a:t>u</a:t>
            </a:r>
            <a:r>
              <a:rPr kumimoji="0" lang="en-US" altLang="en-US" sz="2400" b="1" i="1" u="none" strike="noStrike" kern="0" cap="none" spc="0" normalizeH="0" baseline="-25000" noProof="0" dirty="0" err="1">
                <a:ln>
                  <a:noFill/>
                </a:ln>
                <a:solidFill>
                  <a:srgbClr val="CC0000"/>
                </a:solidFill>
                <a:effectLst/>
                <a:uLnTx/>
                <a:uFillTx/>
                <a:latin typeface="+mn-lt"/>
                <a:ea typeface="ＭＳ Ｐゴシック" panose="020B0600070205080204" pitchFamily="34" charset="-128"/>
              </a:rPr>
              <a:t>i</a:t>
            </a:r>
            <a:r>
              <a:rPr kumimoji="0" lang="en-US" altLang="en-US" sz="2400" b="1" i="1" u="none" strike="noStrike" kern="0" cap="none" spc="0" normalizeH="0" baseline="0" noProof="0" dirty="0">
                <a:ln>
                  <a:noFill/>
                </a:ln>
                <a:solidFill>
                  <a:srgbClr val="CC0000"/>
                </a:solidFill>
                <a:effectLst/>
                <a:uLnTx/>
                <a:uFillTx/>
                <a:latin typeface="+mn-lt"/>
                <a:ea typeface="ＭＳ Ｐゴシック" panose="020B0600070205080204" pitchFamily="34" charset="-128"/>
              </a:rPr>
              <a:t>:</a:t>
            </a:r>
            <a:r>
              <a:rPr kumimoji="0" lang="en-US" altLang="en-US" sz="2400" b="0" i="0" u="none" strike="noStrike" kern="0" cap="none" spc="0" normalizeH="0" baseline="0" noProof="0" dirty="0">
                <a:ln>
                  <a:noFill/>
                </a:ln>
                <a:solidFill>
                  <a:srgbClr val="000000"/>
                </a:solidFill>
                <a:effectLst/>
                <a:uLnTx/>
                <a:uFillTx/>
                <a:latin typeface="+mn-lt"/>
                <a:ea typeface="ＭＳ Ｐゴシック" panose="020B0600070205080204" pitchFamily="34" charset="-128"/>
              </a:rPr>
              <a:t> peer </a:t>
            </a:r>
            <a:r>
              <a:rPr kumimoji="0" lang="en-US" altLang="en-US" sz="2400" b="0" i="0" u="none" strike="noStrike" kern="0" cap="none" spc="0" normalizeH="0" baseline="0" noProof="0" dirty="0" err="1">
                <a:ln>
                  <a:noFill/>
                </a:ln>
                <a:solidFill>
                  <a:srgbClr val="000000"/>
                </a:solidFill>
                <a:effectLst/>
                <a:uLnTx/>
                <a:uFillTx/>
                <a:latin typeface="+mn-lt"/>
                <a:ea typeface="ＭＳ Ｐゴシック" panose="020B0600070205080204" pitchFamily="34" charset="-128"/>
              </a:rPr>
              <a:t>i</a:t>
            </a:r>
            <a:r>
              <a:rPr kumimoji="0" lang="en-US" altLang="en-US" sz="2400" b="0" i="0" u="none" strike="noStrike" kern="0" cap="none" spc="0" normalizeH="0" baseline="0" noProof="0" dirty="0">
                <a:ln>
                  <a:noFill/>
                </a:ln>
                <a:solidFill>
                  <a:srgbClr val="000000"/>
                </a:solidFill>
                <a:effectLst/>
                <a:uLnTx/>
                <a:uFillTx/>
                <a:latin typeface="+mn-lt"/>
                <a:ea typeface="ＭＳ Ｐゴシック" panose="020B0600070205080204" pitchFamily="34" charset="-128"/>
              </a:rPr>
              <a:t> upload capacity</a:t>
            </a:r>
          </a:p>
        </p:txBody>
      </p:sp>
      <p:sp>
        <p:nvSpPr>
          <p:cNvPr id="761" name="Text Box 51">
            <a:extLst>
              <a:ext uri="{FF2B5EF4-FFF2-40B4-BE49-F238E27FC236}">
                <a16:creationId xmlns:a16="http://schemas.microsoft.com/office/drawing/2014/main" id="{A5D79A43-11C7-6349-BEB0-7438447D9B0E}"/>
              </a:ext>
            </a:extLst>
          </p:cNvPr>
          <p:cNvSpPr txBox="1">
            <a:spLocks noChangeArrowheads="1"/>
          </p:cNvSpPr>
          <p:nvPr/>
        </p:nvSpPr>
        <p:spPr bwMode="auto">
          <a:xfrm>
            <a:off x="8263868" y="3463243"/>
            <a:ext cx="2743200" cy="722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85000"/>
              </a:lnSpc>
              <a:spcBef>
                <a:spcPct val="0"/>
              </a:spcBef>
              <a:spcAft>
                <a:spcPct val="0"/>
              </a:spcAft>
              <a:buClrTx/>
              <a:buSzTx/>
              <a:buFontTx/>
              <a:buNone/>
              <a:tabLst/>
              <a:defRPr/>
            </a:pPr>
            <a:r>
              <a:rPr kumimoji="0" lang="en-US" altLang="en-US" sz="2400" b="1" i="1" u="none" strike="noStrike" kern="0" cap="none" spc="0" normalizeH="0" baseline="0" noProof="0" dirty="0">
                <a:ln>
                  <a:noFill/>
                </a:ln>
                <a:solidFill>
                  <a:srgbClr val="CC0000"/>
                </a:solidFill>
                <a:effectLst/>
                <a:uLnTx/>
                <a:uFillTx/>
                <a:latin typeface="+mn-lt"/>
                <a:ea typeface="ＭＳ Ｐゴシック" panose="020B0600070205080204" pitchFamily="34" charset="-128"/>
              </a:rPr>
              <a:t>d</a:t>
            </a:r>
            <a:r>
              <a:rPr kumimoji="0" lang="en-US" altLang="en-US" sz="2400" b="1" i="1" u="none" strike="noStrike" kern="0" cap="none" spc="0" normalizeH="0" baseline="-25000" noProof="0" dirty="0">
                <a:ln>
                  <a:noFill/>
                </a:ln>
                <a:solidFill>
                  <a:srgbClr val="CC0000"/>
                </a:solidFill>
                <a:effectLst/>
                <a:uLnTx/>
                <a:uFillTx/>
                <a:latin typeface="+mn-lt"/>
                <a:ea typeface="ＭＳ Ｐゴシック" panose="020B0600070205080204" pitchFamily="34" charset="-128"/>
              </a:rPr>
              <a:t>i</a:t>
            </a:r>
            <a:r>
              <a:rPr kumimoji="0" lang="en-US" altLang="en-US" sz="2400" b="1" i="1" u="none" strike="noStrike" kern="0" cap="none" spc="0" normalizeH="0" baseline="0" noProof="0" dirty="0">
                <a:ln>
                  <a:noFill/>
                </a:ln>
                <a:solidFill>
                  <a:srgbClr val="CC0000"/>
                </a:solidFill>
                <a:effectLst/>
                <a:uLnTx/>
                <a:uFillTx/>
                <a:latin typeface="+mn-lt"/>
                <a:ea typeface="ＭＳ Ｐゴシック" panose="020B0600070205080204" pitchFamily="34" charset="-128"/>
              </a:rPr>
              <a:t>:</a:t>
            </a:r>
            <a:r>
              <a:rPr kumimoji="0" lang="en-US" altLang="en-US" sz="2400" b="0" i="0" u="none" strike="noStrike" kern="0" cap="none" spc="0" normalizeH="0" baseline="0" noProof="0" dirty="0">
                <a:ln>
                  <a:noFill/>
                </a:ln>
                <a:solidFill>
                  <a:srgbClr val="000000"/>
                </a:solidFill>
                <a:effectLst/>
                <a:uLnTx/>
                <a:uFillTx/>
                <a:latin typeface="+mn-lt"/>
                <a:ea typeface="ＭＳ Ｐゴシック" panose="020B0600070205080204" pitchFamily="34" charset="-128"/>
              </a:rPr>
              <a:t> peer </a:t>
            </a:r>
            <a:r>
              <a:rPr kumimoji="0" lang="en-US" altLang="en-US" sz="2400" b="0" i="0" u="none" strike="noStrike" kern="0" cap="none" spc="0" normalizeH="0" baseline="0" noProof="0" dirty="0" err="1">
                <a:ln>
                  <a:noFill/>
                </a:ln>
                <a:solidFill>
                  <a:srgbClr val="000000"/>
                </a:solidFill>
                <a:effectLst/>
                <a:uLnTx/>
                <a:uFillTx/>
                <a:latin typeface="+mn-lt"/>
                <a:ea typeface="ＭＳ Ｐゴシック" panose="020B0600070205080204" pitchFamily="34" charset="-128"/>
              </a:rPr>
              <a:t>i</a:t>
            </a:r>
            <a:r>
              <a:rPr kumimoji="0" lang="en-US" altLang="en-US" sz="2400" b="0" i="0" u="none" strike="noStrike" kern="0" cap="none" spc="0" normalizeH="0" baseline="0" noProof="0" dirty="0">
                <a:ln>
                  <a:noFill/>
                </a:ln>
                <a:solidFill>
                  <a:srgbClr val="000000"/>
                </a:solidFill>
                <a:effectLst/>
                <a:uLnTx/>
                <a:uFillTx/>
                <a:latin typeface="+mn-lt"/>
                <a:ea typeface="ＭＳ Ｐゴシック" panose="020B0600070205080204" pitchFamily="34" charset="-128"/>
              </a:rPr>
              <a:t> download capacity</a:t>
            </a:r>
            <a:endParaRPr kumimoji="0" lang="en-US" altLang="en-US" b="0" i="0" u="none" strike="noStrike" kern="0" cap="none" spc="0" normalizeH="0" baseline="0" noProof="0" dirty="0">
              <a:ln>
                <a:noFill/>
              </a:ln>
              <a:solidFill>
                <a:srgbClr val="000000"/>
              </a:solidFill>
              <a:effectLst/>
              <a:uLnTx/>
              <a:uFillTx/>
              <a:latin typeface="+mn-lt"/>
              <a:ea typeface="ＭＳ Ｐゴシック" panose="020B0600070205080204" pitchFamily="34" charset="-128"/>
            </a:endParaRPr>
          </a:p>
        </p:txBody>
      </p:sp>
      <p:sp>
        <p:nvSpPr>
          <p:cNvPr id="762" name="AutoShape 327">
            <a:extLst>
              <a:ext uri="{FF2B5EF4-FFF2-40B4-BE49-F238E27FC236}">
                <a16:creationId xmlns:a16="http://schemas.microsoft.com/office/drawing/2014/main" id="{369AE872-BFBD-8443-A484-E1FE4F07BC75}"/>
              </a:ext>
            </a:extLst>
          </p:cNvPr>
          <p:cNvSpPr>
            <a:spLocks noChangeArrowheads="1"/>
          </p:cNvSpPr>
          <p:nvPr/>
        </p:nvSpPr>
        <p:spPr bwMode="auto">
          <a:xfrm>
            <a:off x="2687637" y="3261516"/>
            <a:ext cx="592137" cy="581025"/>
          </a:xfrm>
          <a:prstGeom prst="can">
            <a:avLst>
              <a:gd name="adj" fmla="val 20218"/>
            </a:avLst>
          </a:prstGeom>
          <a:gradFill rotWithShape="1">
            <a:gsLst>
              <a:gs pos="0">
                <a:srgbClr val="000099"/>
              </a:gs>
              <a:gs pos="100000">
                <a:srgbClr val="FFFFFF"/>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28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grpSp>
        <p:nvGrpSpPr>
          <p:cNvPr id="763" name="Group 76">
            <a:extLst>
              <a:ext uri="{FF2B5EF4-FFF2-40B4-BE49-F238E27FC236}">
                <a16:creationId xmlns:a16="http://schemas.microsoft.com/office/drawing/2014/main" id="{1E070762-6E91-C249-87E6-742CA28F4553}"/>
              </a:ext>
            </a:extLst>
          </p:cNvPr>
          <p:cNvGrpSpPr>
            <a:grpSpLocks/>
          </p:cNvGrpSpPr>
          <p:nvPr/>
        </p:nvGrpSpPr>
        <p:grpSpPr bwMode="auto">
          <a:xfrm>
            <a:off x="5422899" y="3539329"/>
            <a:ext cx="2138363" cy="903287"/>
            <a:chOff x="2204" y="2030"/>
            <a:chExt cx="1347" cy="774"/>
          </a:xfrm>
        </p:grpSpPr>
        <p:sp>
          <p:nvSpPr>
            <p:cNvPr id="764" name="Text Box 19">
              <a:extLst>
                <a:ext uri="{FF2B5EF4-FFF2-40B4-BE49-F238E27FC236}">
                  <a16:creationId xmlns:a16="http://schemas.microsoft.com/office/drawing/2014/main" id="{616B15BE-44B0-0344-B31F-91A938627F51}"/>
                </a:ext>
              </a:extLst>
            </p:cNvPr>
            <p:cNvSpPr txBox="1">
              <a:spLocks noChangeArrowheads="1"/>
            </p:cNvSpPr>
            <p:nvPr/>
          </p:nvSpPr>
          <p:spPr bwMode="auto">
            <a:xfrm>
              <a:off x="2856" y="2271"/>
              <a:ext cx="384" cy="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u</a:t>
              </a:r>
              <a:r>
                <a:rPr kumimoji="0" lang="en-US" altLang="en-US"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rPr>
                <a:t>2</a:t>
              </a:r>
            </a:p>
          </p:txBody>
        </p:sp>
        <p:sp>
          <p:nvSpPr>
            <p:cNvPr id="765" name="Line 22">
              <a:extLst>
                <a:ext uri="{FF2B5EF4-FFF2-40B4-BE49-F238E27FC236}">
                  <a16:creationId xmlns:a16="http://schemas.microsoft.com/office/drawing/2014/main" id="{468AACC5-62A5-624B-8074-C32AC02B5E08}"/>
                </a:ext>
              </a:extLst>
            </p:cNvPr>
            <p:cNvSpPr>
              <a:spLocks noChangeShapeType="1"/>
            </p:cNvSpPr>
            <p:nvPr/>
          </p:nvSpPr>
          <p:spPr bwMode="auto">
            <a:xfrm flipV="1">
              <a:off x="2997" y="2133"/>
              <a:ext cx="200" cy="657"/>
            </a:xfrm>
            <a:prstGeom prst="line">
              <a:avLst/>
            </a:prstGeom>
            <a:noFill/>
            <a:ln w="9525">
              <a:solidFill>
                <a:srgbClr val="000000"/>
              </a:solidFill>
              <a:round/>
              <a:headEnd type="triangle" w="med" len="me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66" name="Line 23">
              <a:extLst>
                <a:ext uri="{FF2B5EF4-FFF2-40B4-BE49-F238E27FC236}">
                  <a16:creationId xmlns:a16="http://schemas.microsoft.com/office/drawing/2014/main" id="{6ADDCF08-0E06-944A-88C1-8C3B5B0B51DC}"/>
                </a:ext>
              </a:extLst>
            </p:cNvPr>
            <p:cNvSpPr>
              <a:spLocks noChangeShapeType="1"/>
            </p:cNvSpPr>
            <p:nvPr/>
          </p:nvSpPr>
          <p:spPr bwMode="auto">
            <a:xfrm flipH="1">
              <a:off x="3082" y="2141"/>
              <a:ext cx="208" cy="663"/>
            </a:xfrm>
            <a:prstGeom prst="line">
              <a:avLst/>
            </a:prstGeom>
            <a:noFill/>
            <a:ln w="9525">
              <a:solidFill>
                <a:srgbClr val="000000"/>
              </a:solidFill>
              <a:round/>
              <a:headEnd type="triangle" w="med" len="me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67" name="Text Box 24">
              <a:extLst>
                <a:ext uri="{FF2B5EF4-FFF2-40B4-BE49-F238E27FC236}">
                  <a16:creationId xmlns:a16="http://schemas.microsoft.com/office/drawing/2014/main" id="{0F3475ED-2A92-4E41-84C3-7C019E7EFEB6}"/>
                </a:ext>
              </a:extLst>
            </p:cNvPr>
            <p:cNvSpPr txBox="1">
              <a:spLocks noChangeArrowheads="1"/>
            </p:cNvSpPr>
            <p:nvPr/>
          </p:nvSpPr>
          <p:spPr bwMode="auto">
            <a:xfrm>
              <a:off x="3167" y="2332"/>
              <a:ext cx="384" cy="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d</a:t>
              </a:r>
              <a:r>
                <a:rPr kumimoji="0" lang="en-US" altLang="en-US"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rPr>
                <a:t>2</a:t>
              </a:r>
            </a:p>
          </p:txBody>
        </p:sp>
        <p:sp>
          <p:nvSpPr>
            <p:cNvPr id="768" name="Text Box 19">
              <a:extLst>
                <a:ext uri="{FF2B5EF4-FFF2-40B4-BE49-F238E27FC236}">
                  <a16:creationId xmlns:a16="http://schemas.microsoft.com/office/drawing/2014/main" id="{0B070290-50F4-544A-8EB8-39FD5D70755B}"/>
                </a:ext>
              </a:extLst>
            </p:cNvPr>
            <p:cNvSpPr txBox="1">
              <a:spLocks noChangeArrowheads="1"/>
            </p:cNvSpPr>
            <p:nvPr/>
          </p:nvSpPr>
          <p:spPr bwMode="auto">
            <a:xfrm>
              <a:off x="2204" y="2167"/>
              <a:ext cx="384" cy="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u</a:t>
              </a:r>
              <a:r>
                <a:rPr kumimoji="0" lang="en-US" altLang="en-US"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rPr>
                <a:t>1</a:t>
              </a:r>
            </a:p>
          </p:txBody>
        </p:sp>
        <p:sp>
          <p:nvSpPr>
            <p:cNvPr id="769" name="Line 22">
              <a:extLst>
                <a:ext uri="{FF2B5EF4-FFF2-40B4-BE49-F238E27FC236}">
                  <a16:creationId xmlns:a16="http://schemas.microsoft.com/office/drawing/2014/main" id="{EDD90978-FEC1-EC4A-9B82-FE08AA882131}"/>
                </a:ext>
              </a:extLst>
            </p:cNvPr>
            <p:cNvSpPr>
              <a:spLocks noChangeShapeType="1"/>
            </p:cNvSpPr>
            <p:nvPr/>
          </p:nvSpPr>
          <p:spPr bwMode="auto">
            <a:xfrm flipV="1">
              <a:off x="2345" y="2030"/>
              <a:ext cx="200" cy="657"/>
            </a:xfrm>
            <a:prstGeom prst="line">
              <a:avLst/>
            </a:prstGeom>
            <a:noFill/>
            <a:ln w="9525">
              <a:solidFill>
                <a:srgbClr val="000000"/>
              </a:solidFill>
              <a:round/>
              <a:headEnd type="triangle" w="med" len="me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70" name="Line 23">
              <a:extLst>
                <a:ext uri="{FF2B5EF4-FFF2-40B4-BE49-F238E27FC236}">
                  <a16:creationId xmlns:a16="http://schemas.microsoft.com/office/drawing/2014/main" id="{D06A7A37-85E1-7F49-8794-07F8D4C654DC}"/>
                </a:ext>
              </a:extLst>
            </p:cNvPr>
            <p:cNvSpPr>
              <a:spLocks noChangeShapeType="1"/>
            </p:cNvSpPr>
            <p:nvPr/>
          </p:nvSpPr>
          <p:spPr bwMode="auto">
            <a:xfrm flipH="1">
              <a:off x="2430" y="2038"/>
              <a:ext cx="208" cy="663"/>
            </a:xfrm>
            <a:prstGeom prst="line">
              <a:avLst/>
            </a:prstGeom>
            <a:noFill/>
            <a:ln w="9525">
              <a:solidFill>
                <a:srgbClr val="000000"/>
              </a:solidFill>
              <a:round/>
              <a:headEnd type="triangle" w="med" len="me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71" name="Text Box 24">
              <a:extLst>
                <a:ext uri="{FF2B5EF4-FFF2-40B4-BE49-F238E27FC236}">
                  <a16:creationId xmlns:a16="http://schemas.microsoft.com/office/drawing/2014/main" id="{EB274E98-7508-9441-B445-9BFA8D56FBF2}"/>
                </a:ext>
              </a:extLst>
            </p:cNvPr>
            <p:cNvSpPr txBox="1">
              <a:spLocks noChangeArrowheads="1"/>
            </p:cNvSpPr>
            <p:nvPr/>
          </p:nvSpPr>
          <p:spPr bwMode="auto">
            <a:xfrm>
              <a:off x="2515" y="2229"/>
              <a:ext cx="384" cy="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d</a:t>
              </a:r>
              <a:r>
                <a:rPr kumimoji="0" lang="en-US" altLang="en-US"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rPr>
                <a:t>1</a:t>
              </a:r>
            </a:p>
          </p:txBody>
        </p:sp>
      </p:grpSp>
      <p:sp>
        <p:nvSpPr>
          <p:cNvPr id="772" name="Line 72">
            <a:extLst>
              <a:ext uri="{FF2B5EF4-FFF2-40B4-BE49-F238E27FC236}">
                <a16:creationId xmlns:a16="http://schemas.microsoft.com/office/drawing/2014/main" id="{47A84A96-E7A3-1843-B72F-6E2E41F4ECFC}"/>
              </a:ext>
            </a:extLst>
          </p:cNvPr>
          <p:cNvSpPr>
            <a:spLocks noChangeShapeType="1"/>
          </p:cNvSpPr>
          <p:nvPr/>
        </p:nvSpPr>
        <p:spPr bwMode="auto">
          <a:xfrm>
            <a:off x="7954962" y="4758529"/>
            <a:ext cx="1165225" cy="0"/>
          </a:xfrm>
          <a:prstGeom prst="line">
            <a:avLst/>
          </a:prstGeom>
          <a:noFill/>
          <a:ln w="19050">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73" name="Line 73">
            <a:extLst>
              <a:ext uri="{FF2B5EF4-FFF2-40B4-BE49-F238E27FC236}">
                <a16:creationId xmlns:a16="http://schemas.microsoft.com/office/drawing/2014/main" id="{13604104-CB34-D540-BE37-408B7E70081B}"/>
              </a:ext>
            </a:extLst>
          </p:cNvPr>
          <p:cNvSpPr>
            <a:spLocks noChangeShapeType="1"/>
          </p:cNvSpPr>
          <p:nvPr/>
        </p:nvSpPr>
        <p:spPr bwMode="auto">
          <a:xfrm>
            <a:off x="7962899" y="4910929"/>
            <a:ext cx="1165225" cy="0"/>
          </a:xfrm>
          <a:prstGeom prst="line">
            <a:avLst/>
          </a:prstGeom>
          <a:noFill/>
          <a:ln w="19050">
            <a:solidFill>
              <a:srgbClr val="000000"/>
            </a:solidFill>
            <a:round/>
            <a:headEnd type="triangle" w="med" len="me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74" name="Text Box 41">
            <a:extLst>
              <a:ext uri="{FF2B5EF4-FFF2-40B4-BE49-F238E27FC236}">
                <a16:creationId xmlns:a16="http://schemas.microsoft.com/office/drawing/2014/main" id="{6AECF13A-63DD-6440-9CEA-60EFAAE2DE1E}"/>
              </a:ext>
            </a:extLst>
          </p:cNvPr>
          <p:cNvSpPr txBox="1">
            <a:spLocks noChangeArrowheads="1"/>
          </p:cNvSpPr>
          <p:nvPr/>
        </p:nvSpPr>
        <p:spPr bwMode="auto">
          <a:xfrm>
            <a:off x="8115299" y="4347366"/>
            <a:ext cx="609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d</a:t>
            </a:r>
            <a:r>
              <a:rPr kumimoji="0" lang="en-US" altLang="en-US"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rPr>
              <a:t>i</a:t>
            </a:r>
          </a:p>
        </p:txBody>
      </p:sp>
      <p:sp>
        <p:nvSpPr>
          <p:cNvPr id="775" name="Text Box 41">
            <a:extLst>
              <a:ext uri="{FF2B5EF4-FFF2-40B4-BE49-F238E27FC236}">
                <a16:creationId xmlns:a16="http://schemas.microsoft.com/office/drawing/2014/main" id="{B1B85AB8-3F48-6B40-9E0F-095E131ACC5D}"/>
              </a:ext>
            </a:extLst>
          </p:cNvPr>
          <p:cNvSpPr txBox="1">
            <a:spLocks noChangeArrowheads="1"/>
          </p:cNvSpPr>
          <p:nvPr/>
        </p:nvSpPr>
        <p:spPr bwMode="auto">
          <a:xfrm>
            <a:off x="8139112" y="4880766"/>
            <a:ext cx="609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b="0" i="1"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rPr>
              <a:t>u</a:t>
            </a:r>
            <a:r>
              <a:rPr kumimoji="0" lang="en-US" altLang="en-US" b="0" i="1" u="none" strike="noStrike" kern="0" cap="none" spc="0" normalizeH="0" baseline="-25000" noProof="0">
                <a:ln>
                  <a:noFill/>
                </a:ln>
                <a:solidFill>
                  <a:srgbClr val="000000"/>
                </a:solidFill>
                <a:effectLst/>
                <a:uLnTx/>
                <a:uFillTx/>
                <a:latin typeface="Arial" panose="020B0604020202020204" pitchFamily="34" charset="0"/>
                <a:ea typeface="ＭＳ Ｐゴシック" panose="020B0600070205080204" pitchFamily="34" charset="-128"/>
              </a:rPr>
              <a:t>i</a:t>
            </a:r>
          </a:p>
        </p:txBody>
      </p:sp>
      <p:sp>
        <p:nvSpPr>
          <p:cNvPr id="776" name="Line 77">
            <a:extLst>
              <a:ext uri="{FF2B5EF4-FFF2-40B4-BE49-F238E27FC236}">
                <a16:creationId xmlns:a16="http://schemas.microsoft.com/office/drawing/2014/main" id="{04740FC7-F24A-9E49-ABD5-CC405E4D6CE3}"/>
              </a:ext>
            </a:extLst>
          </p:cNvPr>
          <p:cNvSpPr>
            <a:spLocks noChangeShapeType="1"/>
          </p:cNvSpPr>
          <p:nvPr/>
        </p:nvSpPr>
        <p:spPr bwMode="auto">
          <a:xfrm>
            <a:off x="4189412" y="3223416"/>
            <a:ext cx="0" cy="663575"/>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20000"/>
              </a:spcBef>
              <a:spcAft>
                <a:spcPct val="0"/>
              </a:spcAft>
              <a:buClr>
                <a:srgbClr val="3333CC"/>
              </a:buClr>
              <a:buSzPct val="85000"/>
              <a:buFont typeface="ZapfDingbats" charset="2"/>
              <a:buNone/>
            </a:pPr>
            <a:endParaRPr lang="en-US" sz="2400">
              <a:solidFill>
                <a:srgbClr val="000000"/>
              </a:solidFill>
              <a:latin typeface="Arial" panose="020B0604020202020204" pitchFamily="34" charset="0"/>
              <a:ea typeface="ＭＳ Ｐゴシック" panose="020B0600070205080204" pitchFamily="34" charset="-128"/>
            </a:endParaRPr>
          </a:p>
        </p:txBody>
      </p:sp>
      <p:sp>
        <p:nvSpPr>
          <p:cNvPr id="777" name="Line 78">
            <a:extLst>
              <a:ext uri="{FF2B5EF4-FFF2-40B4-BE49-F238E27FC236}">
                <a16:creationId xmlns:a16="http://schemas.microsoft.com/office/drawing/2014/main" id="{644C7641-7528-D04F-B35B-B86B81EEAE45}"/>
              </a:ext>
            </a:extLst>
          </p:cNvPr>
          <p:cNvSpPr>
            <a:spLocks noChangeShapeType="1"/>
          </p:cNvSpPr>
          <p:nvPr/>
        </p:nvSpPr>
        <p:spPr bwMode="auto">
          <a:xfrm flipH="1">
            <a:off x="8402637" y="4137816"/>
            <a:ext cx="369887" cy="414338"/>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20000"/>
              </a:spcBef>
              <a:spcAft>
                <a:spcPct val="0"/>
              </a:spcAft>
              <a:buClr>
                <a:srgbClr val="3333CC"/>
              </a:buClr>
              <a:buSzPct val="85000"/>
              <a:buFont typeface="ZapfDingbats" charset="2"/>
              <a:buNone/>
            </a:pPr>
            <a:endParaRPr lang="en-US" sz="2400">
              <a:solidFill>
                <a:srgbClr val="000000"/>
              </a:solidFill>
              <a:latin typeface="Arial" panose="020B0604020202020204" pitchFamily="34" charset="0"/>
              <a:ea typeface="ＭＳ Ｐゴシック" panose="020B0600070205080204" pitchFamily="34" charset="-128"/>
            </a:endParaRPr>
          </a:p>
        </p:txBody>
      </p:sp>
      <p:sp>
        <p:nvSpPr>
          <p:cNvPr id="778" name="Line 79">
            <a:extLst>
              <a:ext uri="{FF2B5EF4-FFF2-40B4-BE49-F238E27FC236}">
                <a16:creationId xmlns:a16="http://schemas.microsoft.com/office/drawing/2014/main" id="{21210937-40A2-D945-A261-60D041388D1E}"/>
              </a:ext>
            </a:extLst>
          </p:cNvPr>
          <p:cNvSpPr>
            <a:spLocks noChangeShapeType="1"/>
          </p:cNvSpPr>
          <p:nvPr/>
        </p:nvSpPr>
        <p:spPr bwMode="auto">
          <a:xfrm flipH="1" flipV="1">
            <a:off x="8432799" y="5083966"/>
            <a:ext cx="369888" cy="414338"/>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20000"/>
              </a:spcBef>
              <a:spcAft>
                <a:spcPct val="0"/>
              </a:spcAft>
              <a:buClr>
                <a:srgbClr val="3333CC"/>
              </a:buClr>
              <a:buSzPct val="85000"/>
              <a:buFont typeface="ZapfDingbats" charset="2"/>
              <a:buNone/>
            </a:pPr>
            <a:endParaRPr lang="en-US" sz="2400">
              <a:solidFill>
                <a:srgbClr val="000000"/>
              </a:solidFill>
              <a:latin typeface="Arial" panose="020B0604020202020204" pitchFamily="34" charset="0"/>
              <a:ea typeface="ＭＳ Ｐゴシック" panose="020B0600070205080204" pitchFamily="34" charset="-128"/>
            </a:endParaRPr>
          </a:p>
        </p:txBody>
      </p:sp>
      <p:grpSp>
        <p:nvGrpSpPr>
          <p:cNvPr id="779" name="Group 81">
            <a:extLst>
              <a:ext uri="{FF2B5EF4-FFF2-40B4-BE49-F238E27FC236}">
                <a16:creationId xmlns:a16="http://schemas.microsoft.com/office/drawing/2014/main" id="{70E00E57-2D7F-E34A-A62C-8B64AA1FAC60}"/>
              </a:ext>
            </a:extLst>
          </p:cNvPr>
          <p:cNvGrpSpPr>
            <a:grpSpLocks/>
          </p:cNvGrpSpPr>
          <p:nvPr/>
        </p:nvGrpSpPr>
        <p:grpSpPr bwMode="auto">
          <a:xfrm>
            <a:off x="3459162" y="3323429"/>
            <a:ext cx="465137" cy="803275"/>
            <a:chOff x="4140" y="429"/>
            <a:chExt cx="1425" cy="2396"/>
          </a:xfrm>
        </p:grpSpPr>
        <p:sp>
          <p:nvSpPr>
            <p:cNvPr id="780" name="Freeform 82">
              <a:extLst>
                <a:ext uri="{FF2B5EF4-FFF2-40B4-BE49-F238E27FC236}">
                  <a16:creationId xmlns:a16="http://schemas.microsoft.com/office/drawing/2014/main" id="{79E2F9B0-711F-DE4C-965B-924CC303B5AF}"/>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81" name="Rectangle 83">
              <a:extLst>
                <a:ext uri="{FF2B5EF4-FFF2-40B4-BE49-F238E27FC236}">
                  <a16:creationId xmlns:a16="http://schemas.microsoft.com/office/drawing/2014/main" id="{F06DAE2F-17DE-D941-923C-E70BDCB41B7D}"/>
                </a:ext>
              </a:extLst>
            </p:cNvPr>
            <p:cNvSpPr>
              <a:spLocks noChangeArrowheads="1"/>
            </p:cNvSpPr>
            <p:nvPr/>
          </p:nvSpPr>
          <p:spPr bwMode="auto">
            <a:xfrm>
              <a:off x="4208" y="429"/>
              <a:ext cx="1046" cy="2282"/>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82" name="Freeform 84">
              <a:extLst>
                <a:ext uri="{FF2B5EF4-FFF2-40B4-BE49-F238E27FC236}">
                  <a16:creationId xmlns:a16="http://schemas.microsoft.com/office/drawing/2014/main" id="{946A9E21-9E85-934A-A686-0A8D135B290C}"/>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83" name="Freeform 85">
              <a:extLst>
                <a:ext uri="{FF2B5EF4-FFF2-40B4-BE49-F238E27FC236}">
                  <a16:creationId xmlns:a16="http://schemas.microsoft.com/office/drawing/2014/main" id="{72BE6A9C-0FBC-364A-A7ED-A2A6F01790AB}"/>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84" name="Rectangle 86">
              <a:extLst>
                <a:ext uri="{FF2B5EF4-FFF2-40B4-BE49-F238E27FC236}">
                  <a16:creationId xmlns:a16="http://schemas.microsoft.com/office/drawing/2014/main" id="{6408A6CA-7347-8E43-98E8-BCFA0438401E}"/>
                </a:ext>
              </a:extLst>
            </p:cNvPr>
            <p:cNvSpPr>
              <a:spLocks noChangeArrowheads="1"/>
            </p:cNvSpPr>
            <p:nvPr/>
          </p:nvSpPr>
          <p:spPr bwMode="auto">
            <a:xfrm>
              <a:off x="4213" y="694"/>
              <a:ext cx="593"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787" name="Group 87">
              <a:extLst>
                <a:ext uri="{FF2B5EF4-FFF2-40B4-BE49-F238E27FC236}">
                  <a16:creationId xmlns:a16="http://schemas.microsoft.com/office/drawing/2014/main" id="{3BB80181-EFB9-654A-9C2B-37611F58AC52}"/>
                </a:ext>
              </a:extLst>
            </p:cNvPr>
            <p:cNvGrpSpPr>
              <a:grpSpLocks/>
            </p:cNvGrpSpPr>
            <p:nvPr/>
          </p:nvGrpSpPr>
          <p:grpSpPr bwMode="auto">
            <a:xfrm>
              <a:off x="4749" y="668"/>
              <a:ext cx="581" cy="145"/>
              <a:chOff x="614" y="2568"/>
              <a:chExt cx="725" cy="139"/>
            </a:xfrm>
          </p:grpSpPr>
          <p:sp>
            <p:nvSpPr>
              <p:cNvPr id="822" name="AutoShape 88">
                <a:extLst>
                  <a:ext uri="{FF2B5EF4-FFF2-40B4-BE49-F238E27FC236}">
                    <a16:creationId xmlns:a16="http://schemas.microsoft.com/office/drawing/2014/main" id="{755E2639-6DC2-B445-8BA7-4A95A040D34D}"/>
                  </a:ext>
                </a:extLst>
              </p:cNvPr>
              <p:cNvSpPr>
                <a:spLocks noChangeArrowheads="1"/>
              </p:cNvSpPr>
              <p:nvPr/>
            </p:nvSpPr>
            <p:spPr bwMode="auto">
              <a:xfrm>
                <a:off x="613" y="2566"/>
                <a:ext cx="728" cy="141"/>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24" name="AutoShape 89">
                <a:extLst>
                  <a:ext uri="{FF2B5EF4-FFF2-40B4-BE49-F238E27FC236}">
                    <a16:creationId xmlns:a16="http://schemas.microsoft.com/office/drawing/2014/main" id="{60B2F854-EFB8-E64E-8D27-5F6F8D396A82}"/>
                  </a:ext>
                </a:extLst>
              </p:cNvPr>
              <p:cNvSpPr>
                <a:spLocks noChangeArrowheads="1"/>
              </p:cNvSpPr>
              <p:nvPr/>
            </p:nvSpPr>
            <p:spPr bwMode="auto">
              <a:xfrm>
                <a:off x="631" y="2584"/>
                <a:ext cx="692"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788" name="Rectangle 90">
              <a:extLst>
                <a:ext uri="{FF2B5EF4-FFF2-40B4-BE49-F238E27FC236}">
                  <a16:creationId xmlns:a16="http://schemas.microsoft.com/office/drawing/2014/main" id="{57F9C28A-1132-144B-9916-B507ADCEDDF3}"/>
                </a:ext>
              </a:extLst>
            </p:cNvPr>
            <p:cNvSpPr>
              <a:spLocks noChangeArrowheads="1"/>
            </p:cNvSpPr>
            <p:nvPr/>
          </p:nvSpPr>
          <p:spPr bwMode="auto">
            <a:xfrm>
              <a:off x="4223" y="1021"/>
              <a:ext cx="598"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789" name="Group 91">
              <a:extLst>
                <a:ext uri="{FF2B5EF4-FFF2-40B4-BE49-F238E27FC236}">
                  <a16:creationId xmlns:a16="http://schemas.microsoft.com/office/drawing/2014/main" id="{5E2EEB51-C433-4146-9A07-B904C9EFB0AE}"/>
                </a:ext>
              </a:extLst>
            </p:cNvPr>
            <p:cNvGrpSpPr>
              <a:grpSpLocks/>
            </p:cNvGrpSpPr>
            <p:nvPr/>
          </p:nvGrpSpPr>
          <p:grpSpPr bwMode="auto">
            <a:xfrm>
              <a:off x="4747" y="994"/>
              <a:ext cx="581" cy="134"/>
              <a:chOff x="614" y="2568"/>
              <a:chExt cx="725" cy="139"/>
            </a:xfrm>
          </p:grpSpPr>
          <p:sp>
            <p:nvSpPr>
              <p:cNvPr id="820" name="AutoShape 92">
                <a:extLst>
                  <a:ext uri="{FF2B5EF4-FFF2-40B4-BE49-F238E27FC236}">
                    <a16:creationId xmlns:a16="http://schemas.microsoft.com/office/drawing/2014/main" id="{3A27EE24-9EA3-5849-AF8B-3DE9ED4D01A9}"/>
                  </a:ext>
                </a:extLst>
              </p:cNvPr>
              <p:cNvSpPr>
                <a:spLocks noChangeArrowheads="1"/>
              </p:cNvSpPr>
              <p:nvPr/>
            </p:nvSpPr>
            <p:spPr bwMode="auto">
              <a:xfrm>
                <a:off x="615" y="2566"/>
                <a:ext cx="722"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21" name="AutoShape 93">
                <a:extLst>
                  <a:ext uri="{FF2B5EF4-FFF2-40B4-BE49-F238E27FC236}">
                    <a16:creationId xmlns:a16="http://schemas.microsoft.com/office/drawing/2014/main" id="{6AFF8567-F6C4-0747-BA7C-1662595446F1}"/>
                  </a:ext>
                </a:extLst>
              </p:cNvPr>
              <p:cNvSpPr>
                <a:spLocks noChangeArrowheads="1"/>
              </p:cNvSpPr>
              <p:nvPr/>
            </p:nvSpPr>
            <p:spPr bwMode="auto">
              <a:xfrm>
                <a:off x="633" y="2581"/>
                <a:ext cx="686"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790" name="Rectangle 94">
              <a:extLst>
                <a:ext uri="{FF2B5EF4-FFF2-40B4-BE49-F238E27FC236}">
                  <a16:creationId xmlns:a16="http://schemas.microsoft.com/office/drawing/2014/main" id="{481071F4-7660-1F49-867C-3C721C3F028A}"/>
                </a:ext>
              </a:extLst>
            </p:cNvPr>
            <p:cNvSpPr>
              <a:spLocks noChangeArrowheads="1"/>
            </p:cNvSpPr>
            <p:nvPr/>
          </p:nvSpPr>
          <p:spPr bwMode="auto">
            <a:xfrm>
              <a:off x="4218" y="1357"/>
              <a:ext cx="593"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91" name="Rectangle 95">
              <a:extLst>
                <a:ext uri="{FF2B5EF4-FFF2-40B4-BE49-F238E27FC236}">
                  <a16:creationId xmlns:a16="http://schemas.microsoft.com/office/drawing/2014/main" id="{F9E573B0-F1E0-0244-84F0-5D9DC86D8E1B}"/>
                </a:ext>
              </a:extLst>
            </p:cNvPr>
            <p:cNvSpPr>
              <a:spLocks noChangeArrowheads="1"/>
            </p:cNvSpPr>
            <p:nvPr/>
          </p:nvSpPr>
          <p:spPr bwMode="auto">
            <a:xfrm>
              <a:off x="4228" y="1655"/>
              <a:ext cx="598" cy="47"/>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793" name="Group 96">
              <a:extLst>
                <a:ext uri="{FF2B5EF4-FFF2-40B4-BE49-F238E27FC236}">
                  <a16:creationId xmlns:a16="http://schemas.microsoft.com/office/drawing/2014/main" id="{60F43234-7837-E047-B8D9-B93960C93F0B}"/>
                </a:ext>
              </a:extLst>
            </p:cNvPr>
            <p:cNvGrpSpPr>
              <a:grpSpLocks/>
            </p:cNvGrpSpPr>
            <p:nvPr/>
          </p:nvGrpSpPr>
          <p:grpSpPr bwMode="auto">
            <a:xfrm>
              <a:off x="4735" y="1627"/>
              <a:ext cx="582" cy="151"/>
              <a:chOff x="614" y="2568"/>
              <a:chExt cx="725" cy="139"/>
            </a:xfrm>
          </p:grpSpPr>
          <p:sp>
            <p:nvSpPr>
              <p:cNvPr id="815" name="AutoShape 97">
                <a:extLst>
                  <a:ext uri="{FF2B5EF4-FFF2-40B4-BE49-F238E27FC236}">
                    <a16:creationId xmlns:a16="http://schemas.microsoft.com/office/drawing/2014/main" id="{AA061C9E-39EE-B14D-A8E3-104E2701398E}"/>
                  </a:ext>
                </a:extLst>
              </p:cNvPr>
              <p:cNvSpPr>
                <a:spLocks noChangeArrowheads="1"/>
              </p:cNvSpPr>
              <p:nvPr/>
            </p:nvSpPr>
            <p:spPr bwMode="auto">
              <a:xfrm>
                <a:off x="612" y="2568"/>
                <a:ext cx="727" cy="139"/>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17" name="AutoShape 98">
                <a:extLst>
                  <a:ext uri="{FF2B5EF4-FFF2-40B4-BE49-F238E27FC236}">
                    <a16:creationId xmlns:a16="http://schemas.microsoft.com/office/drawing/2014/main" id="{12C304B6-6E69-644F-91BB-9F1C86D1DB78}"/>
                  </a:ext>
                </a:extLst>
              </p:cNvPr>
              <p:cNvSpPr>
                <a:spLocks noChangeArrowheads="1"/>
              </p:cNvSpPr>
              <p:nvPr/>
            </p:nvSpPr>
            <p:spPr bwMode="auto">
              <a:xfrm>
                <a:off x="630" y="2585"/>
                <a:ext cx="691" cy="105"/>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794" name="Freeform 99">
              <a:extLst>
                <a:ext uri="{FF2B5EF4-FFF2-40B4-BE49-F238E27FC236}">
                  <a16:creationId xmlns:a16="http://schemas.microsoft.com/office/drawing/2014/main" id="{D5358657-0340-9248-AA9C-2F41E4340AAA}"/>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796" name="Group 100">
              <a:extLst>
                <a:ext uri="{FF2B5EF4-FFF2-40B4-BE49-F238E27FC236}">
                  <a16:creationId xmlns:a16="http://schemas.microsoft.com/office/drawing/2014/main" id="{87CDCAD0-C1B4-8646-B58D-6CD9FF243261}"/>
                </a:ext>
              </a:extLst>
            </p:cNvPr>
            <p:cNvGrpSpPr>
              <a:grpSpLocks/>
            </p:cNvGrpSpPr>
            <p:nvPr/>
          </p:nvGrpSpPr>
          <p:grpSpPr bwMode="auto">
            <a:xfrm>
              <a:off x="4739" y="1327"/>
              <a:ext cx="582" cy="139"/>
              <a:chOff x="614" y="2568"/>
              <a:chExt cx="725" cy="139"/>
            </a:xfrm>
          </p:grpSpPr>
          <p:sp>
            <p:nvSpPr>
              <p:cNvPr id="812" name="AutoShape 101">
                <a:extLst>
                  <a:ext uri="{FF2B5EF4-FFF2-40B4-BE49-F238E27FC236}">
                    <a16:creationId xmlns:a16="http://schemas.microsoft.com/office/drawing/2014/main" id="{53F473DF-D46D-0345-9F7F-49F5BE50C97A}"/>
                  </a:ext>
                </a:extLst>
              </p:cNvPr>
              <p:cNvSpPr>
                <a:spLocks noChangeArrowheads="1"/>
              </p:cNvSpPr>
              <p:nvPr/>
            </p:nvSpPr>
            <p:spPr bwMode="auto">
              <a:xfrm>
                <a:off x="613" y="2570"/>
                <a:ext cx="727"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14" name="AutoShape 102">
                <a:extLst>
                  <a:ext uri="{FF2B5EF4-FFF2-40B4-BE49-F238E27FC236}">
                    <a16:creationId xmlns:a16="http://schemas.microsoft.com/office/drawing/2014/main" id="{EF047A49-61C2-3A41-8A53-6F24E9E5C014}"/>
                  </a:ext>
                </a:extLst>
              </p:cNvPr>
              <p:cNvSpPr>
                <a:spLocks noChangeArrowheads="1"/>
              </p:cNvSpPr>
              <p:nvPr/>
            </p:nvSpPr>
            <p:spPr bwMode="auto">
              <a:xfrm>
                <a:off x="631" y="2584"/>
                <a:ext cx="691"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797" name="Rectangle 103">
              <a:extLst>
                <a:ext uri="{FF2B5EF4-FFF2-40B4-BE49-F238E27FC236}">
                  <a16:creationId xmlns:a16="http://schemas.microsoft.com/office/drawing/2014/main" id="{0DC41427-3FCF-3949-97B5-7D608D26FCB5}"/>
                </a:ext>
              </a:extLst>
            </p:cNvPr>
            <p:cNvSpPr>
              <a:spLocks noChangeArrowheads="1"/>
            </p:cNvSpPr>
            <p:nvPr/>
          </p:nvSpPr>
          <p:spPr bwMode="auto">
            <a:xfrm>
              <a:off x="5249" y="429"/>
              <a:ext cx="68" cy="2287"/>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98" name="Freeform 104">
              <a:extLst>
                <a:ext uri="{FF2B5EF4-FFF2-40B4-BE49-F238E27FC236}">
                  <a16:creationId xmlns:a16="http://schemas.microsoft.com/office/drawing/2014/main" id="{8F8A38B2-57F8-E945-BFD5-DF65BDBFA8B0}"/>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799" name="Freeform 105">
              <a:extLst>
                <a:ext uri="{FF2B5EF4-FFF2-40B4-BE49-F238E27FC236}">
                  <a16:creationId xmlns:a16="http://schemas.microsoft.com/office/drawing/2014/main" id="{0F08B7AC-3180-754D-94CE-9FA5F6748B01}"/>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01" name="Oval 106">
              <a:extLst>
                <a:ext uri="{FF2B5EF4-FFF2-40B4-BE49-F238E27FC236}">
                  <a16:creationId xmlns:a16="http://schemas.microsoft.com/office/drawing/2014/main" id="{C5F7D344-4D6F-D646-8C93-A97BAB8C49A2}"/>
                </a:ext>
              </a:extLst>
            </p:cNvPr>
            <p:cNvSpPr>
              <a:spLocks noChangeArrowheads="1"/>
            </p:cNvSpPr>
            <p:nvPr/>
          </p:nvSpPr>
          <p:spPr bwMode="auto">
            <a:xfrm>
              <a:off x="5516" y="2612"/>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02" name="Freeform 107">
              <a:extLst>
                <a:ext uri="{FF2B5EF4-FFF2-40B4-BE49-F238E27FC236}">
                  <a16:creationId xmlns:a16="http://schemas.microsoft.com/office/drawing/2014/main" id="{BE829AA4-D020-7348-B510-9FB2A8536AD3}"/>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04" name="AutoShape 108">
              <a:extLst>
                <a:ext uri="{FF2B5EF4-FFF2-40B4-BE49-F238E27FC236}">
                  <a16:creationId xmlns:a16="http://schemas.microsoft.com/office/drawing/2014/main" id="{35AAD988-1211-1E40-91C0-3937CD2ECC69}"/>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05" name="AutoShape 109">
              <a:extLst>
                <a:ext uri="{FF2B5EF4-FFF2-40B4-BE49-F238E27FC236}">
                  <a16:creationId xmlns:a16="http://schemas.microsoft.com/office/drawing/2014/main" id="{4305931D-5D5C-9D4F-AAD7-AB64D64AD994}"/>
                </a:ext>
              </a:extLst>
            </p:cNvPr>
            <p:cNvSpPr>
              <a:spLocks noChangeArrowheads="1"/>
            </p:cNvSpPr>
            <p:nvPr/>
          </p:nvSpPr>
          <p:spPr bwMode="auto">
            <a:xfrm>
              <a:off x="4208" y="2711"/>
              <a:ext cx="1070" cy="80"/>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06" name="Oval 110">
              <a:extLst>
                <a:ext uri="{FF2B5EF4-FFF2-40B4-BE49-F238E27FC236}">
                  <a16:creationId xmlns:a16="http://schemas.microsoft.com/office/drawing/2014/main" id="{83363F10-1097-A54D-ADAB-24C8B3E21A0B}"/>
                </a:ext>
              </a:extLst>
            </p:cNvPr>
            <p:cNvSpPr>
              <a:spLocks noChangeArrowheads="1"/>
            </p:cNvSpPr>
            <p:nvPr/>
          </p:nvSpPr>
          <p:spPr bwMode="auto">
            <a:xfrm>
              <a:off x="4310" y="2385"/>
              <a:ext cx="156"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07" name="Oval 111">
              <a:extLst>
                <a:ext uri="{FF2B5EF4-FFF2-40B4-BE49-F238E27FC236}">
                  <a16:creationId xmlns:a16="http://schemas.microsoft.com/office/drawing/2014/main" id="{B44F4B51-7681-9C40-9F0A-A4B645261271}"/>
                </a:ext>
              </a:extLst>
            </p:cNvPr>
            <p:cNvSpPr>
              <a:spLocks noChangeArrowheads="1"/>
            </p:cNvSpPr>
            <p:nvPr/>
          </p:nvSpPr>
          <p:spPr bwMode="auto">
            <a:xfrm>
              <a:off x="4485" y="2385"/>
              <a:ext cx="160"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altLang="en-US"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809" name="Oval 112">
              <a:extLst>
                <a:ext uri="{FF2B5EF4-FFF2-40B4-BE49-F238E27FC236}">
                  <a16:creationId xmlns:a16="http://schemas.microsoft.com/office/drawing/2014/main" id="{5582586B-92B3-3A4A-8CAC-5102119501E2}"/>
                </a:ext>
              </a:extLst>
            </p:cNvPr>
            <p:cNvSpPr>
              <a:spLocks noChangeArrowheads="1"/>
            </p:cNvSpPr>
            <p:nvPr/>
          </p:nvSpPr>
          <p:spPr bwMode="auto">
            <a:xfrm>
              <a:off x="4660" y="2380"/>
              <a:ext cx="160"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810" name="Rectangle 113">
              <a:extLst>
                <a:ext uri="{FF2B5EF4-FFF2-40B4-BE49-F238E27FC236}">
                  <a16:creationId xmlns:a16="http://schemas.microsoft.com/office/drawing/2014/main" id="{5238CEC3-5101-4E45-98C3-C884DC6204FE}"/>
                </a:ext>
              </a:extLst>
            </p:cNvPr>
            <p:cNvSpPr>
              <a:spLocks noChangeArrowheads="1"/>
            </p:cNvSpPr>
            <p:nvPr/>
          </p:nvSpPr>
          <p:spPr bwMode="auto">
            <a:xfrm>
              <a:off x="5064" y="1835"/>
              <a:ext cx="83" cy="762"/>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826" name="Group 114">
            <a:extLst>
              <a:ext uri="{FF2B5EF4-FFF2-40B4-BE49-F238E27FC236}">
                <a16:creationId xmlns:a16="http://schemas.microsoft.com/office/drawing/2014/main" id="{CE9E5FE1-98E9-5B4B-A4A4-DFCEF9DD2F2A}"/>
              </a:ext>
            </a:extLst>
          </p:cNvPr>
          <p:cNvGrpSpPr>
            <a:grpSpLocks/>
          </p:cNvGrpSpPr>
          <p:nvPr/>
        </p:nvGrpSpPr>
        <p:grpSpPr bwMode="auto">
          <a:xfrm>
            <a:off x="2368549" y="4626766"/>
            <a:ext cx="925513" cy="795338"/>
            <a:chOff x="-44" y="1473"/>
            <a:chExt cx="981" cy="1105"/>
          </a:xfrm>
        </p:grpSpPr>
        <p:pic>
          <p:nvPicPr>
            <p:cNvPr id="828" name="Picture 115" descr="desktop_computer_stylized_medium">
              <a:extLst>
                <a:ext uri="{FF2B5EF4-FFF2-40B4-BE49-F238E27FC236}">
                  <a16:creationId xmlns:a16="http://schemas.microsoft.com/office/drawing/2014/main" id="{EA6E5654-65B1-E143-93FC-22FF8A007C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9" name="Freeform 116">
              <a:extLst>
                <a:ext uri="{FF2B5EF4-FFF2-40B4-BE49-F238E27FC236}">
                  <a16:creationId xmlns:a16="http://schemas.microsoft.com/office/drawing/2014/main" id="{2A3D29B4-8BC4-A546-9C7A-F25B946004AB}"/>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831" name="Group 117">
            <a:extLst>
              <a:ext uri="{FF2B5EF4-FFF2-40B4-BE49-F238E27FC236}">
                <a16:creationId xmlns:a16="http://schemas.microsoft.com/office/drawing/2014/main" id="{9E284045-6147-7B47-BC5C-5CC7FF81FE0A}"/>
              </a:ext>
            </a:extLst>
          </p:cNvPr>
          <p:cNvGrpSpPr>
            <a:grpSpLocks/>
          </p:cNvGrpSpPr>
          <p:nvPr/>
        </p:nvGrpSpPr>
        <p:grpSpPr bwMode="auto">
          <a:xfrm>
            <a:off x="5589587" y="2807491"/>
            <a:ext cx="925512" cy="795338"/>
            <a:chOff x="-44" y="1473"/>
            <a:chExt cx="981" cy="1105"/>
          </a:xfrm>
        </p:grpSpPr>
        <p:pic>
          <p:nvPicPr>
            <p:cNvPr id="832" name="Picture 118" descr="desktop_computer_stylized_medium">
              <a:extLst>
                <a:ext uri="{FF2B5EF4-FFF2-40B4-BE49-F238E27FC236}">
                  <a16:creationId xmlns:a16="http://schemas.microsoft.com/office/drawing/2014/main" id="{ED57643D-213A-0D48-ACB2-47375B1F69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3" name="Freeform 119">
              <a:extLst>
                <a:ext uri="{FF2B5EF4-FFF2-40B4-BE49-F238E27FC236}">
                  <a16:creationId xmlns:a16="http://schemas.microsoft.com/office/drawing/2014/main" id="{C945A6F0-C64A-034A-808B-026CA37D34AA}"/>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834" name="Group 120">
            <a:extLst>
              <a:ext uri="{FF2B5EF4-FFF2-40B4-BE49-F238E27FC236}">
                <a16:creationId xmlns:a16="http://schemas.microsoft.com/office/drawing/2014/main" id="{DC1F1924-84C9-2D4F-BED7-1D7A99AAAF5D}"/>
              </a:ext>
            </a:extLst>
          </p:cNvPr>
          <p:cNvGrpSpPr>
            <a:grpSpLocks/>
          </p:cNvGrpSpPr>
          <p:nvPr/>
        </p:nvGrpSpPr>
        <p:grpSpPr bwMode="auto">
          <a:xfrm>
            <a:off x="6634162" y="2948779"/>
            <a:ext cx="925512" cy="795337"/>
            <a:chOff x="-44" y="1473"/>
            <a:chExt cx="981" cy="1105"/>
          </a:xfrm>
        </p:grpSpPr>
        <p:pic>
          <p:nvPicPr>
            <p:cNvPr id="835" name="Picture 121" descr="desktop_computer_stylized_medium">
              <a:extLst>
                <a:ext uri="{FF2B5EF4-FFF2-40B4-BE49-F238E27FC236}">
                  <a16:creationId xmlns:a16="http://schemas.microsoft.com/office/drawing/2014/main" id="{5CB3D6E4-1267-BA47-946E-11A72D2BB2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6" name="Freeform 122">
              <a:extLst>
                <a:ext uri="{FF2B5EF4-FFF2-40B4-BE49-F238E27FC236}">
                  <a16:creationId xmlns:a16="http://schemas.microsoft.com/office/drawing/2014/main" id="{0260D56A-2D23-4B40-82DB-9E620FF6E888}"/>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837" name="Group 123">
            <a:extLst>
              <a:ext uri="{FF2B5EF4-FFF2-40B4-BE49-F238E27FC236}">
                <a16:creationId xmlns:a16="http://schemas.microsoft.com/office/drawing/2014/main" id="{7F9A075B-9EA6-8048-A759-51935B47F745}"/>
              </a:ext>
            </a:extLst>
          </p:cNvPr>
          <p:cNvGrpSpPr>
            <a:grpSpLocks/>
          </p:cNvGrpSpPr>
          <p:nvPr/>
        </p:nvGrpSpPr>
        <p:grpSpPr bwMode="auto">
          <a:xfrm flipH="1">
            <a:off x="9104312" y="4396579"/>
            <a:ext cx="925512" cy="795337"/>
            <a:chOff x="-44" y="1473"/>
            <a:chExt cx="981" cy="1105"/>
          </a:xfrm>
        </p:grpSpPr>
        <p:pic>
          <p:nvPicPr>
            <p:cNvPr id="838" name="Picture 124" descr="desktop_computer_stylized_medium">
              <a:extLst>
                <a:ext uri="{FF2B5EF4-FFF2-40B4-BE49-F238E27FC236}">
                  <a16:creationId xmlns:a16="http://schemas.microsoft.com/office/drawing/2014/main" id="{BECC09C1-57D5-7847-8F83-B0BFE5CF6A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9" name="Freeform 125">
              <a:extLst>
                <a:ext uri="{FF2B5EF4-FFF2-40B4-BE49-F238E27FC236}">
                  <a16:creationId xmlns:a16="http://schemas.microsoft.com/office/drawing/2014/main" id="{7D172349-8EB7-C043-850F-2ACA8BB1C898}"/>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Tree>
    <p:extLst>
      <p:ext uri="{BB962C8B-B14F-4D97-AF65-F5344CB8AC3E}">
        <p14:creationId xmlns:p14="http://schemas.microsoft.com/office/powerpoint/2010/main" val="3331817973"/>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C89035B-463A-1E40-A130-AE9AA3E37667}"/>
              </a:ext>
            </a:extLst>
          </p:cNvPr>
          <p:cNvSpPr>
            <a:spLocks noGrp="1"/>
          </p:cNvSpPr>
          <p:nvPr>
            <p:ph type="sldNum" sz="quarter" idx="4"/>
          </p:nvPr>
        </p:nvSpPr>
        <p:spPr/>
        <p:txBody>
          <a:bodyPr/>
          <a:lstStyle/>
          <a:p>
            <a:r>
              <a:rPr lang="en-US"/>
              <a:t>Introduction: 1-</a:t>
            </a:r>
            <a:fld id="{C4204591-24BD-A542-B9D5-F8D8A88D2FEE}" type="slidenum">
              <a:rPr lang="en-US" smtClean="0"/>
              <a:pPr/>
              <a:t>85</a:t>
            </a:fld>
            <a:endParaRPr lang="en-US" dirty="0"/>
          </a:p>
        </p:txBody>
      </p:sp>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File distribution time: client-server</a:t>
            </a:r>
            <a:endParaRPr lang="en-US" sz="4400" dirty="0"/>
          </a:p>
        </p:txBody>
      </p:sp>
      <p:sp>
        <p:nvSpPr>
          <p:cNvPr id="80" name="Rectangle 47">
            <a:extLst>
              <a:ext uri="{FF2B5EF4-FFF2-40B4-BE49-F238E27FC236}">
                <a16:creationId xmlns:a16="http://schemas.microsoft.com/office/drawing/2014/main" id="{B88328AA-6216-394D-8D58-0ECC1E0888AE}"/>
              </a:ext>
            </a:extLst>
          </p:cNvPr>
          <p:cNvSpPr txBox="1">
            <a:spLocks noChangeArrowheads="1"/>
          </p:cNvSpPr>
          <p:nvPr/>
        </p:nvSpPr>
        <p:spPr>
          <a:xfrm>
            <a:off x="545123" y="1309462"/>
            <a:ext cx="6098355" cy="201453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i="1" dirty="0">
                <a:solidFill>
                  <a:srgbClr val="CC0000"/>
                </a:solidFill>
                <a:ea typeface="ＭＳ Ｐゴシック" panose="020B0600070205080204" pitchFamily="34" charset="-128"/>
              </a:rPr>
              <a:t>server transmission: </a:t>
            </a:r>
            <a:r>
              <a:rPr lang="en-US" altLang="en-US" dirty="0">
                <a:ea typeface="ＭＳ Ｐゴシック" panose="020B0600070205080204" pitchFamily="34" charset="-128"/>
              </a:rPr>
              <a:t>must</a:t>
            </a:r>
            <a:r>
              <a:rPr lang="en-US" altLang="en-US" i="1" dirty="0">
                <a:solidFill>
                  <a:srgbClr val="CC0000"/>
                </a:solidFill>
                <a:ea typeface="ＭＳ Ｐゴシック" panose="020B0600070205080204" pitchFamily="34" charset="-128"/>
              </a:rPr>
              <a:t> </a:t>
            </a:r>
            <a:r>
              <a:rPr lang="en-US" altLang="en-US" dirty="0">
                <a:ea typeface="ＭＳ Ｐゴシック" panose="020B0600070205080204" pitchFamily="34" charset="-128"/>
              </a:rPr>
              <a:t>sequentially send (upload) </a:t>
            </a:r>
            <a:r>
              <a:rPr lang="en-US" altLang="en-US" i="1" dirty="0">
                <a:ea typeface="ＭＳ Ｐゴシック" panose="020B0600070205080204" pitchFamily="34" charset="-128"/>
              </a:rPr>
              <a:t>N </a:t>
            </a:r>
            <a:r>
              <a:rPr lang="en-US" altLang="en-US" dirty="0">
                <a:ea typeface="ＭＳ Ｐゴシック" panose="020B0600070205080204" pitchFamily="34" charset="-128"/>
              </a:rPr>
              <a:t>file</a:t>
            </a:r>
            <a:r>
              <a:rPr lang="en-US" altLang="en-US" i="1" dirty="0">
                <a:ea typeface="ＭＳ Ｐゴシック" panose="020B0600070205080204" pitchFamily="34" charset="-128"/>
              </a:rPr>
              <a:t> </a:t>
            </a:r>
            <a:r>
              <a:rPr lang="en-US" altLang="en-US" dirty="0">
                <a:ea typeface="ＭＳ Ｐゴシック" panose="020B0600070205080204" pitchFamily="34" charset="-128"/>
              </a:rPr>
              <a:t>copies:</a:t>
            </a:r>
          </a:p>
          <a:p>
            <a:pPr lvl="1">
              <a:lnSpc>
                <a:spcPct val="100000"/>
              </a:lnSpc>
            </a:pPr>
            <a:r>
              <a:rPr lang="en-US" altLang="en-US" dirty="0">
                <a:ea typeface="ＭＳ Ｐゴシック" panose="020B0600070205080204" pitchFamily="34" charset="-128"/>
              </a:rPr>
              <a:t>time to send one copy: </a:t>
            </a:r>
            <a:r>
              <a:rPr lang="en-US" altLang="en-US" i="1" dirty="0">
                <a:ea typeface="ＭＳ Ｐゴシック" panose="020B0600070205080204" pitchFamily="34" charset="-128"/>
              </a:rPr>
              <a:t>F/u</a:t>
            </a:r>
            <a:r>
              <a:rPr lang="en-US" altLang="en-US" i="1" baseline="-25000" dirty="0">
                <a:ea typeface="ＭＳ Ｐゴシック" panose="020B0600070205080204" pitchFamily="34" charset="-128"/>
              </a:rPr>
              <a:t>s </a:t>
            </a:r>
            <a:endParaRPr lang="en-US" altLang="en-US" dirty="0">
              <a:ea typeface="ＭＳ Ｐゴシック" panose="020B0600070205080204" pitchFamily="34" charset="-128"/>
            </a:endParaRPr>
          </a:p>
          <a:p>
            <a:pPr lvl="1">
              <a:lnSpc>
                <a:spcPct val="100000"/>
              </a:lnSpc>
            </a:pPr>
            <a:r>
              <a:rPr lang="en-US" altLang="en-US" dirty="0">
                <a:ea typeface="ＭＳ Ｐゴシック" panose="020B0600070205080204" pitchFamily="34" charset="-128"/>
              </a:rPr>
              <a:t>time to send </a:t>
            </a:r>
            <a:r>
              <a:rPr lang="en-US" altLang="en-US" i="1" dirty="0">
                <a:ea typeface="ＭＳ Ｐゴシック" panose="020B0600070205080204" pitchFamily="34" charset="-128"/>
              </a:rPr>
              <a:t>N</a:t>
            </a:r>
            <a:r>
              <a:rPr lang="en-US" altLang="en-US" dirty="0">
                <a:ea typeface="ＭＳ Ｐゴシック" panose="020B0600070205080204" pitchFamily="34" charset="-128"/>
              </a:rPr>
              <a:t> copies: </a:t>
            </a:r>
            <a:r>
              <a:rPr lang="en-US" altLang="en-US" i="1" dirty="0">
                <a:ea typeface="ＭＳ Ｐゴシック" panose="020B0600070205080204" pitchFamily="34" charset="-128"/>
              </a:rPr>
              <a:t>NF/u</a:t>
            </a:r>
            <a:r>
              <a:rPr lang="en-US" altLang="en-US" i="1" baseline="-25000" dirty="0">
                <a:ea typeface="ＭＳ Ｐゴシック" panose="020B0600070205080204" pitchFamily="34" charset="-128"/>
              </a:rPr>
              <a:t>s</a:t>
            </a:r>
            <a:endParaRPr lang="en-US" altLang="en-US" dirty="0">
              <a:ea typeface="ＭＳ Ｐゴシック" panose="020B0600070205080204" pitchFamily="34" charset="-128"/>
            </a:endParaRPr>
          </a:p>
        </p:txBody>
      </p:sp>
      <p:sp>
        <p:nvSpPr>
          <p:cNvPr id="81" name="Rectangle 47">
            <a:extLst>
              <a:ext uri="{FF2B5EF4-FFF2-40B4-BE49-F238E27FC236}">
                <a16:creationId xmlns:a16="http://schemas.microsoft.com/office/drawing/2014/main" id="{646323ED-CAE9-B942-8F14-B61CB7708E67}"/>
              </a:ext>
            </a:extLst>
          </p:cNvPr>
          <p:cNvSpPr>
            <a:spLocks noChangeArrowheads="1"/>
          </p:cNvSpPr>
          <p:nvPr/>
        </p:nvSpPr>
        <p:spPr bwMode="auto">
          <a:xfrm>
            <a:off x="649899" y="3219848"/>
            <a:ext cx="5773736" cy="2014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800100" indent="-34290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5000"/>
              </a:lnSpc>
              <a:buClr>
                <a:srgbClr val="000099"/>
              </a:buClr>
              <a:buSzPct val="100000"/>
              <a:buFont typeface="Wingdings" pitchFamily="2" charset="2"/>
              <a:buChar char="§"/>
            </a:pPr>
            <a:r>
              <a:rPr lang="en-US" altLang="en-US" sz="2800" i="1" dirty="0">
                <a:solidFill>
                  <a:srgbClr val="CC0000"/>
                </a:solidFill>
                <a:latin typeface="+mn-lt"/>
              </a:rPr>
              <a:t>client: </a:t>
            </a:r>
            <a:r>
              <a:rPr lang="en-US" altLang="en-US" sz="2800" dirty="0">
                <a:latin typeface="+mn-lt"/>
              </a:rPr>
              <a:t>each client must download file copy</a:t>
            </a:r>
          </a:p>
          <a:p>
            <a:pPr lvl="1">
              <a:lnSpc>
                <a:spcPct val="99000"/>
              </a:lnSpc>
              <a:buClr>
                <a:srgbClr val="000099"/>
              </a:buClr>
              <a:buSzTx/>
              <a:buFont typeface="Arial" panose="020B0604020202020204" pitchFamily="34" charset="0"/>
              <a:buChar char="•"/>
            </a:pPr>
            <a:r>
              <a:rPr lang="en-US" altLang="en-US" sz="2400" i="1" dirty="0" err="1">
                <a:latin typeface="+mn-lt"/>
              </a:rPr>
              <a:t>d</a:t>
            </a:r>
            <a:r>
              <a:rPr lang="en-US" altLang="en-US" sz="2400" i="1" baseline="-25000" dirty="0" err="1">
                <a:latin typeface="+mn-lt"/>
              </a:rPr>
              <a:t>mi</a:t>
            </a:r>
            <a:r>
              <a:rPr lang="en-US" altLang="en-US" sz="2400" baseline="-25000" dirty="0" err="1">
                <a:latin typeface="+mn-lt"/>
              </a:rPr>
              <a:t>n</a:t>
            </a:r>
            <a:r>
              <a:rPr lang="en-US" altLang="en-US" sz="2400" dirty="0">
                <a:latin typeface="+mn-lt"/>
              </a:rPr>
              <a:t> = min client download rate</a:t>
            </a:r>
          </a:p>
          <a:p>
            <a:pPr lvl="1">
              <a:lnSpc>
                <a:spcPct val="99000"/>
              </a:lnSpc>
              <a:buClr>
                <a:srgbClr val="000099"/>
              </a:buClr>
              <a:buSzTx/>
              <a:buFont typeface="Arial" panose="020B0604020202020204" pitchFamily="34" charset="0"/>
              <a:buChar char="•"/>
            </a:pPr>
            <a:r>
              <a:rPr lang="en-US" altLang="en-US" sz="2400" dirty="0">
                <a:latin typeface="+mn-lt"/>
              </a:rPr>
              <a:t>min client download time: </a:t>
            </a:r>
            <a:r>
              <a:rPr lang="en-US" altLang="en-US" sz="2400" i="1" dirty="0">
                <a:latin typeface="+mn-lt"/>
              </a:rPr>
              <a:t>F/</a:t>
            </a:r>
            <a:r>
              <a:rPr lang="en-US" altLang="en-US" sz="2400" i="1" dirty="0" err="1">
                <a:latin typeface="+mn-lt"/>
              </a:rPr>
              <a:t>d</a:t>
            </a:r>
            <a:r>
              <a:rPr lang="en-US" altLang="en-US" sz="2400" i="1" baseline="-25000" dirty="0" err="1">
                <a:latin typeface="+mn-lt"/>
              </a:rPr>
              <a:t>min</a:t>
            </a:r>
            <a:r>
              <a:rPr lang="en-US" altLang="en-US" sz="2400" i="1" dirty="0">
                <a:solidFill>
                  <a:srgbClr val="CC0000"/>
                </a:solidFill>
                <a:latin typeface="+mn-lt"/>
              </a:rPr>
              <a:t> </a:t>
            </a:r>
            <a:endParaRPr lang="en-US" altLang="en-US" sz="2400" i="1" dirty="0">
              <a:latin typeface="+mn-lt"/>
            </a:endParaRPr>
          </a:p>
        </p:txBody>
      </p:sp>
      <p:grpSp>
        <p:nvGrpSpPr>
          <p:cNvPr id="83" name="Group 82">
            <a:extLst>
              <a:ext uri="{FF2B5EF4-FFF2-40B4-BE49-F238E27FC236}">
                <a16:creationId xmlns:a16="http://schemas.microsoft.com/office/drawing/2014/main" id="{D193E6F0-6AB2-EC43-BC1A-D75808C2FB26}"/>
              </a:ext>
            </a:extLst>
          </p:cNvPr>
          <p:cNvGrpSpPr/>
          <p:nvPr/>
        </p:nvGrpSpPr>
        <p:grpSpPr>
          <a:xfrm>
            <a:off x="6796266" y="1727769"/>
            <a:ext cx="4518025" cy="2036762"/>
            <a:chOff x="4471988" y="1284288"/>
            <a:chExt cx="4518025" cy="2036762"/>
          </a:xfrm>
        </p:grpSpPr>
        <p:sp>
          <p:nvSpPr>
            <p:cNvPr id="84" name="Freeform 4">
              <a:extLst>
                <a:ext uri="{FF2B5EF4-FFF2-40B4-BE49-F238E27FC236}">
                  <a16:creationId xmlns:a16="http://schemas.microsoft.com/office/drawing/2014/main" id="{64409998-6B21-6843-AEE3-D4B2D80FE5D4}"/>
                </a:ext>
              </a:extLst>
            </p:cNvPr>
            <p:cNvSpPr>
              <a:spLocks/>
            </p:cNvSpPr>
            <p:nvPr/>
          </p:nvSpPr>
          <p:spPr bwMode="auto">
            <a:xfrm>
              <a:off x="5600700" y="2111375"/>
              <a:ext cx="2136775" cy="1209675"/>
            </a:xfrm>
            <a:custGeom>
              <a:avLst/>
              <a:gdLst>
                <a:gd name="T0" fmla="*/ 2147483647 w 1292"/>
                <a:gd name="T1" fmla="*/ 2147483647 h 1255"/>
                <a:gd name="T2" fmla="*/ 2147483647 w 1292"/>
                <a:gd name="T3" fmla="*/ 2147483647 h 1255"/>
                <a:gd name="T4" fmla="*/ 2147483647 w 1292"/>
                <a:gd name="T5" fmla="*/ 2147483647 h 1255"/>
                <a:gd name="T6" fmla="*/ 2147483647 w 1292"/>
                <a:gd name="T7" fmla="*/ 2147483647 h 1255"/>
                <a:gd name="T8" fmla="*/ 2147483647 w 1292"/>
                <a:gd name="T9" fmla="*/ 2147483647 h 1255"/>
                <a:gd name="T10" fmla="*/ 2147483647 w 1292"/>
                <a:gd name="T11" fmla="*/ 2147483647 h 1255"/>
                <a:gd name="T12" fmla="*/ 2147483647 w 1292"/>
                <a:gd name="T13" fmla="*/ 2147483647 h 1255"/>
                <a:gd name="T14" fmla="*/ 2147483647 w 1292"/>
                <a:gd name="T15" fmla="*/ 2147483647 h 1255"/>
                <a:gd name="T16" fmla="*/ 2147483647 w 1292"/>
                <a:gd name="T17" fmla="*/ 2147483647 h 1255"/>
                <a:gd name="T18" fmla="*/ 2147483647 w 1292"/>
                <a:gd name="T19" fmla="*/ 2147483647 h 1255"/>
                <a:gd name="T20" fmla="*/ 2147483647 w 1292"/>
                <a:gd name="T21" fmla="*/ 2147483647 h 1255"/>
                <a:gd name="T22" fmla="*/ 2147483647 w 1292"/>
                <a:gd name="T23" fmla="*/ 2147483647 h 12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2"/>
                <a:gd name="T37" fmla="*/ 0 h 1255"/>
                <a:gd name="T38" fmla="*/ 1292 w 1292"/>
                <a:gd name="T39" fmla="*/ 1255 h 12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2" h="1255">
                  <a:moveTo>
                    <a:pt x="239" y="7"/>
                  </a:moveTo>
                  <a:cubicBezTo>
                    <a:pt x="120" y="14"/>
                    <a:pt x="70" y="71"/>
                    <a:pt x="35" y="157"/>
                  </a:cubicBezTo>
                  <a:cubicBezTo>
                    <a:pt x="0" y="243"/>
                    <a:pt x="26" y="411"/>
                    <a:pt x="29" y="523"/>
                  </a:cubicBezTo>
                  <a:cubicBezTo>
                    <a:pt x="32" y="635"/>
                    <a:pt x="17" y="771"/>
                    <a:pt x="53" y="829"/>
                  </a:cubicBezTo>
                  <a:cubicBezTo>
                    <a:pt x="89" y="887"/>
                    <a:pt x="146" y="821"/>
                    <a:pt x="245" y="871"/>
                  </a:cubicBezTo>
                  <a:cubicBezTo>
                    <a:pt x="344" y="921"/>
                    <a:pt x="522" y="1068"/>
                    <a:pt x="647" y="1129"/>
                  </a:cubicBezTo>
                  <a:cubicBezTo>
                    <a:pt x="772" y="1190"/>
                    <a:pt x="903" y="1255"/>
                    <a:pt x="995" y="1237"/>
                  </a:cubicBezTo>
                  <a:cubicBezTo>
                    <a:pt x="1087" y="1219"/>
                    <a:pt x="1153" y="1153"/>
                    <a:pt x="1199" y="1021"/>
                  </a:cubicBezTo>
                  <a:cubicBezTo>
                    <a:pt x="1245" y="889"/>
                    <a:pt x="1270" y="580"/>
                    <a:pt x="1271" y="445"/>
                  </a:cubicBezTo>
                  <a:cubicBezTo>
                    <a:pt x="1272" y="310"/>
                    <a:pt x="1292" y="266"/>
                    <a:pt x="1205" y="211"/>
                  </a:cubicBezTo>
                  <a:cubicBezTo>
                    <a:pt x="1118" y="156"/>
                    <a:pt x="908" y="150"/>
                    <a:pt x="749" y="115"/>
                  </a:cubicBezTo>
                  <a:cubicBezTo>
                    <a:pt x="590" y="80"/>
                    <a:pt x="358" y="0"/>
                    <a:pt x="239" y="7"/>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sz="2000"/>
            </a:p>
          </p:txBody>
        </p:sp>
        <p:sp>
          <p:nvSpPr>
            <p:cNvPr id="85" name="Line 14">
              <a:extLst>
                <a:ext uri="{FF2B5EF4-FFF2-40B4-BE49-F238E27FC236}">
                  <a16:creationId xmlns:a16="http://schemas.microsoft.com/office/drawing/2014/main" id="{05D67BD2-8DEF-EC43-87F6-22A4D3E1D772}"/>
                </a:ext>
              </a:extLst>
            </p:cNvPr>
            <p:cNvSpPr>
              <a:spLocks noChangeShapeType="1"/>
            </p:cNvSpPr>
            <p:nvPr/>
          </p:nvSpPr>
          <p:spPr bwMode="auto">
            <a:xfrm>
              <a:off x="5338763" y="2085975"/>
              <a:ext cx="455612" cy="21431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sz="2000"/>
            </a:p>
          </p:txBody>
        </p:sp>
        <p:sp>
          <p:nvSpPr>
            <p:cNvPr id="86" name="Text Box 15">
              <a:extLst>
                <a:ext uri="{FF2B5EF4-FFF2-40B4-BE49-F238E27FC236}">
                  <a16:creationId xmlns:a16="http://schemas.microsoft.com/office/drawing/2014/main" id="{B5B6E9F6-DA21-FF49-8DD4-F3C6E1FE662C}"/>
                </a:ext>
              </a:extLst>
            </p:cNvPr>
            <p:cNvSpPr txBox="1">
              <a:spLocks noChangeArrowheads="1"/>
            </p:cNvSpPr>
            <p:nvPr/>
          </p:nvSpPr>
          <p:spPr bwMode="auto">
            <a:xfrm>
              <a:off x="5364163" y="1763713"/>
              <a:ext cx="3626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1800" i="1">
                  <a:latin typeface="+mn-lt"/>
                </a:rPr>
                <a:t>u</a:t>
              </a:r>
              <a:r>
                <a:rPr lang="en-US" altLang="en-US" sz="1800" i="1" baseline="-25000">
                  <a:latin typeface="+mn-lt"/>
                </a:rPr>
                <a:t>s</a:t>
              </a:r>
            </a:p>
          </p:txBody>
        </p:sp>
        <p:sp>
          <p:nvSpPr>
            <p:cNvPr id="87" name="Line 39">
              <a:extLst>
                <a:ext uri="{FF2B5EF4-FFF2-40B4-BE49-F238E27FC236}">
                  <a16:creationId xmlns:a16="http://schemas.microsoft.com/office/drawing/2014/main" id="{31CED78D-7737-214B-BCE4-DCAB761FE9AA}"/>
                </a:ext>
              </a:extLst>
            </p:cNvPr>
            <p:cNvSpPr>
              <a:spLocks noChangeShapeType="1"/>
            </p:cNvSpPr>
            <p:nvPr/>
          </p:nvSpPr>
          <p:spPr bwMode="auto">
            <a:xfrm>
              <a:off x="5089525" y="2713038"/>
              <a:ext cx="574675"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sz="2000"/>
            </a:p>
          </p:txBody>
        </p:sp>
        <p:sp>
          <p:nvSpPr>
            <p:cNvPr id="88" name="Line 40">
              <a:extLst>
                <a:ext uri="{FF2B5EF4-FFF2-40B4-BE49-F238E27FC236}">
                  <a16:creationId xmlns:a16="http://schemas.microsoft.com/office/drawing/2014/main" id="{FD1ACD18-F196-1746-9009-0670E710DC08}"/>
                </a:ext>
              </a:extLst>
            </p:cNvPr>
            <p:cNvSpPr>
              <a:spLocks noChangeShapeType="1"/>
            </p:cNvSpPr>
            <p:nvPr/>
          </p:nvSpPr>
          <p:spPr bwMode="auto">
            <a:xfrm flipH="1">
              <a:off x="5119688" y="2814638"/>
              <a:ext cx="56673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sz="2000"/>
            </a:p>
          </p:txBody>
        </p:sp>
        <p:sp>
          <p:nvSpPr>
            <p:cNvPr id="89" name="Text Box 44">
              <a:extLst>
                <a:ext uri="{FF2B5EF4-FFF2-40B4-BE49-F238E27FC236}">
                  <a16:creationId xmlns:a16="http://schemas.microsoft.com/office/drawing/2014/main" id="{4F15E7E5-19D5-AE49-B8AC-295EC6160CEB}"/>
                </a:ext>
              </a:extLst>
            </p:cNvPr>
            <p:cNvSpPr txBox="1">
              <a:spLocks noChangeArrowheads="1"/>
            </p:cNvSpPr>
            <p:nvPr/>
          </p:nvSpPr>
          <p:spPr bwMode="auto">
            <a:xfrm>
              <a:off x="6103696" y="2460625"/>
              <a:ext cx="105458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ClrTx/>
                <a:buSzTx/>
                <a:buFontTx/>
                <a:buNone/>
              </a:pPr>
              <a:r>
                <a:rPr lang="en-US" altLang="en-US" dirty="0">
                  <a:solidFill>
                    <a:schemeClr val="bg1"/>
                  </a:solidFill>
                  <a:latin typeface="+mn-lt"/>
                </a:rPr>
                <a:t>network</a:t>
              </a:r>
              <a:endParaRPr lang="en-US" altLang="en-US" sz="1800" dirty="0">
                <a:solidFill>
                  <a:schemeClr val="bg1"/>
                </a:solidFill>
                <a:latin typeface="+mn-lt"/>
              </a:endParaRPr>
            </a:p>
          </p:txBody>
        </p:sp>
        <p:sp>
          <p:nvSpPr>
            <p:cNvPr id="90" name="AutoShape 327">
              <a:extLst>
                <a:ext uri="{FF2B5EF4-FFF2-40B4-BE49-F238E27FC236}">
                  <a16:creationId xmlns:a16="http://schemas.microsoft.com/office/drawing/2014/main" id="{F1CA6701-3613-AE49-BD0C-998D6498E9E3}"/>
                </a:ext>
              </a:extLst>
            </p:cNvPr>
            <p:cNvSpPr>
              <a:spLocks noChangeArrowheads="1"/>
            </p:cNvSpPr>
            <p:nvPr/>
          </p:nvSpPr>
          <p:spPr bwMode="auto">
            <a:xfrm>
              <a:off x="4740275" y="1562100"/>
              <a:ext cx="334963" cy="401638"/>
            </a:xfrm>
            <a:prstGeom prst="can">
              <a:avLst>
                <a:gd name="adj" fmla="val 24242"/>
              </a:avLst>
            </a:prstGeom>
            <a:gradFill rotWithShape="1">
              <a:gsLst>
                <a:gs pos="0">
                  <a:srgbClr val="000099"/>
                </a:gs>
                <a:gs pos="100000">
                  <a:srgbClr val="FFFFFF"/>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ClrTx/>
                <a:buSzTx/>
                <a:buFontTx/>
                <a:buNone/>
              </a:pPr>
              <a:endParaRPr lang="en-US" altLang="en-US" sz="900">
                <a:latin typeface="+mn-lt"/>
                <a:cs typeface="Arial" panose="020B0604020202020204" pitchFamily="34" charset="0"/>
              </a:endParaRPr>
            </a:p>
          </p:txBody>
        </p:sp>
        <p:sp>
          <p:nvSpPr>
            <p:cNvPr id="91" name="Line 22">
              <a:extLst>
                <a:ext uri="{FF2B5EF4-FFF2-40B4-BE49-F238E27FC236}">
                  <a16:creationId xmlns:a16="http://schemas.microsoft.com/office/drawing/2014/main" id="{7769C7C9-ADC5-B848-B48C-F422C7EBE8FB}"/>
                </a:ext>
              </a:extLst>
            </p:cNvPr>
            <p:cNvSpPr>
              <a:spLocks noChangeShapeType="1"/>
            </p:cNvSpPr>
            <p:nvPr/>
          </p:nvSpPr>
          <p:spPr bwMode="auto">
            <a:xfrm flipV="1">
              <a:off x="7000875" y="1819275"/>
              <a:ext cx="180975" cy="530225"/>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2" name="Line 23">
              <a:extLst>
                <a:ext uri="{FF2B5EF4-FFF2-40B4-BE49-F238E27FC236}">
                  <a16:creationId xmlns:a16="http://schemas.microsoft.com/office/drawing/2014/main" id="{E579FF7F-DE73-E14A-8EE9-65BCC9EF0D0A}"/>
                </a:ext>
              </a:extLst>
            </p:cNvPr>
            <p:cNvSpPr>
              <a:spLocks noChangeShapeType="1"/>
            </p:cNvSpPr>
            <p:nvPr/>
          </p:nvSpPr>
          <p:spPr bwMode="auto">
            <a:xfrm flipH="1">
              <a:off x="7078663" y="1825625"/>
              <a:ext cx="187325" cy="534988"/>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3" name="Line 22">
              <a:extLst>
                <a:ext uri="{FF2B5EF4-FFF2-40B4-BE49-F238E27FC236}">
                  <a16:creationId xmlns:a16="http://schemas.microsoft.com/office/drawing/2014/main" id="{6407598A-1198-B046-ACD6-89FFBAE9F5D8}"/>
                </a:ext>
              </a:extLst>
            </p:cNvPr>
            <p:cNvSpPr>
              <a:spLocks noChangeShapeType="1"/>
            </p:cNvSpPr>
            <p:nvPr/>
          </p:nvSpPr>
          <p:spPr bwMode="auto">
            <a:xfrm flipV="1">
              <a:off x="6416675" y="1736725"/>
              <a:ext cx="179388" cy="530225"/>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4" name="Line 23">
              <a:extLst>
                <a:ext uri="{FF2B5EF4-FFF2-40B4-BE49-F238E27FC236}">
                  <a16:creationId xmlns:a16="http://schemas.microsoft.com/office/drawing/2014/main" id="{AA613AE8-B26B-304E-9B36-0E639788D60C}"/>
                </a:ext>
              </a:extLst>
            </p:cNvPr>
            <p:cNvSpPr>
              <a:spLocks noChangeShapeType="1"/>
            </p:cNvSpPr>
            <p:nvPr/>
          </p:nvSpPr>
          <p:spPr bwMode="auto">
            <a:xfrm flipH="1">
              <a:off x="6492875" y="1743075"/>
              <a:ext cx="185738" cy="534988"/>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5" name="Line 138">
              <a:extLst>
                <a:ext uri="{FF2B5EF4-FFF2-40B4-BE49-F238E27FC236}">
                  <a16:creationId xmlns:a16="http://schemas.microsoft.com/office/drawing/2014/main" id="{6F964BD8-116B-D445-82F9-8C9897E3E733}"/>
                </a:ext>
              </a:extLst>
            </p:cNvPr>
            <p:cNvSpPr>
              <a:spLocks noChangeShapeType="1"/>
            </p:cNvSpPr>
            <p:nvPr/>
          </p:nvSpPr>
          <p:spPr bwMode="auto">
            <a:xfrm>
              <a:off x="7723188" y="2579688"/>
              <a:ext cx="658812"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sz="2000"/>
            </a:p>
          </p:txBody>
        </p:sp>
        <p:sp>
          <p:nvSpPr>
            <p:cNvPr id="96" name="Line 139">
              <a:extLst>
                <a:ext uri="{FF2B5EF4-FFF2-40B4-BE49-F238E27FC236}">
                  <a16:creationId xmlns:a16="http://schemas.microsoft.com/office/drawing/2014/main" id="{A562798A-3EC4-1E41-99DB-FA81FB640E5C}"/>
                </a:ext>
              </a:extLst>
            </p:cNvPr>
            <p:cNvSpPr>
              <a:spLocks noChangeShapeType="1"/>
            </p:cNvSpPr>
            <p:nvPr/>
          </p:nvSpPr>
          <p:spPr bwMode="auto">
            <a:xfrm>
              <a:off x="7726363" y="2682875"/>
              <a:ext cx="660400" cy="0"/>
            </a:xfrm>
            <a:prstGeom prst="line">
              <a:avLst/>
            </a:prstGeom>
            <a:noFill/>
            <a:ln w="19050">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7" name="Text Box 41">
              <a:extLst>
                <a:ext uri="{FF2B5EF4-FFF2-40B4-BE49-F238E27FC236}">
                  <a16:creationId xmlns:a16="http://schemas.microsoft.com/office/drawing/2014/main" id="{FEE3AD0E-92A3-9E48-8C36-9A0805BC837E}"/>
                </a:ext>
              </a:extLst>
            </p:cNvPr>
            <p:cNvSpPr txBox="1">
              <a:spLocks noChangeArrowheads="1"/>
            </p:cNvSpPr>
            <p:nvPr/>
          </p:nvSpPr>
          <p:spPr bwMode="auto">
            <a:xfrm>
              <a:off x="7813675" y="2146300"/>
              <a:ext cx="4508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1800" i="1">
                  <a:latin typeface="+mn-lt"/>
                </a:rPr>
                <a:t>d</a:t>
              </a:r>
              <a:r>
                <a:rPr lang="en-US" altLang="en-US" sz="1800" i="1" baseline="-25000">
                  <a:latin typeface="+mn-lt"/>
                </a:rPr>
                <a:t>i</a:t>
              </a:r>
            </a:p>
          </p:txBody>
        </p:sp>
        <p:sp>
          <p:nvSpPr>
            <p:cNvPr id="98" name="Text Box 41">
              <a:extLst>
                <a:ext uri="{FF2B5EF4-FFF2-40B4-BE49-F238E27FC236}">
                  <a16:creationId xmlns:a16="http://schemas.microsoft.com/office/drawing/2014/main" id="{0D2E1DAB-DBC4-2B41-8914-2E86878AE902}"/>
                </a:ext>
              </a:extLst>
            </p:cNvPr>
            <p:cNvSpPr txBox="1">
              <a:spLocks noChangeArrowheads="1"/>
            </p:cNvSpPr>
            <p:nvPr/>
          </p:nvSpPr>
          <p:spPr bwMode="auto">
            <a:xfrm>
              <a:off x="7829550" y="2663825"/>
              <a:ext cx="5064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1800" i="1">
                  <a:latin typeface="+mn-lt"/>
                </a:rPr>
                <a:t>u</a:t>
              </a:r>
              <a:r>
                <a:rPr lang="en-US" altLang="en-US" sz="1800" i="1" baseline="-25000">
                  <a:latin typeface="+mn-lt"/>
                </a:rPr>
                <a:t>i</a:t>
              </a:r>
            </a:p>
          </p:txBody>
        </p:sp>
        <p:sp>
          <p:nvSpPr>
            <p:cNvPr id="99" name="Text Box 47">
              <a:extLst>
                <a:ext uri="{FF2B5EF4-FFF2-40B4-BE49-F238E27FC236}">
                  <a16:creationId xmlns:a16="http://schemas.microsoft.com/office/drawing/2014/main" id="{A5050569-3116-8F4C-B19A-31999F9F230E}"/>
                </a:ext>
              </a:extLst>
            </p:cNvPr>
            <p:cNvSpPr txBox="1">
              <a:spLocks noChangeArrowheads="1"/>
            </p:cNvSpPr>
            <p:nvPr/>
          </p:nvSpPr>
          <p:spPr bwMode="auto">
            <a:xfrm>
              <a:off x="4498975" y="1616075"/>
              <a:ext cx="79057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ClrTx/>
                <a:buSzTx/>
                <a:buFontTx/>
                <a:buNone/>
              </a:pPr>
              <a:r>
                <a:rPr lang="en-US" altLang="en-US" sz="1600" i="1">
                  <a:latin typeface="+mn-lt"/>
                </a:rPr>
                <a:t>F</a:t>
              </a:r>
              <a:endParaRPr lang="en-US" altLang="en-US" sz="1600" i="1" baseline="-25000">
                <a:latin typeface="+mn-lt"/>
              </a:endParaRPr>
            </a:p>
          </p:txBody>
        </p:sp>
        <p:grpSp>
          <p:nvGrpSpPr>
            <p:cNvPr id="100" name="Group 143">
              <a:extLst>
                <a:ext uri="{FF2B5EF4-FFF2-40B4-BE49-F238E27FC236}">
                  <a16:creationId xmlns:a16="http://schemas.microsoft.com/office/drawing/2014/main" id="{479599EE-E0AC-5747-8F3A-66F7F72E864E}"/>
                </a:ext>
              </a:extLst>
            </p:cNvPr>
            <p:cNvGrpSpPr>
              <a:grpSpLocks/>
            </p:cNvGrpSpPr>
            <p:nvPr/>
          </p:nvGrpSpPr>
          <p:grpSpPr bwMode="auto">
            <a:xfrm>
              <a:off x="5114925" y="1690688"/>
              <a:ext cx="292100" cy="517525"/>
              <a:chOff x="4140" y="429"/>
              <a:chExt cx="1425" cy="2396"/>
            </a:xfrm>
          </p:grpSpPr>
          <p:sp>
            <p:nvSpPr>
              <p:cNvPr id="113" name="Freeform 144">
                <a:extLst>
                  <a:ext uri="{FF2B5EF4-FFF2-40B4-BE49-F238E27FC236}">
                    <a16:creationId xmlns:a16="http://schemas.microsoft.com/office/drawing/2014/main" id="{6A822DAE-E587-7E49-A7EE-6F64DAB03678}"/>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14" name="Rectangle 145">
                <a:extLst>
                  <a:ext uri="{FF2B5EF4-FFF2-40B4-BE49-F238E27FC236}">
                    <a16:creationId xmlns:a16="http://schemas.microsoft.com/office/drawing/2014/main" id="{5A81F0A7-6B44-1748-BC35-BE178F0E179E}"/>
                  </a:ext>
                </a:extLst>
              </p:cNvPr>
              <p:cNvSpPr>
                <a:spLocks noChangeArrowheads="1"/>
              </p:cNvSpPr>
              <p:nvPr/>
            </p:nvSpPr>
            <p:spPr bwMode="auto">
              <a:xfrm>
                <a:off x="4210" y="429"/>
                <a:ext cx="1046" cy="2286"/>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15" name="Freeform 146">
                <a:extLst>
                  <a:ext uri="{FF2B5EF4-FFF2-40B4-BE49-F238E27FC236}">
                    <a16:creationId xmlns:a16="http://schemas.microsoft.com/office/drawing/2014/main" id="{918EEC88-C8A9-2846-970B-50B7E983317A}"/>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16" name="Freeform 147">
                <a:extLst>
                  <a:ext uri="{FF2B5EF4-FFF2-40B4-BE49-F238E27FC236}">
                    <a16:creationId xmlns:a16="http://schemas.microsoft.com/office/drawing/2014/main" id="{AFDAC2FD-EE20-3E45-9DA1-1D9100AA9749}"/>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17" name="Rectangle 148">
                <a:extLst>
                  <a:ext uri="{FF2B5EF4-FFF2-40B4-BE49-F238E27FC236}">
                    <a16:creationId xmlns:a16="http://schemas.microsoft.com/office/drawing/2014/main" id="{E97CC808-FCA7-0341-9D5A-7F9EC0853241}"/>
                  </a:ext>
                </a:extLst>
              </p:cNvPr>
              <p:cNvSpPr>
                <a:spLocks noChangeArrowheads="1"/>
              </p:cNvSpPr>
              <p:nvPr/>
            </p:nvSpPr>
            <p:spPr bwMode="auto">
              <a:xfrm>
                <a:off x="4210" y="694"/>
                <a:ext cx="596"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nvGrpSpPr>
              <p:cNvPr id="118" name="Group 149">
                <a:extLst>
                  <a:ext uri="{FF2B5EF4-FFF2-40B4-BE49-F238E27FC236}">
                    <a16:creationId xmlns:a16="http://schemas.microsoft.com/office/drawing/2014/main" id="{FC0B1F07-1C50-E64F-B63B-8D1C420C1EDF}"/>
                  </a:ext>
                </a:extLst>
              </p:cNvPr>
              <p:cNvGrpSpPr>
                <a:grpSpLocks/>
              </p:cNvGrpSpPr>
              <p:nvPr/>
            </p:nvGrpSpPr>
            <p:grpSpPr bwMode="auto">
              <a:xfrm>
                <a:off x="4749" y="668"/>
                <a:ext cx="581" cy="145"/>
                <a:chOff x="614" y="2568"/>
                <a:chExt cx="725" cy="139"/>
              </a:xfrm>
            </p:grpSpPr>
            <p:sp>
              <p:nvSpPr>
                <p:cNvPr id="143" name="AutoShape 150">
                  <a:extLst>
                    <a:ext uri="{FF2B5EF4-FFF2-40B4-BE49-F238E27FC236}">
                      <a16:creationId xmlns:a16="http://schemas.microsoft.com/office/drawing/2014/main" id="{5F68B800-F174-0B4B-9F2F-A2B1F0AC8F99}"/>
                    </a:ext>
                  </a:extLst>
                </p:cNvPr>
                <p:cNvSpPr>
                  <a:spLocks noChangeArrowheads="1"/>
                </p:cNvSpPr>
                <p:nvPr/>
              </p:nvSpPr>
              <p:spPr bwMode="auto">
                <a:xfrm>
                  <a:off x="618" y="2571"/>
                  <a:ext cx="725"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44" name="AutoShape 151">
                  <a:extLst>
                    <a:ext uri="{FF2B5EF4-FFF2-40B4-BE49-F238E27FC236}">
                      <a16:creationId xmlns:a16="http://schemas.microsoft.com/office/drawing/2014/main" id="{66170CD7-30F0-104F-9FDE-D6C6D3ADF1E4}"/>
                    </a:ext>
                  </a:extLst>
                </p:cNvPr>
                <p:cNvSpPr>
                  <a:spLocks noChangeArrowheads="1"/>
                </p:cNvSpPr>
                <p:nvPr/>
              </p:nvSpPr>
              <p:spPr bwMode="auto">
                <a:xfrm>
                  <a:off x="637" y="2585"/>
                  <a:ext cx="686"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sp>
            <p:nvSpPr>
              <p:cNvPr id="119" name="Rectangle 152">
                <a:extLst>
                  <a:ext uri="{FF2B5EF4-FFF2-40B4-BE49-F238E27FC236}">
                    <a16:creationId xmlns:a16="http://schemas.microsoft.com/office/drawing/2014/main" id="{D5D7F168-5271-A741-AF1D-3A72BD2B5FBA}"/>
                  </a:ext>
                </a:extLst>
              </p:cNvPr>
              <p:cNvSpPr>
                <a:spLocks noChangeArrowheads="1"/>
              </p:cNvSpPr>
              <p:nvPr/>
            </p:nvSpPr>
            <p:spPr bwMode="auto">
              <a:xfrm>
                <a:off x="4225" y="1017"/>
                <a:ext cx="596" cy="51"/>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nvGrpSpPr>
              <p:cNvPr id="120" name="Group 153">
                <a:extLst>
                  <a:ext uri="{FF2B5EF4-FFF2-40B4-BE49-F238E27FC236}">
                    <a16:creationId xmlns:a16="http://schemas.microsoft.com/office/drawing/2014/main" id="{9BE27AD1-B49A-CD43-AEEF-1EB19E35FBF3}"/>
                  </a:ext>
                </a:extLst>
              </p:cNvPr>
              <p:cNvGrpSpPr>
                <a:grpSpLocks/>
              </p:cNvGrpSpPr>
              <p:nvPr/>
            </p:nvGrpSpPr>
            <p:grpSpPr bwMode="auto">
              <a:xfrm>
                <a:off x="4747" y="994"/>
                <a:ext cx="581" cy="134"/>
                <a:chOff x="614" y="2568"/>
                <a:chExt cx="725" cy="139"/>
              </a:xfrm>
            </p:grpSpPr>
            <p:sp>
              <p:nvSpPr>
                <p:cNvPr id="141" name="AutoShape 154">
                  <a:extLst>
                    <a:ext uri="{FF2B5EF4-FFF2-40B4-BE49-F238E27FC236}">
                      <a16:creationId xmlns:a16="http://schemas.microsoft.com/office/drawing/2014/main" id="{772812CA-D08B-5644-9C8E-95F457081755}"/>
                    </a:ext>
                  </a:extLst>
                </p:cNvPr>
                <p:cNvSpPr>
                  <a:spLocks noChangeArrowheads="1"/>
                </p:cNvSpPr>
                <p:nvPr/>
              </p:nvSpPr>
              <p:spPr bwMode="auto">
                <a:xfrm>
                  <a:off x="610" y="2569"/>
                  <a:ext cx="725" cy="137"/>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42" name="AutoShape 155">
                  <a:extLst>
                    <a:ext uri="{FF2B5EF4-FFF2-40B4-BE49-F238E27FC236}">
                      <a16:creationId xmlns:a16="http://schemas.microsoft.com/office/drawing/2014/main" id="{3D32E2F5-24C6-A54D-954E-F3C1A484996D}"/>
                    </a:ext>
                  </a:extLst>
                </p:cNvPr>
                <p:cNvSpPr>
                  <a:spLocks noChangeArrowheads="1"/>
                </p:cNvSpPr>
                <p:nvPr/>
              </p:nvSpPr>
              <p:spPr bwMode="auto">
                <a:xfrm>
                  <a:off x="630" y="2584"/>
                  <a:ext cx="68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sp>
            <p:nvSpPr>
              <p:cNvPr id="121" name="Rectangle 156">
                <a:extLst>
                  <a:ext uri="{FF2B5EF4-FFF2-40B4-BE49-F238E27FC236}">
                    <a16:creationId xmlns:a16="http://schemas.microsoft.com/office/drawing/2014/main" id="{59BDA1ED-A7F9-324D-9FF2-5D9F73B3BB40}"/>
                  </a:ext>
                </a:extLst>
              </p:cNvPr>
              <p:cNvSpPr>
                <a:spLocks noChangeArrowheads="1"/>
              </p:cNvSpPr>
              <p:nvPr/>
            </p:nvSpPr>
            <p:spPr bwMode="auto">
              <a:xfrm>
                <a:off x="4217" y="1355"/>
                <a:ext cx="596" cy="51"/>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22" name="Rectangle 157">
                <a:extLst>
                  <a:ext uri="{FF2B5EF4-FFF2-40B4-BE49-F238E27FC236}">
                    <a16:creationId xmlns:a16="http://schemas.microsoft.com/office/drawing/2014/main" id="{C0BFAB3F-AC35-F648-8105-682E59ADBCDE}"/>
                  </a:ext>
                </a:extLst>
              </p:cNvPr>
              <p:cNvSpPr>
                <a:spLocks noChangeArrowheads="1"/>
              </p:cNvSpPr>
              <p:nvPr/>
            </p:nvSpPr>
            <p:spPr bwMode="auto">
              <a:xfrm>
                <a:off x="4225" y="1656"/>
                <a:ext cx="596"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nvGrpSpPr>
              <p:cNvPr id="123" name="Group 158">
                <a:extLst>
                  <a:ext uri="{FF2B5EF4-FFF2-40B4-BE49-F238E27FC236}">
                    <a16:creationId xmlns:a16="http://schemas.microsoft.com/office/drawing/2014/main" id="{8FF69078-E28B-AD46-85BF-C0BBF789E7FE}"/>
                  </a:ext>
                </a:extLst>
              </p:cNvPr>
              <p:cNvGrpSpPr>
                <a:grpSpLocks/>
              </p:cNvGrpSpPr>
              <p:nvPr/>
            </p:nvGrpSpPr>
            <p:grpSpPr bwMode="auto">
              <a:xfrm>
                <a:off x="4735" y="1627"/>
                <a:ext cx="582" cy="151"/>
                <a:chOff x="614" y="2568"/>
                <a:chExt cx="725" cy="139"/>
              </a:xfrm>
            </p:grpSpPr>
            <p:sp>
              <p:nvSpPr>
                <p:cNvPr id="139" name="AutoShape 159">
                  <a:extLst>
                    <a:ext uri="{FF2B5EF4-FFF2-40B4-BE49-F238E27FC236}">
                      <a16:creationId xmlns:a16="http://schemas.microsoft.com/office/drawing/2014/main" id="{9B0DD67E-9E17-0249-BE4A-653C3A8D28A3}"/>
                    </a:ext>
                  </a:extLst>
                </p:cNvPr>
                <p:cNvSpPr>
                  <a:spLocks noChangeArrowheads="1"/>
                </p:cNvSpPr>
                <p:nvPr/>
              </p:nvSpPr>
              <p:spPr bwMode="auto">
                <a:xfrm>
                  <a:off x="616" y="2568"/>
                  <a:ext cx="724" cy="142"/>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40" name="AutoShape 160">
                  <a:extLst>
                    <a:ext uri="{FF2B5EF4-FFF2-40B4-BE49-F238E27FC236}">
                      <a16:creationId xmlns:a16="http://schemas.microsoft.com/office/drawing/2014/main" id="{5D2A256B-AF19-C745-A1FF-3A72EC870184}"/>
                    </a:ext>
                  </a:extLst>
                </p:cNvPr>
                <p:cNvSpPr>
                  <a:spLocks noChangeArrowheads="1"/>
                </p:cNvSpPr>
                <p:nvPr/>
              </p:nvSpPr>
              <p:spPr bwMode="auto">
                <a:xfrm>
                  <a:off x="635" y="2582"/>
                  <a:ext cx="685"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sp>
            <p:nvSpPr>
              <p:cNvPr id="124" name="Freeform 161">
                <a:extLst>
                  <a:ext uri="{FF2B5EF4-FFF2-40B4-BE49-F238E27FC236}">
                    <a16:creationId xmlns:a16="http://schemas.microsoft.com/office/drawing/2014/main" id="{A83F5805-F3B3-3346-A9B8-FDEF2D105CC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grpSp>
            <p:nvGrpSpPr>
              <p:cNvPr id="125" name="Group 162">
                <a:extLst>
                  <a:ext uri="{FF2B5EF4-FFF2-40B4-BE49-F238E27FC236}">
                    <a16:creationId xmlns:a16="http://schemas.microsoft.com/office/drawing/2014/main" id="{A2204E45-948E-A34A-A108-2294B7FAFA3C}"/>
                  </a:ext>
                </a:extLst>
              </p:cNvPr>
              <p:cNvGrpSpPr>
                <a:grpSpLocks/>
              </p:cNvGrpSpPr>
              <p:nvPr/>
            </p:nvGrpSpPr>
            <p:grpSpPr bwMode="auto">
              <a:xfrm>
                <a:off x="4739" y="1327"/>
                <a:ext cx="582" cy="139"/>
                <a:chOff x="614" y="2568"/>
                <a:chExt cx="725" cy="139"/>
              </a:xfrm>
            </p:grpSpPr>
            <p:sp>
              <p:nvSpPr>
                <p:cNvPr id="137" name="AutoShape 163">
                  <a:extLst>
                    <a:ext uri="{FF2B5EF4-FFF2-40B4-BE49-F238E27FC236}">
                      <a16:creationId xmlns:a16="http://schemas.microsoft.com/office/drawing/2014/main" id="{3CCECF35-2FC0-5E40-B1DA-1DB0D6F7BC2F}"/>
                    </a:ext>
                  </a:extLst>
                </p:cNvPr>
                <p:cNvSpPr>
                  <a:spLocks noChangeArrowheads="1"/>
                </p:cNvSpPr>
                <p:nvPr/>
              </p:nvSpPr>
              <p:spPr bwMode="auto">
                <a:xfrm>
                  <a:off x="611" y="2567"/>
                  <a:ext cx="724"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8" name="AutoShape 164">
                  <a:extLst>
                    <a:ext uri="{FF2B5EF4-FFF2-40B4-BE49-F238E27FC236}">
                      <a16:creationId xmlns:a16="http://schemas.microsoft.com/office/drawing/2014/main" id="{8B74FE84-F46F-BD45-B59C-4B4E221C60D0}"/>
                    </a:ext>
                  </a:extLst>
                </p:cNvPr>
                <p:cNvSpPr>
                  <a:spLocks noChangeArrowheads="1"/>
                </p:cNvSpPr>
                <p:nvPr/>
              </p:nvSpPr>
              <p:spPr bwMode="auto">
                <a:xfrm>
                  <a:off x="630" y="2581"/>
                  <a:ext cx="68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sp>
            <p:nvSpPr>
              <p:cNvPr id="126" name="Rectangle 165">
                <a:extLst>
                  <a:ext uri="{FF2B5EF4-FFF2-40B4-BE49-F238E27FC236}">
                    <a16:creationId xmlns:a16="http://schemas.microsoft.com/office/drawing/2014/main" id="{EFB8CB6A-6447-D24D-BD88-7D176E4102A0}"/>
                  </a:ext>
                </a:extLst>
              </p:cNvPr>
              <p:cNvSpPr>
                <a:spLocks noChangeArrowheads="1"/>
              </p:cNvSpPr>
              <p:nvPr/>
            </p:nvSpPr>
            <p:spPr bwMode="auto">
              <a:xfrm>
                <a:off x="5247" y="429"/>
                <a:ext cx="70" cy="2286"/>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27" name="Freeform 166">
                <a:extLst>
                  <a:ext uri="{FF2B5EF4-FFF2-40B4-BE49-F238E27FC236}">
                    <a16:creationId xmlns:a16="http://schemas.microsoft.com/office/drawing/2014/main" id="{7DA25C04-818C-944B-AA5E-5C80E73C01C8}"/>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28" name="Freeform 167">
                <a:extLst>
                  <a:ext uri="{FF2B5EF4-FFF2-40B4-BE49-F238E27FC236}">
                    <a16:creationId xmlns:a16="http://schemas.microsoft.com/office/drawing/2014/main" id="{047480B1-08CE-354D-B27C-4B6428A5A823}"/>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29" name="Oval 168">
                <a:extLst>
                  <a:ext uri="{FF2B5EF4-FFF2-40B4-BE49-F238E27FC236}">
                    <a16:creationId xmlns:a16="http://schemas.microsoft.com/office/drawing/2014/main" id="{809BB7F4-67B7-B54C-A450-898CD1825B72}"/>
                  </a:ext>
                </a:extLst>
              </p:cNvPr>
              <p:cNvSpPr>
                <a:spLocks noChangeArrowheads="1"/>
              </p:cNvSpPr>
              <p:nvPr/>
            </p:nvSpPr>
            <p:spPr bwMode="auto">
              <a:xfrm>
                <a:off x="5519" y="2612"/>
                <a:ext cx="46"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0" name="Freeform 169">
                <a:extLst>
                  <a:ext uri="{FF2B5EF4-FFF2-40B4-BE49-F238E27FC236}">
                    <a16:creationId xmlns:a16="http://schemas.microsoft.com/office/drawing/2014/main" id="{DA683EDC-F6BF-7C4C-8A71-32D3320CA39F}"/>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31" name="AutoShape 170">
                <a:extLst>
                  <a:ext uri="{FF2B5EF4-FFF2-40B4-BE49-F238E27FC236}">
                    <a16:creationId xmlns:a16="http://schemas.microsoft.com/office/drawing/2014/main" id="{96EA98F8-F846-2A44-824F-71FAA477B583}"/>
                  </a:ext>
                </a:extLst>
              </p:cNvPr>
              <p:cNvSpPr>
                <a:spLocks noChangeArrowheads="1"/>
              </p:cNvSpPr>
              <p:nvPr/>
            </p:nvSpPr>
            <p:spPr bwMode="auto">
              <a:xfrm>
                <a:off x="4140" y="2678"/>
                <a:ext cx="1200" cy="147"/>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2" name="AutoShape 171">
                <a:extLst>
                  <a:ext uri="{FF2B5EF4-FFF2-40B4-BE49-F238E27FC236}">
                    <a16:creationId xmlns:a16="http://schemas.microsoft.com/office/drawing/2014/main" id="{23E7F763-52E6-DF40-9EB6-F8624D7B133E}"/>
                  </a:ext>
                </a:extLst>
              </p:cNvPr>
              <p:cNvSpPr>
                <a:spLocks noChangeArrowheads="1"/>
              </p:cNvSpPr>
              <p:nvPr/>
            </p:nvSpPr>
            <p:spPr bwMode="auto">
              <a:xfrm>
                <a:off x="4210" y="2707"/>
                <a:ext cx="1069" cy="88"/>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3" name="Oval 172">
                <a:extLst>
                  <a:ext uri="{FF2B5EF4-FFF2-40B4-BE49-F238E27FC236}">
                    <a16:creationId xmlns:a16="http://schemas.microsoft.com/office/drawing/2014/main" id="{99202063-5BB9-474C-B3CE-B9C1D5A1BFD1}"/>
                  </a:ext>
                </a:extLst>
              </p:cNvPr>
              <p:cNvSpPr>
                <a:spLocks noChangeArrowheads="1"/>
              </p:cNvSpPr>
              <p:nvPr/>
            </p:nvSpPr>
            <p:spPr bwMode="auto">
              <a:xfrm>
                <a:off x="4310" y="2384"/>
                <a:ext cx="155"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4" name="Oval 173">
                <a:extLst>
                  <a:ext uri="{FF2B5EF4-FFF2-40B4-BE49-F238E27FC236}">
                    <a16:creationId xmlns:a16="http://schemas.microsoft.com/office/drawing/2014/main" id="{B09AE0A9-5898-4647-9779-E5BDE41A54C8}"/>
                  </a:ext>
                </a:extLst>
              </p:cNvPr>
              <p:cNvSpPr>
                <a:spLocks noChangeArrowheads="1"/>
              </p:cNvSpPr>
              <p:nvPr/>
            </p:nvSpPr>
            <p:spPr bwMode="auto">
              <a:xfrm>
                <a:off x="4489" y="2384"/>
                <a:ext cx="155" cy="14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ClrTx/>
                  <a:buSzTx/>
                  <a:buFontTx/>
                  <a:buNone/>
                </a:pPr>
                <a:endParaRPr lang="en-US" altLang="en-US">
                  <a:solidFill>
                    <a:srgbClr val="FF0000"/>
                  </a:solidFill>
                  <a:latin typeface="+mn-lt"/>
                  <a:cs typeface="Arial" panose="020B0604020202020204" pitchFamily="34" charset="0"/>
                </a:endParaRPr>
              </a:p>
            </p:txBody>
          </p:sp>
          <p:sp>
            <p:nvSpPr>
              <p:cNvPr id="135" name="Oval 174">
                <a:extLst>
                  <a:ext uri="{FF2B5EF4-FFF2-40B4-BE49-F238E27FC236}">
                    <a16:creationId xmlns:a16="http://schemas.microsoft.com/office/drawing/2014/main" id="{8844CEFC-6420-264F-A5ED-01CEFDBE7986}"/>
                  </a:ext>
                </a:extLst>
              </p:cNvPr>
              <p:cNvSpPr>
                <a:spLocks noChangeArrowheads="1"/>
              </p:cNvSpPr>
              <p:nvPr/>
            </p:nvSpPr>
            <p:spPr bwMode="auto">
              <a:xfrm>
                <a:off x="4659" y="2384"/>
                <a:ext cx="163"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6" name="Rectangle 175">
                <a:extLst>
                  <a:ext uri="{FF2B5EF4-FFF2-40B4-BE49-F238E27FC236}">
                    <a16:creationId xmlns:a16="http://schemas.microsoft.com/office/drawing/2014/main" id="{C4C6A502-6F38-784C-A809-5E5499386BB6}"/>
                  </a:ext>
                </a:extLst>
              </p:cNvPr>
              <p:cNvSpPr>
                <a:spLocks noChangeArrowheads="1"/>
              </p:cNvSpPr>
              <p:nvPr/>
            </p:nvSpPr>
            <p:spPr bwMode="auto">
              <a:xfrm>
                <a:off x="5062" y="1833"/>
                <a:ext cx="85" cy="764"/>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grpSp>
          <p:nvGrpSpPr>
            <p:cNvPr id="101" name="Group 176">
              <a:extLst>
                <a:ext uri="{FF2B5EF4-FFF2-40B4-BE49-F238E27FC236}">
                  <a16:creationId xmlns:a16="http://schemas.microsoft.com/office/drawing/2014/main" id="{7458836E-953E-904B-914D-ECEC36221A8B}"/>
                </a:ext>
              </a:extLst>
            </p:cNvPr>
            <p:cNvGrpSpPr>
              <a:grpSpLocks/>
            </p:cNvGrpSpPr>
            <p:nvPr/>
          </p:nvGrpSpPr>
          <p:grpSpPr bwMode="auto">
            <a:xfrm>
              <a:off x="4471988" y="2492375"/>
              <a:ext cx="620712" cy="512763"/>
              <a:chOff x="-44" y="1473"/>
              <a:chExt cx="981" cy="1105"/>
            </a:xfrm>
          </p:grpSpPr>
          <p:pic>
            <p:nvPicPr>
              <p:cNvPr id="111" name="Picture 177" descr="desktop_computer_stylized_medium">
                <a:extLst>
                  <a:ext uri="{FF2B5EF4-FFF2-40B4-BE49-F238E27FC236}">
                    <a16:creationId xmlns:a16="http://schemas.microsoft.com/office/drawing/2014/main" id="{176B8344-E22D-204D-807C-E9CE58B1B9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 name="Freeform 178">
                <a:extLst>
                  <a:ext uri="{FF2B5EF4-FFF2-40B4-BE49-F238E27FC236}">
                    <a16:creationId xmlns:a16="http://schemas.microsoft.com/office/drawing/2014/main" id="{1A078022-91F2-3F4E-9EA0-44DFCAF22D0A}"/>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102" name="Group 179">
              <a:extLst>
                <a:ext uri="{FF2B5EF4-FFF2-40B4-BE49-F238E27FC236}">
                  <a16:creationId xmlns:a16="http://schemas.microsoft.com/office/drawing/2014/main" id="{B3CDB5E9-406A-8D48-A50D-C935BF4A5698}"/>
                </a:ext>
              </a:extLst>
            </p:cNvPr>
            <p:cNvGrpSpPr>
              <a:grpSpLocks/>
            </p:cNvGrpSpPr>
            <p:nvPr/>
          </p:nvGrpSpPr>
          <p:grpSpPr bwMode="auto">
            <a:xfrm>
              <a:off x="6300788" y="1284288"/>
              <a:ext cx="620712" cy="512762"/>
              <a:chOff x="-44" y="1473"/>
              <a:chExt cx="981" cy="1105"/>
            </a:xfrm>
          </p:grpSpPr>
          <p:pic>
            <p:nvPicPr>
              <p:cNvPr id="109" name="Picture 180" descr="desktop_computer_stylized_medium">
                <a:extLst>
                  <a:ext uri="{FF2B5EF4-FFF2-40B4-BE49-F238E27FC236}">
                    <a16:creationId xmlns:a16="http://schemas.microsoft.com/office/drawing/2014/main" id="{9E1583F0-4FBC-314F-B2AB-B24E50144F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181">
                <a:extLst>
                  <a:ext uri="{FF2B5EF4-FFF2-40B4-BE49-F238E27FC236}">
                    <a16:creationId xmlns:a16="http://schemas.microsoft.com/office/drawing/2014/main" id="{6E0AAFA3-AC83-6048-B318-2420EC961D5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103" name="Group 182">
              <a:extLst>
                <a:ext uri="{FF2B5EF4-FFF2-40B4-BE49-F238E27FC236}">
                  <a16:creationId xmlns:a16="http://schemas.microsoft.com/office/drawing/2014/main" id="{DCBBB39F-5E4C-C245-BE28-58A83FA44FE0}"/>
                </a:ext>
              </a:extLst>
            </p:cNvPr>
            <p:cNvGrpSpPr>
              <a:grpSpLocks/>
            </p:cNvGrpSpPr>
            <p:nvPr/>
          </p:nvGrpSpPr>
          <p:grpSpPr bwMode="auto">
            <a:xfrm>
              <a:off x="6910388" y="1360488"/>
              <a:ext cx="620712" cy="512762"/>
              <a:chOff x="-44" y="1473"/>
              <a:chExt cx="981" cy="1105"/>
            </a:xfrm>
          </p:grpSpPr>
          <p:pic>
            <p:nvPicPr>
              <p:cNvPr id="107" name="Picture 183" descr="desktop_computer_stylized_medium">
                <a:extLst>
                  <a:ext uri="{FF2B5EF4-FFF2-40B4-BE49-F238E27FC236}">
                    <a16:creationId xmlns:a16="http://schemas.microsoft.com/office/drawing/2014/main" id="{E5D20624-0F1B-4B43-A13C-C75A9292C5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8" name="Freeform 184">
                <a:extLst>
                  <a:ext uri="{FF2B5EF4-FFF2-40B4-BE49-F238E27FC236}">
                    <a16:creationId xmlns:a16="http://schemas.microsoft.com/office/drawing/2014/main" id="{35980134-57CB-D848-8F7C-C5F772511B72}"/>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104" name="Group 185">
              <a:extLst>
                <a:ext uri="{FF2B5EF4-FFF2-40B4-BE49-F238E27FC236}">
                  <a16:creationId xmlns:a16="http://schemas.microsoft.com/office/drawing/2014/main" id="{CAAE67A0-6730-B94B-A304-CFA3F109B656}"/>
                </a:ext>
              </a:extLst>
            </p:cNvPr>
            <p:cNvGrpSpPr>
              <a:grpSpLocks/>
            </p:cNvGrpSpPr>
            <p:nvPr/>
          </p:nvGrpSpPr>
          <p:grpSpPr bwMode="auto">
            <a:xfrm flipH="1">
              <a:off x="8369300" y="2362200"/>
              <a:ext cx="620713" cy="512763"/>
              <a:chOff x="-44" y="1473"/>
              <a:chExt cx="981" cy="1105"/>
            </a:xfrm>
          </p:grpSpPr>
          <p:pic>
            <p:nvPicPr>
              <p:cNvPr id="105" name="Picture 186" descr="desktop_computer_stylized_medium">
                <a:extLst>
                  <a:ext uri="{FF2B5EF4-FFF2-40B4-BE49-F238E27FC236}">
                    <a16:creationId xmlns:a16="http://schemas.microsoft.com/office/drawing/2014/main" id="{374F131D-15C0-B347-9AFE-5A5EEADA4E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 name="Freeform 187">
                <a:extLst>
                  <a:ext uri="{FF2B5EF4-FFF2-40B4-BE49-F238E27FC236}">
                    <a16:creationId xmlns:a16="http://schemas.microsoft.com/office/drawing/2014/main" id="{D81A3509-0DD0-1042-A6A3-8C677E9DCC52}"/>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sp>
        <p:nvSpPr>
          <p:cNvPr id="145" name="Line 53">
            <a:extLst>
              <a:ext uri="{FF2B5EF4-FFF2-40B4-BE49-F238E27FC236}">
                <a16:creationId xmlns:a16="http://schemas.microsoft.com/office/drawing/2014/main" id="{5B4F3401-24CB-7648-BD89-1A7CFF53418C}"/>
              </a:ext>
            </a:extLst>
          </p:cNvPr>
          <p:cNvSpPr>
            <a:spLocks noChangeShapeType="1"/>
          </p:cNvSpPr>
          <p:nvPr/>
        </p:nvSpPr>
        <p:spPr bwMode="auto">
          <a:xfrm flipV="1">
            <a:off x="7346884" y="5742831"/>
            <a:ext cx="430213" cy="692150"/>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a:lstStyle/>
          <a:p>
            <a:endParaRPr lang="en-US" sz="2000"/>
          </a:p>
        </p:txBody>
      </p:sp>
      <p:sp>
        <p:nvSpPr>
          <p:cNvPr id="146" name="Text Box 54">
            <a:extLst>
              <a:ext uri="{FF2B5EF4-FFF2-40B4-BE49-F238E27FC236}">
                <a16:creationId xmlns:a16="http://schemas.microsoft.com/office/drawing/2014/main" id="{5BD0C7E9-770D-0B41-BE6E-3ADF84797818}"/>
              </a:ext>
            </a:extLst>
          </p:cNvPr>
          <p:cNvSpPr txBox="1">
            <a:spLocks noChangeArrowheads="1"/>
          </p:cNvSpPr>
          <p:nvPr/>
        </p:nvSpPr>
        <p:spPr bwMode="auto">
          <a:xfrm>
            <a:off x="4493784" y="6271469"/>
            <a:ext cx="2905732" cy="395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0000"/>
              </a:lnSpc>
            </a:pPr>
            <a:r>
              <a:rPr lang="en-US" altLang="en-US" sz="2400" dirty="0">
                <a:latin typeface="+mn-lt"/>
              </a:rPr>
              <a:t>increases linearly in N</a:t>
            </a:r>
          </a:p>
        </p:txBody>
      </p:sp>
      <p:sp>
        <p:nvSpPr>
          <p:cNvPr id="147" name="Text Box 51">
            <a:extLst>
              <a:ext uri="{FF2B5EF4-FFF2-40B4-BE49-F238E27FC236}">
                <a16:creationId xmlns:a16="http://schemas.microsoft.com/office/drawing/2014/main" id="{49B83A0D-0FBE-7E43-85D0-C80B2E74DD2A}"/>
              </a:ext>
            </a:extLst>
          </p:cNvPr>
          <p:cNvSpPr txBox="1">
            <a:spLocks noChangeArrowheads="1"/>
          </p:cNvSpPr>
          <p:nvPr/>
        </p:nvSpPr>
        <p:spPr bwMode="auto">
          <a:xfrm>
            <a:off x="2736226" y="5036394"/>
            <a:ext cx="3049233" cy="1036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r">
              <a:lnSpc>
                <a:spcPct val="80000"/>
              </a:lnSpc>
            </a:pPr>
            <a:r>
              <a:rPr lang="en-US" altLang="en-US" sz="2400" i="1">
                <a:latin typeface="+mn-lt"/>
              </a:rPr>
              <a:t>time to  distribute F </a:t>
            </a:r>
          </a:p>
          <a:p>
            <a:pPr algn="r">
              <a:lnSpc>
                <a:spcPct val="80000"/>
              </a:lnSpc>
            </a:pPr>
            <a:r>
              <a:rPr lang="en-US" altLang="en-US" sz="2400" i="1">
                <a:latin typeface="+mn-lt"/>
              </a:rPr>
              <a:t>to N clients using </a:t>
            </a:r>
          </a:p>
          <a:p>
            <a:pPr algn="r">
              <a:lnSpc>
                <a:spcPct val="80000"/>
              </a:lnSpc>
            </a:pPr>
            <a:r>
              <a:rPr lang="en-US" altLang="en-US" sz="2400" i="1">
                <a:latin typeface="+mn-lt"/>
              </a:rPr>
              <a:t>client-server approach</a:t>
            </a:r>
            <a:r>
              <a:rPr lang="en-US" altLang="en-US" sz="2800">
                <a:latin typeface="+mn-lt"/>
              </a:rPr>
              <a:t> </a:t>
            </a:r>
            <a:endParaRPr lang="en-US" altLang="en-US" sz="3200">
              <a:latin typeface="+mn-lt"/>
            </a:endParaRPr>
          </a:p>
        </p:txBody>
      </p:sp>
      <p:sp>
        <p:nvSpPr>
          <p:cNvPr id="148" name="Rectangle 55">
            <a:extLst>
              <a:ext uri="{FF2B5EF4-FFF2-40B4-BE49-F238E27FC236}">
                <a16:creationId xmlns:a16="http://schemas.microsoft.com/office/drawing/2014/main" id="{01D3C4E1-DA80-A24C-A094-D590BCC34655}"/>
              </a:ext>
            </a:extLst>
          </p:cNvPr>
          <p:cNvSpPr>
            <a:spLocks noChangeArrowheads="1"/>
          </p:cNvSpPr>
          <p:nvPr/>
        </p:nvSpPr>
        <p:spPr bwMode="auto">
          <a:xfrm>
            <a:off x="2518348" y="4964956"/>
            <a:ext cx="7421599" cy="1235075"/>
          </a:xfrm>
          <a:prstGeom prst="rect">
            <a:avLst/>
          </a:prstGeom>
          <a:noFill/>
          <a:ln w="190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800">
              <a:latin typeface="+mn-lt"/>
            </a:endParaRPr>
          </a:p>
        </p:txBody>
      </p:sp>
      <p:sp>
        <p:nvSpPr>
          <p:cNvPr id="149" name="Text Box 96">
            <a:extLst>
              <a:ext uri="{FF2B5EF4-FFF2-40B4-BE49-F238E27FC236}">
                <a16:creationId xmlns:a16="http://schemas.microsoft.com/office/drawing/2014/main" id="{11EFB657-3D70-CB41-8FB4-5E358070DDC4}"/>
              </a:ext>
            </a:extLst>
          </p:cNvPr>
          <p:cNvSpPr txBox="1">
            <a:spLocks noChangeArrowheads="1"/>
          </p:cNvSpPr>
          <p:nvPr/>
        </p:nvSpPr>
        <p:spPr bwMode="auto">
          <a:xfrm>
            <a:off x="5696559" y="5279281"/>
            <a:ext cx="434369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r>
              <a:rPr lang="en-US" altLang="en-US" sz="3200" i="1">
                <a:latin typeface="+mn-lt"/>
              </a:rPr>
              <a:t> D</a:t>
            </a:r>
            <a:r>
              <a:rPr lang="en-US" altLang="en-US" sz="3200" i="1" baseline="-25000">
                <a:latin typeface="+mn-lt"/>
              </a:rPr>
              <a:t>c-s</a:t>
            </a:r>
            <a:r>
              <a:rPr lang="en-US" altLang="en-US" sz="3200" i="1">
                <a:latin typeface="+mn-lt"/>
              </a:rPr>
              <a:t> &gt; max{NF/u</a:t>
            </a:r>
            <a:r>
              <a:rPr lang="en-US" altLang="en-US" sz="3200" i="1" baseline="-25000">
                <a:latin typeface="+mn-lt"/>
              </a:rPr>
              <a:t>s,</a:t>
            </a:r>
            <a:r>
              <a:rPr lang="en-US" altLang="en-US" sz="3200" i="1">
                <a:latin typeface="+mn-lt"/>
              </a:rPr>
              <a:t>,F/d</a:t>
            </a:r>
            <a:r>
              <a:rPr lang="en-US" altLang="en-US" sz="3200" i="1" baseline="-25000">
                <a:latin typeface="+mn-lt"/>
              </a:rPr>
              <a:t>min</a:t>
            </a:r>
            <a:r>
              <a:rPr lang="en-US" altLang="en-US" sz="3200" i="1">
                <a:latin typeface="+mn-lt"/>
              </a:rPr>
              <a:t>}</a:t>
            </a:r>
            <a:r>
              <a:rPr lang="en-US" altLang="en-US" sz="3200" i="1">
                <a:solidFill>
                  <a:srgbClr val="CC0000"/>
                </a:solidFill>
                <a:latin typeface="+mn-lt"/>
              </a:rPr>
              <a:t> </a:t>
            </a:r>
          </a:p>
        </p:txBody>
      </p:sp>
      <p:sp>
        <p:nvSpPr>
          <p:cNvPr id="150" name="Line 120">
            <a:extLst>
              <a:ext uri="{FF2B5EF4-FFF2-40B4-BE49-F238E27FC236}">
                <a16:creationId xmlns:a16="http://schemas.microsoft.com/office/drawing/2014/main" id="{804EF034-3125-A746-B994-CD76FEE71CF1}"/>
              </a:ext>
            </a:extLst>
          </p:cNvPr>
          <p:cNvSpPr>
            <a:spLocks noChangeShapeType="1"/>
          </p:cNvSpPr>
          <p:nvPr/>
        </p:nvSpPr>
        <p:spPr bwMode="auto">
          <a:xfrm>
            <a:off x="6593497" y="5707906"/>
            <a:ext cx="17462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sz="2000"/>
          </a:p>
        </p:txBody>
      </p:sp>
    </p:spTree>
    <p:extLst>
      <p:ext uri="{BB962C8B-B14F-4D97-AF65-F5344CB8AC3E}">
        <p14:creationId xmlns:p14="http://schemas.microsoft.com/office/powerpoint/2010/main" val="83199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File distribution time: P2P</a:t>
            </a:r>
            <a:endParaRPr lang="en-US" sz="4400" dirty="0"/>
          </a:p>
        </p:txBody>
      </p:sp>
      <p:sp>
        <p:nvSpPr>
          <p:cNvPr id="80" name="Rectangle 47">
            <a:extLst>
              <a:ext uri="{FF2B5EF4-FFF2-40B4-BE49-F238E27FC236}">
                <a16:creationId xmlns:a16="http://schemas.microsoft.com/office/drawing/2014/main" id="{B88328AA-6216-394D-8D58-0ECC1E0888AE}"/>
              </a:ext>
            </a:extLst>
          </p:cNvPr>
          <p:cNvSpPr txBox="1">
            <a:spLocks noChangeArrowheads="1"/>
          </p:cNvSpPr>
          <p:nvPr/>
        </p:nvSpPr>
        <p:spPr>
          <a:xfrm>
            <a:off x="755629" y="1323701"/>
            <a:ext cx="6098355" cy="201453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i="1" dirty="0">
                <a:solidFill>
                  <a:srgbClr val="CC0000"/>
                </a:solidFill>
                <a:ea typeface="ＭＳ Ｐゴシック" panose="020B0600070205080204" pitchFamily="34" charset="-128"/>
              </a:rPr>
              <a:t>server transmission: </a:t>
            </a:r>
            <a:r>
              <a:rPr lang="en-US" altLang="en-US" dirty="0">
                <a:ea typeface="ＭＳ Ｐゴシック" panose="020B0600070205080204" pitchFamily="34" charset="-128"/>
              </a:rPr>
              <a:t>must</a:t>
            </a:r>
            <a:r>
              <a:rPr lang="en-US" altLang="en-US" i="1" dirty="0">
                <a:solidFill>
                  <a:srgbClr val="CC0000"/>
                </a:solidFill>
                <a:ea typeface="ＭＳ Ｐゴシック" panose="020B0600070205080204" pitchFamily="34" charset="-128"/>
              </a:rPr>
              <a:t> </a:t>
            </a:r>
            <a:r>
              <a:rPr lang="en-US" altLang="en-US" dirty="0">
                <a:ea typeface="ＭＳ Ｐゴシック" panose="020B0600070205080204" pitchFamily="34" charset="-128"/>
              </a:rPr>
              <a:t>upload at least one copy:</a:t>
            </a:r>
          </a:p>
          <a:p>
            <a:pPr lvl="1">
              <a:lnSpc>
                <a:spcPct val="100000"/>
              </a:lnSpc>
            </a:pPr>
            <a:r>
              <a:rPr lang="en-US" altLang="en-US" dirty="0">
                <a:ea typeface="ＭＳ Ｐゴシック" panose="020B0600070205080204" pitchFamily="34" charset="-128"/>
              </a:rPr>
              <a:t>time to send one copy: </a:t>
            </a:r>
            <a:r>
              <a:rPr lang="en-US" altLang="en-US" i="1" dirty="0">
                <a:ea typeface="ＭＳ Ｐゴシック" panose="020B0600070205080204" pitchFamily="34" charset="-128"/>
              </a:rPr>
              <a:t>F/u</a:t>
            </a:r>
            <a:r>
              <a:rPr lang="en-US" altLang="en-US" i="1" baseline="-25000" dirty="0">
                <a:ea typeface="ＭＳ Ｐゴシック" panose="020B0600070205080204" pitchFamily="34" charset="-128"/>
              </a:rPr>
              <a:t>s </a:t>
            </a:r>
            <a:endParaRPr lang="en-US" altLang="en-US" dirty="0">
              <a:ea typeface="ＭＳ Ｐゴシック" panose="020B0600070205080204" pitchFamily="34" charset="-128"/>
            </a:endParaRPr>
          </a:p>
        </p:txBody>
      </p:sp>
      <p:sp>
        <p:nvSpPr>
          <p:cNvPr id="81" name="Rectangle 47">
            <a:extLst>
              <a:ext uri="{FF2B5EF4-FFF2-40B4-BE49-F238E27FC236}">
                <a16:creationId xmlns:a16="http://schemas.microsoft.com/office/drawing/2014/main" id="{646323ED-CAE9-B942-8F14-B61CB7708E67}"/>
              </a:ext>
            </a:extLst>
          </p:cNvPr>
          <p:cNvSpPr>
            <a:spLocks noChangeArrowheads="1"/>
          </p:cNvSpPr>
          <p:nvPr/>
        </p:nvSpPr>
        <p:spPr bwMode="auto">
          <a:xfrm>
            <a:off x="877866" y="2707749"/>
            <a:ext cx="5773736" cy="12096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800100" indent="-34290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5000"/>
              </a:lnSpc>
              <a:buClr>
                <a:srgbClr val="000099"/>
              </a:buClr>
              <a:buSzPct val="100000"/>
              <a:buFont typeface="Wingdings" pitchFamily="2" charset="2"/>
              <a:buChar char="§"/>
            </a:pPr>
            <a:r>
              <a:rPr lang="en-US" altLang="en-US" sz="2800" i="1" dirty="0">
                <a:solidFill>
                  <a:srgbClr val="CC0000"/>
                </a:solidFill>
                <a:latin typeface="+mn-lt"/>
              </a:rPr>
              <a:t>client: </a:t>
            </a:r>
            <a:r>
              <a:rPr lang="en-US" altLang="en-US" sz="2800" dirty="0">
                <a:latin typeface="+mn-lt"/>
              </a:rPr>
              <a:t>each client must download file copy</a:t>
            </a:r>
          </a:p>
          <a:p>
            <a:pPr lvl="1">
              <a:lnSpc>
                <a:spcPct val="99000"/>
              </a:lnSpc>
              <a:buClr>
                <a:srgbClr val="000099"/>
              </a:buClr>
              <a:buSzTx/>
              <a:buFont typeface="Arial" panose="020B0604020202020204" pitchFamily="34" charset="0"/>
              <a:buChar char="•"/>
            </a:pPr>
            <a:r>
              <a:rPr lang="en-US" altLang="en-US" sz="2400" dirty="0">
                <a:latin typeface="+mn-lt"/>
              </a:rPr>
              <a:t>min client download time: </a:t>
            </a:r>
            <a:r>
              <a:rPr lang="en-US" altLang="en-US" sz="2400" i="1" dirty="0">
                <a:latin typeface="+mn-lt"/>
              </a:rPr>
              <a:t>F/</a:t>
            </a:r>
            <a:r>
              <a:rPr lang="en-US" altLang="en-US" sz="2400" i="1" dirty="0" err="1">
                <a:latin typeface="+mn-lt"/>
              </a:rPr>
              <a:t>d</a:t>
            </a:r>
            <a:r>
              <a:rPr lang="en-US" altLang="en-US" sz="2400" i="1" baseline="-25000" dirty="0" err="1">
                <a:latin typeface="+mn-lt"/>
              </a:rPr>
              <a:t>min</a:t>
            </a:r>
            <a:r>
              <a:rPr lang="en-US" altLang="en-US" sz="2400" i="1" dirty="0">
                <a:solidFill>
                  <a:srgbClr val="CC0000"/>
                </a:solidFill>
                <a:latin typeface="+mn-lt"/>
              </a:rPr>
              <a:t> </a:t>
            </a:r>
            <a:endParaRPr lang="en-US" altLang="en-US" sz="2400" i="1" dirty="0">
              <a:latin typeface="+mn-lt"/>
            </a:endParaRPr>
          </a:p>
        </p:txBody>
      </p:sp>
      <p:grpSp>
        <p:nvGrpSpPr>
          <p:cNvPr id="83" name="Group 82">
            <a:extLst>
              <a:ext uri="{FF2B5EF4-FFF2-40B4-BE49-F238E27FC236}">
                <a16:creationId xmlns:a16="http://schemas.microsoft.com/office/drawing/2014/main" id="{D193E6F0-6AB2-EC43-BC1A-D75808C2FB26}"/>
              </a:ext>
            </a:extLst>
          </p:cNvPr>
          <p:cNvGrpSpPr/>
          <p:nvPr/>
        </p:nvGrpSpPr>
        <p:grpSpPr>
          <a:xfrm>
            <a:off x="7006772" y="1790995"/>
            <a:ext cx="4518025" cy="2036762"/>
            <a:chOff x="4471988" y="1284288"/>
            <a:chExt cx="4518025" cy="2036762"/>
          </a:xfrm>
        </p:grpSpPr>
        <p:sp>
          <p:nvSpPr>
            <p:cNvPr id="84" name="Freeform 4">
              <a:extLst>
                <a:ext uri="{FF2B5EF4-FFF2-40B4-BE49-F238E27FC236}">
                  <a16:creationId xmlns:a16="http://schemas.microsoft.com/office/drawing/2014/main" id="{64409998-6B21-6843-AEE3-D4B2D80FE5D4}"/>
                </a:ext>
              </a:extLst>
            </p:cNvPr>
            <p:cNvSpPr>
              <a:spLocks/>
            </p:cNvSpPr>
            <p:nvPr/>
          </p:nvSpPr>
          <p:spPr bwMode="auto">
            <a:xfrm>
              <a:off x="5600700" y="2111375"/>
              <a:ext cx="2136775" cy="1209675"/>
            </a:xfrm>
            <a:custGeom>
              <a:avLst/>
              <a:gdLst>
                <a:gd name="T0" fmla="*/ 2147483647 w 1292"/>
                <a:gd name="T1" fmla="*/ 2147483647 h 1255"/>
                <a:gd name="T2" fmla="*/ 2147483647 w 1292"/>
                <a:gd name="T3" fmla="*/ 2147483647 h 1255"/>
                <a:gd name="T4" fmla="*/ 2147483647 w 1292"/>
                <a:gd name="T5" fmla="*/ 2147483647 h 1255"/>
                <a:gd name="T6" fmla="*/ 2147483647 w 1292"/>
                <a:gd name="T7" fmla="*/ 2147483647 h 1255"/>
                <a:gd name="T8" fmla="*/ 2147483647 w 1292"/>
                <a:gd name="T9" fmla="*/ 2147483647 h 1255"/>
                <a:gd name="T10" fmla="*/ 2147483647 w 1292"/>
                <a:gd name="T11" fmla="*/ 2147483647 h 1255"/>
                <a:gd name="T12" fmla="*/ 2147483647 w 1292"/>
                <a:gd name="T13" fmla="*/ 2147483647 h 1255"/>
                <a:gd name="T14" fmla="*/ 2147483647 w 1292"/>
                <a:gd name="T15" fmla="*/ 2147483647 h 1255"/>
                <a:gd name="T16" fmla="*/ 2147483647 w 1292"/>
                <a:gd name="T17" fmla="*/ 2147483647 h 1255"/>
                <a:gd name="T18" fmla="*/ 2147483647 w 1292"/>
                <a:gd name="T19" fmla="*/ 2147483647 h 1255"/>
                <a:gd name="T20" fmla="*/ 2147483647 w 1292"/>
                <a:gd name="T21" fmla="*/ 2147483647 h 1255"/>
                <a:gd name="T22" fmla="*/ 2147483647 w 1292"/>
                <a:gd name="T23" fmla="*/ 2147483647 h 12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2"/>
                <a:gd name="T37" fmla="*/ 0 h 1255"/>
                <a:gd name="T38" fmla="*/ 1292 w 1292"/>
                <a:gd name="T39" fmla="*/ 1255 h 12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2" h="1255">
                  <a:moveTo>
                    <a:pt x="239" y="7"/>
                  </a:moveTo>
                  <a:cubicBezTo>
                    <a:pt x="120" y="14"/>
                    <a:pt x="70" y="71"/>
                    <a:pt x="35" y="157"/>
                  </a:cubicBezTo>
                  <a:cubicBezTo>
                    <a:pt x="0" y="243"/>
                    <a:pt x="26" y="411"/>
                    <a:pt x="29" y="523"/>
                  </a:cubicBezTo>
                  <a:cubicBezTo>
                    <a:pt x="32" y="635"/>
                    <a:pt x="17" y="771"/>
                    <a:pt x="53" y="829"/>
                  </a:cubicBezTo>
                  <a:cubicBezTo>
                    <a:pt x="89" y="887"/>
                    <a:pt x="146" y="821"/>
                    <a:pt x="245" y="871"/>
                  </a:cubicBezTo>
                  <a:cubicBezTo>
                    <a:pt x="344" y="921"/>
                    <a:pt x="522" y="1068"/>
                    <a:pt x="647" y="1129"/>
                  </a:cubicBezTo>
                  <a:cubicBezTo>
                    <a:pt x="772" y="1190"/>
                    <a:pt x="903" y="1255"/>
                    <a:pt x="995" y="1237"/>
                  </a:cubicBezTo>
                  <a:cubicBezTo>
                    <a:pt x="1087" y="1219"/>
                    <a:pt x="1153" y="1153"/>
                    <a:pt x="1199" y="1021"/>
                  </a:cubicBezTo>
                  <a:cubicBezTo>
                    <a:pt x="1245" y="889"/>
                    <a:pt x="1270" y="580"/>
                    <a:pt x="1271" y="445"/>
                  </a:cubicBezTo>
                  <a:cubicBezTo>
                    <a:pt x="1272" y="310"/>
                    <a:pt x="1292" y="266"/>
                    <a:pt x="1205" y="211"/>
                  </a:cubicBezTo>
                  <a:cubicBezTo>
                    <a:pt x="1118" y="156"/>
                    <a:pt x="908" y="150"/>
                    <a:pt x="749" y="115"/>
                  </a:cubicBezTo>
                  <a:cubicBezTo>
                    <a:pt x="590" y="80"/>
                    <a:pt x="358" y="0"/>
                    <a:pt x="239" y="7"/>
                  </a:cubicBez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sz="2000"/>
            </a:p>
          </p:txBody>
        </p:sp>
        <p:sp>
          <p:nvSpPr>
            <p:cNvPr id="85" name="Line 14">
              <a:extLst>
                <a:ext uri="{FF2B5EF4-FFF2-40B4-BE49-F238E27FC236}">
                  <a16:creationId xmlns:a16="http://schemas.microsoft.com/office/drawing/2014/main" id="{05D67BD2-8DEF-EC43-87F6-22A4D3E1D772}"/>
                </a:ext>
              </a:extLst>
            </p:cNvPr>
            <p:cNvSpPr>
              <a:spLocks noChangeShapeType="1"/>
            </p:cNvSpPr>
            <p:nvPr/>
          </p:nvSpPr>
          <p:spPr bwMode="auto">
            <a:xfrm>
              <a:off x="5338763" y="2085975"/>
              <a:ext cx="455612" cy="21431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sz="2000"/>
            </a:p>
          </p:txBody>
        </p:sp>
        <p:sp>
          <p:nvSpPr>
            <p:cNvPr id="86" name="Text Box 15">
              <a:extLst>
                <a:ext uri="{FF2B5EF4-FFF2-40B4-BE49-F238E27FC236}">
                  <a16:creationId xmlns:a16="http://schemas.microsoft.com/office/drawing/2014/main" id="{B5B6E9F6-DA21-FF49-8DD4-F3C6E1FE662C}"/>
                </a:ext>
              </a:extLst>
            </p:cNvPr>
            <p:cNvSpPr txBox="1">
              <a:spLocks noChangeArrowheads="1"/>
            </p:cNvSpPr>
            <p:nvPr/>
          </p:nvSpPr>
          <p:spPr bwMode="auto">
            <a:xfrm>
              <a:off x="5364163" y="1763713"/>
              <a:ext cx="3626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1800" i="1">
                  <a:latin typeface="+mn-lt"/>
                </a:rPr>
                <a:t>u</a:t>
              </a:r>
              <a:r>
                <a:rPr lang="en-US" altLang="en-US" sz="1800" i="1" baseline="-25000">
                  <a:latin typeface="+mn-lt"/>
                </a:rPr>
                <a:t>s</a:t>
              </a:r>
            </a:p>
          </p:txBody>
        </p:sp>
        <p:sp>
          <p:nvSpPr>
            <p:cNvPr id="87" name="Line 39">
              <a:extLst>
                <a:ext uri="{FF2B5EF4-FFF2-40B4-BE49-F238E27FC236}">
                  <a16:creationId xmlns:a16="http://schemas.microsoft.com/office/drawing/2014/main" id="{31CED78D-7737-214B-BCE4-DCAB761FE9AA}"/>
                </a:ext>
              </a:extLst>
            </p:cNvPr>
            <p:cNvSpPr>
              <a:spLocks noChangeShapeType="1"/>
            </p:cNvSpPr>
            <p:nvPr/>
          </p:nvSpPr>
          <p:spPr bwMode="auto">
            <a:xfrm>
              <a:off x="5089525" y="2713038"/>
              <a:ext cx="574675"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sz="2000"/>
            </a:p>
          </p:txBody>
        </p:sp>
        <p:sp>
          <p:nvSpPr>
            <p:cNvPr id="88" name="Line 40">
              <a:extLst>
                <a:ext uri="{FF2B5EF4-FFF2-40B4-BE49-F238E27FC236}">
                  <a16:creationId xmlns:a16="http://schemas.microsoft.com/office/drawing/2014/main" id="{FD1ACD18-F196-1746-9009-0670E710DC08}"/>
                </a:ext>
              </a:extLst>
            </p:cNvPr>
            <p:cNvSpPr>
              <a:spLocks noChangeShapeType="1"/>
            </p:cNvSpPr>
            <p:nvPr/>
          </p:nvSpPr>
          <p:spPr bwMode="auto">
            <a:xfrm flipH="1">
              <a:off x="5119688" y="2814638"/>
              <a:ext cx="56673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sz="2000"/>
            </a:p>
          </p:txBody>
        </p:sp>
        <p:sp>
          <p:nvSpPr>
            <p:cNvPr id="89" name="Text Box 44">
              <a:extLst>
                <a:ext uri="{FF2B5EF4-FFF2-40B4-BE49-F238E27FC236}">
                  <a16:creationId xmlns:a16="http://schemas.microsoft.com/office/drawing/2014/main" id="{4F15E7E5-19D5-AE49-B8AC-295EC6160CEB}"/>
                </a:ext>
              </a:extLst>
            </p:cNvPr>
            <p:cNvSpPr txBox="1">
              <a:spLocks noChangeArrowheads="1"/>
            </p:cNvSpPr>
            <p:nvPr/>
          </p:nvSpPr>
          <p:spPr bwMode="auto">
            <a:xfrm>
              <a:off x="6103696" y="2460625"/>
              <a:ext cx="105458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ClrTx/>
                <a:buSzTx/>
                <a:buFontTx/>
                <a:buNone/>
              </a:pPr>
              <a:r>
                <a:rPr lang="en-US" altLang="en-US" dirty="0">
                  <a:solidFill>
                    <a:schemeClr val="bg1"/>
                  </a:solidFill>
                  <a:latin typeface="+mn-lt"/>
                </a:rPr>
                <a:t>network</a:t>
              </a:r>
              <a:endParaRPr lang="en-US" altLang="en-US" sz="1800" dirty="0">
                <a:solidFill>
                  <a:schemeClr val="bg1"/>
                </a:solidFill>
                <a:latin typeface="+mn-lt"/>
              </a:endParaRPr>
            </a:p>
          </p:txBody>
        </p:sp>
        <p:sp>
          <p:nvSpPr>
            <p:cNvPr id="90" name="AutoShape 327">
              <a:extLst>
                <a:ext uri="{FF2B5EF4-FFF2-40B4-BE49-F238E27FC236}">
                  <a16:creationId xmlns:a16="http://schemas.microsoft.com/office/drawing/2014/main" id="{F1CA6701-3613-AE49-BD0C-998D6498E9E3}"/>
                </a:ext>
              </a:extLst>
            </p:cNvPr>
            <p:cNvSpPr>
              <a:spLocks noChangeArrowheads="1"/>
            </p:cNvSpPr>
            <p:nvPr/>
          </p:nvSpPr>
          <p:spPr bwMode="auto">
            <a:xfrm>
              <a:off x="4740275" y="1562100"/>
              <a:ext cx="334963" cy="401638"/>
            </a:xfrm>
            <a:prstGeom prst="can">
              <a:avLst>
                <a:gd name="adj" fmla="val 24242"/>
              </a:avLst>
            </a:prstGeom>
            <a:gradFill rotWithShape="1">
              <a:gsLst>
                <a:gs pos="0">
                  <a:srgbClr val="000099"/>
                </a:gs>
                <a:gs pos="100000">
                  <a:srgbClr val="FFFFFF"/>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ClrTx/>
                <a:buSzTx/>
                <a:buFontTx/>
                <a:buNone/>
              </a:pPr>
              <a:endParaRPr lang="en-US" altLang="en-US" sz="900">
                <a:latin typeface="+mn-lt"/>
                <a:cs typeface="Arial" panose="020B0604020202020204" pitchFamily="34" charset="0"/>
              </a:endParaRPr>
            </a:p>
          </p:txBody>
        </p:sp>
        <p:sp>
          <p:nvSpPr>
            <p:cNvPr id="91" name="Line 22">
              <a:extLst>
                <a:ext uri="{FF2B5EF4-FFF2-40B4-BE49-F238E27FC236}">
                  <a16:creationId xmlns:a16="http://schemas.microsoft.com/office/drawing/2014/main" id="{7769C7C9-ADC5-B848-B48C-F422C7EBE8FB}"/>
                </a:ext>
              </a:extLst>
            </p:cNvPr>
            <p:cNvSpPr>
              <a:spLocks noChangeShapeType="1"/>
            </p:cNvSpPr>
            <p:nvPr/>
          </p:nvSpPr>
          <p:spPr bwMode="auto">
            <a:xfrm flipV="1">
              <a:off x="7000875" y="1819275"/>
              <a:ext cx="180975" cy="530225"/>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2" name="Line 23">
              <a:extLst>
                <a:ext uri="{FF2B5EF4-FFF2-40B4-BE49-F238E27FC236}">
                  <a16:creationId xmlns:a16="http://schemas.microsoft.com/office/drawing/2014/main" id="{E579FF7F-DE73-E14A-8EE9-65BCC9EF0D0A}"/>
                </a:ext>
              </a:extLst>
            </p:cNvPr>
            <p:cNvSpPr>
              <a:spLocks noChangeShapeType="1"/>
            </p:cNvSpPr>
            <p:nvPr/>
          </p:nvSpPr>
          <p:spPr bwMode="auto">
            <a:xfrm flipH="1">
              <a:off x="7078663" y="1825625"/>
              <a:ext cx="187325" cy="534988"/>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3" name="Line 22">
              <a:extLst>
                <a:ext uri="{FF2B5EF4-FFF2-40B4-BE49-F238E27FC236}">
                  <a16:creationId xmlns:a16="http://schemas.microsoft.com/office/drawing/2014/main" id="{6407598A-1198-B046-ACD6-89FFBAE9F5D8}"/>
                </a:ext>
              </a:extLst>
            </p:cNvPr>
            <p:cNvSpPr>
              <a:spLocks noChangeShapeType="1"/>
            </p:cNvSpPr>
            <p:nvPr/>
          </p:nvSpPr>
          <p:spPr bwMode="auto">
            <a:xfrm flipV="1">
              <a:off x="6416675" y="1736725"/>
              <a:ext cx="179388" cy="530225"/>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4" name="Line 23">
              <a:extLst>
                <a:ext uri="{FF2B5EF4-FFF2-40B4-BE49-F238E27FC236}">
                  <a16:creationId xmlns:a16="http://schemas.microsoft.com/office/drawing/2014/main" id="{AA613AE8-B26B-304E-9B36-0E639788D60C}"/>
                </a:ext>
              </a:extLst>
            </p:cNvPr>
            <p:cNvSpPr>
              <a:spLocks noChangeShapeType="1"/>
            </p:cNvSpPr>
            <p:nvPr/>
          </p:nvSpPr>
          <p:spPr bwMode="auto">
            <a:xfrm flipH="1">
              <a:off x="6492875" y="1743075"/>
              <a:ext cx="185738" cy="534988"/>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5" name="Line 138">
              <a:extLst>
                <a:ext uri="{FF2B5EF4-FFF2-40B4-BE49-F238E27FC236}">
                  <a16:creationId xmlns:a16="http://schemas.microsoft.com/office/drawing/2014/main" id="{6F964BD8-116B-D445-82F9-8C9897E3E733}"/>
                </a:ext>
              </a:extLst>
            </p:cNvPr>
            <p:cNvSpPr>
              <a:spLocks noChangeShapeType="1"/>
            </p:cNvSpPr>
            <p:nvPr/>
          </p:nvSpPr>
          <p:spPr bwMode="auto">
            <a:xfrm>
              <a:off x="7723188" y="2579688"/>
              <a:ext cx="658812"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sz="2000"/>
            </a:p>
          </p:txBody>
        </p:sp>
        <p:sp>
          <p:nvSpPr>
            <p:cNvPr id="96" name="Line 139">
              <a:extLst>
                <a:ext uri="{FF2B5EF4-FFF2-40B4-BE49-F238E27FC236}">
                  <a16:creationId xmlns:a16="http://schemas.microsoft.com/office/drawing/2014/main" id="{A562798A-3EC4-1E41-99DB-FA81FB640E5C}"/>
                </a:ext>
              </a:extLst>
            </p:cNvPr>
            <p:cNvSpPr>
              <a:spLocks noChangeShapeType="1"/>
            </p:cNvSpPr>
            <p:nvPr/>
          </p:nvSpPr>
          <p:spPr bwMode="auto">
            <a:xfrm>
              <a:off x="7726363" y="2682875"/>
              <a:ext cx="660400" cy="0"/>
            </a:xfrm>
            <a:prstGeom prst="line">
              <a:avLst/>
            </a:prstGeom>
            <a:noFill/>
            <a:ln w="19050">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sz="2000"/>
            </a:p>
          </p:txBody>
        </p:sp>
        <p:sp>
          <p:nvSpPr>
            <p:cNvPr id="97" name="Text Box 41">
              <a:extLst>
                <a:ext uri="{FF2B5EF4-FFF2-40B4-BE49-F238E27FC236}">
                  <a16:creationId xmlns:a16="http://schemas.microsoft.com/office/drawing/2014/main" id="{FEE3AD0E-92A3-9E48-8C36-9A0805BC837E}"/>
                </a:ext>
              </a:extLst>
            </p:cNvPr>
            <p:cNvSpPr txBox="1">
              <a:spLocks noChangeArrowheads="1"/>
            </p:cNvSpPr>
            <p:nvPr/>
          </p:nvSpPr>
          <p:spPr bwMode="auto">
            <a:xfrm>
              <a:off x="7813675" y="2146300"/>
              <a:ext cx="4508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1800" i="1">
                  <a:latin typeface="+mn-lt"/>
                </a:rPr>
                <a:t>d</a:t>
              </a:r>
              <a:r>
                <a:rPr lang="en-US" altLang="en-US" sz="1800" i="1" baseline="-25000">
                  <a:latin typeface="+mn-lt"/>
                </a:rPr>
                <a:t>i</a:t>
              </a:r>
            </a:p>
          </p:txBody>
        </p:sp>
        <p:sp>
          <p:nvSpPr>
            <p:cNvPr id="98" name="Text Box 41">
              <a:extLst>
                <a:ext uri="{FF2B5EF4-FFF2-40B4-BE49-F238E27FC236}">
                  <a16:creationId xmlns:a16="http://schemas.microsoft.com/office/drawing/2014/main" id="{0D2E1DAB-DBC4-2B41-8914-2E86878AE902}"/>
                </a:ext>
              </a:extLst>
            </p:cNvPr>
            <p:cNvSpPr txBox="1">
              <a:spLocks noChangeArrowheads="1"/>
            </p:cNvSpPr>
            <p:nvPr/>
          </p:nvSpPr>
          <p:spPr bwMode="auto">
            <a:xfrm>
              <a:off x="7829550" y="2663825"/>
              <a:ext cx="5064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1800" i="1">
                  <a:latin typeface="+mn-lt"/>
                </a:rPr>
                <a:t>u</a:t>
              </a:r>
              <a:r>
                <a:rPr lang="en-US" altLang="en-US" sz="1800" i="1" baseline="-25000">
                  <a:latin typeface="+mn-lt"/>
                </a:rPr>
                <a:t>i</a:t>
              </a:r>
            </a:p>
          </p:txBody>
        </p:sp>
        <p:sp>
          <p:nvSpPr>
            <p:cNvPr id="99" name="Text Box 47">
              <a:extLst>
                <a:ext uri="{FF2B5EF4-FFF2-40B4-BE49-F238E27FC236}">
                  <a16:creationId xmlns:a16="http://schemas.microsoft.com/office/drawing/2014/main" id="{A5050569-3116-8F4C-B19A-31999F9F230E}"/>
                </a:ext>
              </a:extLst>
            </p:cNvPr>
            <p:cNvSpPr txBox="1">
              <a:spLocks noChangeArrowheads="1"/>
            </p:cNvSpPr>
            <p:nvPr/>
          </p:nvSpPr>
          <p:spPr bwMode="auto">
            <a:xfrm>
              <a:off x="4498975" y="1616075"/>
              <a:ext cx="79057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ClrTx/>
                <a:buSzTx/>
                <a:buFontTx/>
                <a:buNone/>
              </a:pPr>
              <a:r>
                <a:rPr lang="en-US" altLang="en-US" sz="1600" i="1">
                  <a:latin typeface="+mn-lt"/>
                </a:rPr>
                <a:t>F</a:t>
              </a:r>
              <a:endParaRPr lang="en-US" altLang="en-US" sz="1600" i="1" baseline="-25000">
                <a:latin typeface="+mn-lt"/>
              </a:endParaRPr>
            </a:p>
          </p:txBody>
        </p:sp>
        <p:grpSp>
          <p:nvGrpSpPr>
            <p:cNvPr id="100" name="Group 143">
              <a:extLst>
                <a:ext uri="{FF2B5EF4-FFF2-40B4-BE49-F238E27FC236}">
                  <a16:creationId xmlns:a16="http://schemas.microsoft.com/office/drawing/2014/main" id="{479599EE-E0AC-5747-8F3A-66F7F72E864E}"/>
                </a:ext>
              </a:extLst>
            </p:cNvPr>
            <p:cNvGrpSpPr>
              <a:grpSpLocks/>
            </p:cNvGrpSpPr>
            <p:nvPr/>
          </p:nvGrpSpPr>
          <p:grpSpPr bwMode="auto">
            <a:xfrm>
              <a:off x="5114925" y="1690688"/>
              <a:ext cx="292100" cy="517525"/>
              <a:chOff x="4140" y="429"/>
              <a:chExt cx="1425" cy="2396"/>
            </a:xfrm>
          </p:grpSpPr>
          <p:sp>
            <p:nvSpPr>
              <p:cNvPr id="113" name="Freeform 144">
                <a:extLst>
                  <a:ext uri="{FF2B5EF4-FFF2-40B4-BE49-F238E27FC236}">
                    <a16:creationId xmlns:a16="http://schemas.microsoft.com/office/drawing/2014/main" id="{6A822DAE-E587-7E49-A7EE-6F64DAB03678}"/>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14" name="Rectangle 145">
                <a:extLst>
                  <a:ext uri="{FF2B5EF4-FFF2-40B4-BE49-F238E27FC236}">
                    <a16:creationId xmlns:a16="http://schemas.microsoft.com/office/drawing/2014/main" id="{5A81F0A7-6B44-1748-BC35-BE178F0E179E}"/>
                  </a:ext>
                </a:extLst>
              </p:cNvPr>
              <p:cNvSpPr>
                <a:spLocks noChangeArrowheads="1"/>
              </p:cNvSpPr>
              <p:nvPr/>
            </p:nvSpPr>
            <p:spPr bwMode="auto">
              <a:xfrm>
                <a:off x="4210" y="429"/>
                <a:ext cx="1046" cy="2286"/>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15" name="Freeform 146">
                <a:extLst>
                  <a:ext uri="{FF2B5EF4-FFF2-40B4-BE49-F238E27FC236}">
                    <a16:creationId xmlns:a16="http://schemas.microsoft.com/office/drawing/2014/main" id="{918EEC88-C8A9-2846-970B-50B7E983317A}"/>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16" name="Freeform 147">
                <a:extLst>
                  <a:ext uri="{FF2B5EF4-FFF2-40B4-BE49-F238E27FC236}">
                    <a16:creationId xmlns:a16="http://schemas.microsoft.com/office/drawing/2014/main" id="{AFDAC2FD-EE20-3E45-9DA1-1D9100AA9749}"/>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17" name="Rectangle 148">
                <a:extLst>
                  <a:ext uri="{FF2B5EF4-FFF2-40B4-BE49-F238E27FC236}">
                    <a16:creationId xmlns:a16="http://schemas.microsoft.com/office/drawing/2014/main" id="{E97CC808-FCA7-0341-9D5A-7F9EC0853241}"/>
                  </a:ext>
                </a:extLst>
              </p:cNvPr>
              <p:cNvSpPr>
                <a:spLocks noChangeArrowheads="1"/>
              </p:cNvSpPr>
              <p:nvPr/>
            </p:nvSpPr>
            <p:spPr bwMode="auto">
              <a:xfrm>
                <a:off x="4210" y="694"/>
                <a:ext cx="596"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nvGrpSpPr>
              <p:cNvPr id="118" name="Group 149">
                <a:extLst>
                  <a:ext uri="{FF2B5EF4-FFF2-40B4-BE49-F238E27FC236}">
                    <a16:creationId xmlns:a16="http://schemas.microsoft.com/office/drawing/2014/main" id="{FC0B1F07-1C50-E64F-B63B-8D1C420C1EDF}"/>
                  </a:ext>
                </a:extLst>
              </p:cNvPr>
              <p:cNvGrpSpPr>
                <a:grpSpLocks/>
              </p:cNvGrpSpPr>
              <p:nvPr/>
            </p:nvGrpSpPr>
            <p:grpSpPr bwMode="auto">
              <a:xfrm>
                <a:off x="4749" y="668"/>
                <a:ext cx="581" cy="145"/>
                <a:chOff x="614" y="2568"/>
                <a:chExt cx="725" cy="139"/>
              </a:xfrm>
            </p:grpSpPr>
            <p:sp>
              <p:nvSpPr>
                <p:cNvPr id="143" name="AutoShape 150">
                  <a:extLst>
                    <a:ext uri="{FF2B5EF4-FFF2-40B4-BE49-F238E27FC236}">
                      <a16:creationId xmlns:a16="http://schemas.microsoft.com/office/drawing/2014/main" id="{5F68B800-F174-0B4B-9F2F-A2B1F0AC8F99}"/>
                    </a:ext>
                  </a:extLst>
                </p:cNvPr>
                <p:cNvSpPr>
                  <a:spLocks noChangeArrowheads="1"/>
                </p:cNvSpPr>
                <p:nvPr/>
              </p:nvSpPr>
              <p:spPr bwMode="auto">
                <a:xfrm>
                  <a:off x="618" y="2571"/>
                  <a:ext cx="725"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44" name="AutoShape 151">
                  <a:extLst>
                    <a:ext uri="{FF2B5EF4-FFF2-40B4-BE49-F238E27FC236}">
                      <a16:creationId xmlns:a16="http://schemas.microsoft.com/office/drawing/2014/main" id="{66170CD7-30F0-104F-9FDE-D6C6D3ADF1E4}"/>
                    </a:ext>
                  </a:extLst>
                </p:cNvPr>
                <p:cNvSpPr>
                  <a:spLocks noChangeArrowheads="1"/>
                </p:cNvSpPr>
                <p:nvPr/>
              </p:nvSpPr>
              <p:spPr bwMode="auto">
                <a:xfrm>
                  <a:off x="637" y="2585"/>
                  <a:ext cx="686"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sp>
            <p:nvSpPr>
              <p:cNvPr id="119" name="Rectangle 152">
                <a:extLst>
                  <a:ext uri="{FF2B5EF4-FFF2-40B4-BE49-F238E27FC236}">
                    <a16:creationId xmlns:a16="http://schemas.microsoft.com/office/drawing/2014/main" id="{D5D7F168-5271-A741-AF1D-3A72BD2B5FBA}"/>
                  </a:ext>
                </a:extLst>
              </p:cNvPr>
              <p:cNvSpPr>
                <a:spLocks noChangeArrowheads="1"/>
              </p:cNvSpPr>
              <p:nvPr/>
            </p:nvSpPr>
            <p:spPr bwMode="auto">
              <a:xfrm>
                <a:off x="4225" y="1017"/>
                <a:ext cx="596" cy="51"/>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nvGrpSpPr>
              <p:cNvPr id="120" name="Group 153">
                <a:extLst>
                  <a:ext uri="{FF2B5EF4-FFF2-40B4-BE49-F238E27FC236}">
                    <a16:creationId xmlns:a16="http://schemas.microsoft.com/office/drawing/2014/main" id="{9BE27AD1-B49A-CD43-AEEF-1EB19E35FBF3}"/>
                  </a:ext>
                </a:extLst>
              </p:cNvPr>
              <p:cNvGrpSpPr>
                <a:grpSpLocks/>
              </p:cNvGrpSpPr>
              <p:nvPr/>
            </p:nvGrpSpPr>
            <p:grpSpPr bwMode="auto">
              <a:xfrm>
                <a:off x="4747" y="994"/>
                <a:ext cx="581" cy="134"/>
                <a:chOff x="614" y="2568"/>
                <a:chExt cx="725" cy="139"/>
              </a:xfrm>
            </p:grpSpPr>
            <p:sp>
              <p:nvSpPr>
                <p:cNvPr id="141" name="AutoShape 154">
                  <a:extLst>
                    <a:ext uri="{FF2B5EF4-FFF2-40B4-BE49-F238E27FC236}">
                      <a16:creationId xmlns:a16="http://schemas.microsoft.com/office/drawing/2014/main" id="{772812CA-D08B-5644-9C8E-95F457081755}"/>
                    </a:ext>
                  </a:extLst>
                </p:cNvPr>
                <p:cNvSpPr>
                  <a:spLocks noChangeArrowheads="1"/>
                </p:cNvSpPr>
                <p:nvPr/>
              </p:nvSpPr>
              <p:spPr bwMode="auto">
                <a:xfrm>
                  <a:off x="610" y="2569"/>
                  <a:ext cx="725" cy="137"/>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42" name="AutoShape 155">
                  <a:extLst>
                    <a:ext uri="{FF2B5EF4-FFF2-40B4-BE49-F238E27FC236}">
                      <a16:creationId xmlns:a16="http://schemas.microsoft.com/office/drawing/2014/main" id="{3D32E2F5-24C6-A54D-954E-F3C1A484996D}"/>
                    </a:ext>
                  </a:extLst>
                </p:cNvPr>
                <p:cNvSpPr>
                  <a:spLocks noChangeArrowheads="1"/>
                </p:cNvSpPr>
                <p:nvPr/>
              </p:nvSpPr>
              <p:spPr bwMode="auto">
                <a:xfrm>
                  <a:off x="630" y="2584"/>
                  <a:ext cx="68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sp>
            <p:nvSpPr>
              <p:cNvPr id="121" name="Rectangle 156">
                <a:extLst>
                  <a:ext uri="{FF2B5EF4-FFF2-40B4-BE49-F238E27FC236}">
                    <a16:creationId xmlns:a16="http://schemas.microsoft.com/office/drawing/2014/main" id="{59BDA1ED-A7F9-324D-9FF2-5D9F73B3BB40}"/>
                  </a:ext>
                </a:extLst>
              </p:cNvPr>
              <p:cNvSpPr>
                <a:spLocks noChangeArrowheads="1"/>
              </p:cNvSpPr>
              <p:nvPr/>
            </p:nvSpPr>
            <p:spPr bwMode="auto">
              <a:xfrm>
                <a:off x="4217" y="1355"/>
                <a:ext cx="596" cy="51"/>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22" name="Rectangle 157">
                <a:extLst>
                  <a:ext uri="{FF2B5EF4-FFF2-40B4-BE49-F238E27FC236}">
                    <a16:creationId xmlns:a16="http://schemas.microsoft.com/office/drawing/2014/main" id="{C0BFAB3F-AC35-F648-8105-682E59ADBCDE}"/>
                  </a:ext>
                </a:extLst>
              </p:cNvPr>
              <p:cNvSpPr>
                <a:spLocks noChangeArrowheads="1"/>
              </p:cNvSpPr>
              <p:nvPr/>
            </p:nvSpPr>
            <p:spPr bwMode="auto">
              <a:xfrm>
                <a:off x="4225" y="1656"/>
                <a:ext cx="596"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nvGrpSpPr>
              <p:cNvPr id="123" name="Group 158">
                <a:extLst>
                  <a:ext uri="{FF2B5EF4-FFF2-40B4-BE49-F238E27FC236}">
                    <a16:creationId xmlns:a16="http://schemas.microsoft.com/office/drawing/2014/main" id="{8FF69078-E28B-AD46-85BF-C0BBF789E7FE}"/>
                  </a:ext>
                </a:extLst>
              </p:cNvPr>
              <p:cNvGrpSpPr>
                <a:grpSpLocks/>
              </p:cNvGrpSpPr>
              <p:nvPr/>
            </p:nvGrpSpPr>
            <p:grpSpPr bwMode="auto">
              <a:xfrm>
                <a:off x="4735" y="1627"/>
                <a:ext cx="582" cy="151"/>
                <a:chOff x="614" y="2568"/>
                <a:chExt cx="725" cy="139"/>
              </a:xfrm>
            </p:grpSpPr>
            <p:sp>
              <p:nvSpPr>
                <p:cNvPr id="139" name="AutoShape 159">
                  <a:extLst>
                    <a:ext uri="{FF2B5EF4-FFF2-40B4-BE49-F238E27FC236}">
                      <a16:creationId xmlns:a16="http://schemas.microsoft.com/office/drawing/2014/main" id="{9B0DD67E-9E17-0249-BE4A-653C3A8D28A3}"/>
                    </a:ext>
                  </a:extLst>
                </p:cNvPr>
                <p:cNvSpPr>
                  <a:spLocks noChangeArrowheads="1"/>
                </p:cNvSpPr>
                <p:nvPr/>
              </p:nvSpPr>
              <p:spPr bwMode="auto">
                <a:xfrm>
                  <a:off x="616" y="2568"/>
                  <a:ext cx="724" cy="142"/>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40" name="AutoShape 160">
                  <a:extLst>
                    <a:ext uri="{FF2B5EF4-FFF2-40B4-BE49-F238E27FC236}">
                      <a16:creationId xmlns:a16="http://schemas.microsoft.com/office/drawing/2014/main" id="{5D2A256B-AF19-C745-A1FF-3A72EC870184}"/>
                    </a:ext>
                  </a:extLst>
                </p:cNvPr>
                <p:cNvSpPr>
                  <a:spLocks noChangeArrowheads="1"/>
                </p:cNvSpPr>
                <p:nvPr/>
              </p:nvSpPr>
              <p:spPr bwMode="auto">
                <a:xfrm>
                  <a:off x="635" y="2582"/>
                  <a:ext cx="685"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sp>
            <p:nvSpPr>
              <p:cNvPr id="124" name="Freeform 161">
                <a:extLst>
                  <a:ext uri="{FF2B5EF4-FFF2-40B4-BE49-F238E27FC236}">
                    <a16:creationId xmlns:a16="http://schemas.microsoft.com/office/drawing/2014/main" id="{A83F5805-F3B3-3346-A9B8-FDEF2D105CCB}"/>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grpSp>
            <p:nvGrpSpPr>
              <p:cNvPr id="125" name="Group 162">
                <a:extLst>
                  <a:ext uri="{FF2B5EF4-FFF2-40B4-BE49-F238E27FC236}">
                    <a16:creationId xmlns:a16="http://schemas.microsoft.com/office/drawing/2014/main" id="{A2204E45-948E-A34A-A108-2294B7FAFA3C}"/>
                  </a:ext>
                </a:extLst>
              </p:cNvPr>
              <p:cNvGrpSpPr>
                <a:grpSpLocks/>
              </p:cNvGrpSpPr>
              <p:nvPr/>
            </p:nvGrpSpPr>
            <p:grpSpPr bwMode="auto">
              <a:xfrm>
                <a:off x="4739" y="1327"/>
                <a:ext cx="582" cy="139"/>
                <a:chOff x="614" y="2568"/>
                <a:chExt cx="725" cy="139"/>
              </a:xfrm>
            </p:grpSpPr>
            <p:sp>
              <p:nvSpPr>
                <p:cNvPr id="137" name="AutoShape 163">
                  <a:extLst>
                    <a:ext uri="{FF2B5EF4-FFF2-40B4-BE49-F238E27FC236}">
                      <a16:creationId xmlns:a16="http://schemas.microsoft.com/office/drawing/2014/main" id="{3CCECF35-2FC0-5E40-B1DA-1DB0D6F7BC2F}"/>
                    </a:ext>
                  </a:extLst>
                </p:cNvPr>
                <p:cNvSpPr>
                  <a:spLocks noChangeArrowheads="1"/>
                </p:cNvSpPr>
                <p:nvPr/>
              </p:nvSpPr>
              <p:spPr bwMode="auto">
                <a:xfrm>
                  <a:off x="611" y="2567"/>
                  <a:ext cx="724"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8" name="AutoShape 164">
                  <a:extLst>
                    <a:ext uri="{FF2B5EF4-FFF2-40B4-BE49-F238E27FC236}">
                      <a16:creationId xmlns:a16="http://schemas.microsoft.com/office/drawing/2014/main" id="{8B74FE84-F46F-BD45-B59C-4B4E221C60D0}"/>
                    </a:ext>
                  </a:extLst>
                </p:cNvPr>
                <p:cNvSpPr>
                  <a:spLocks noChangeArrowheads="1"/>
                </p:cNvSpPr>
                <p:nvPr/>
              </p:nvSpPr>
              <p:spPr bwMode="auto">
                <a:xfrm>
                  <a:off x="630" y="2581"/>
                  <a:ext cx="68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sp>
            <p:nvSpPr>
              <p:cNvPr id="126" name="Rectangle 165">
                <a:extLst>
                  <a:ext uri="{FF2B5EF4-FFF2-40B4-BE49-F238E27FC236}">
                    <a16:creationId xmlns:a16="http://schemas.microsoft.com/office/drawing/2014/main" id="{EFB8CB6A-6447-D24D-BD88-7D176E4102A0}"/>
                  </a:ext>
                </a:extLst>
              </p:cNvPr>
              <p:cNvSpPr>
                <a:spLocks noChangeArrowheads="1"/>
              </p:cNvSpPr>
              <p:nvPr/>
            </p:nvSpPr>
            <p:spPr bwMode="auto">
              <a:xfrm>
                <a:off x="5247" y="429"/>
                <a:ext cx="70" cy="2286"/>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27" name="Freeform 166">
                <a:extLst>
                  <a:ext uri="{FF2B5EF4-FFF2-40B4-BE49-F238E27FC236}">
                    <a16:creationId xmlns:a16="http://schemas.microsoft.com/office/drawing/2014/main" id="{7DA25C04-818C-944B-AA5E-5C80E73C01C8}"/>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28" name="Freeform 167">
                <a:extLst>
                  <a:ext uri="{FF2B5EF4-FFF2-40B4-BE49-F238E27FC236}">
                    <a16:creationId xmlns:a16="http://schemas.microsoft.com/office/drawing/2014/main" id="{047480B1-08CE-354D-B27C-4B6428A5A823}"/>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29" name="Oval 168">
                <a:extLst>
                  <a:ext uri="{FF2B5EF4-FFF2-40B4-BE49-F238E27FC236}">
                    <a16:creationId xmlns:a16="http://schemas.microsoft.com/office/drawing/2014/main" id="{809BB7F4-67B7-B54C-A450-898CD1825B72}"/>
                  </a:ext>
                </a:extLst>
              </p:cNvPr>
              <p:cNvSpPr>
                <a:spLocks noChangeArrowheads="1"/>
              </p:cNvSpPr>
              <p:nvPr/>
            </p:nvSpPr>
            <p:spPr bwMode="auto">
              <a:xfrm>
                <a:off x="5519" y="2612"/>
                <a:ext cx="46"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0" name="Freeform 169">
                <a:extLst>
                  <a:ext uri="{FF2B5EF4-FFF2-40B4-BE49-F238E27FC236}">
                    <a16:creationId xmlns:a16="http://schemas.microsoft.com/office/drawing/2014/main" id="{DA683EDC-F6BF-7C4C-8A71-32D3320CA39F}"/>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2000"/>
              </a:p>
            </p:txBody>
          </p:sp>
          <p:sp>
            <p:nvSpPr>
              <p:cNvPr id="131" name="AutoShape 170">
                <a:extLst>
                  <a:ext uri="{FF2B5EF4-FFF2-40B4-BE49-F238E27FC236}">
                    <a16:creationId xmlns:a16="http://schemas.microsoft.com/office/drawing/2014/main" id="{96EA98F8-F846-2A44-824F-71FAA477B583}"/>
                  </a:ext>
                </a:extLst>
              </p:cNvPr>
              <p:cNvSpPr>
                <a:spLocks noChangeArrowheads="1"/>
              </p:cNvSpPr>
              <p:nvPr/>
            </p:nvSpPr>
            <p:spPr bwMode="auto">
              <a:xfrm>
                <a:off x="4140" y="2678"/>
                <a:ext cx="1200" cy="147"/>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2" name="AutoShape 171">
                <a:extLst>
                  <a:ext uri="{FF2B5EF4-FFF2-40B4-BE49-F238E27FC236}">
                    <a16:creationId xmlns:a16="http://schemas.microsoft.com/office/drawing/2014/main" id="{23E7F763-52E6-DF40-9EB6-F8624D7B133E}"/>
                  </a:ext>
                </a:extLst>
              </p:cNvPr>
              <p:cNvSpPr>
                <a:spLocks noChangeArrowheads="1"/>
              </p:cNvSpPr>
              <p:nvPr/>
            </p:nvSpPr>
            <p:spPr bwMode="auto">
              <a:xfrm>
                <a:off x="4210" y="2707"/>
                <a:ext cx="1069" cy="88"/>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3" name="Oval 172">
                <a:extLst>
                  <a:ext uri="{FF2B5EF4-FFF2-40B4-BE49-F238E27FC236}">
                    <a16:creationId xmlns:a16="http://schemas.microsoft.com/office/drawing/2014/main" id="{99202063-5BB9-474C-B3CE-B9C1D5A1BFD1}"/>
                  </a:ext>
                </a:extLst>
              </p:cNvPr>
              <p:cNvSpPr>
                <a:spLocks noChangeArrowheads="1"/>
              </p:cNvSpPr>
              <p:nvPr/>
            </p:nvSpPr>
            <p:spPr bwMode="auto">
              <a:xfrm>
                <a:off x="4310" y="2384"/>
                <a:ext cx="155"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4" name="Oval 173">
                <a:extLst>
                  <a:ext uri="{FF2B5EF4-FFF2-40B4-BE49-F238E27FC236}">
                    <a16:creationId xmlns:a16="http://schemas.microsoft.com/office/drawing/2014/main" id="{B09AE0A9-5898-4647-9779-E5BDE41A54C8}"/>
                  </a:ext>
                </a:extLst>
              </p:cNvPr>
              <p:cNvSpPr>
                <a:spLocks noChangeArrowheads="1"/>
              </p:cNvSpPr>
              <p:nvPr/>
            </p:nvSpPr>
            <p:spPr bwMode="auto">
              <a:xfrm>
                <a:off x="4489" y="2384"/>
                <a:ext cx="155" cy="14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ClrTx/>
                  <a:buSzTx/>
                  <a:buFontTx/>
                  <a:buNone/>
                </a:pPr>
                <a:endParaRPr lang="en-US" altLang="en-US">
                  <a:solidFill>
                    <a:srgbClr val="FF0000"/>
                  </a:solidFill>
                  <a:latin typeface="+mn-lt"/>
                  <a:cs typeface="Arial" panose="020B0604020202020204" pitchFamily="34" charset="0"/>
                </a:endParaRPr>
              </a:p>
            </p:txBody>
          </p:sp>
          <p:sp>
            <p:nvSpPr>
              <p:cNvPr id="135" name="Oval 174">
                <a:extLst>
                  <a:ext uri="{FF2B5EF4-FFF2-40B4-BE49-F238E27FC236}">
                    <a16:creationId xmlns:a16="http://schemas.microsoft.com/office/drawing/2014/main" id="{8844CEFC-6420-264F-A5ED-01CEFDBE7986}"/>
                  </a:ext>
                </a:extLst>
              </p:cNvPr>
              <p:cNvSpPr>
                <a:spLocks noChangeArrowheads="1"/>
              </p:cNvSpPr>
              <p:nvPr/>
            </p:nvSpPr>
            <p:spPr bwMode="auto">
              <a:xfrm>
                <a:off x="4659" y="2384"/>
                <a:ext cx="163"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sp>
            <p:nvSpPr>
              <p:cNvPr id="136" name="Rectangle 175">
                <a:extLst>
                  <a:ext uri="{FF2B5EF4-FFF2-40B4-BE49-F238E27FC236}">
                    <a16:creationId xmlns:a16="http://schemas.microsoft.com/office/drawing/2014/main" id="{C4C6A502-6F38-784C-A809-5E5499386BB6}"/>
                  </a:ext>
                </a:extLst>
              </p:cNvPr>
              <p:cNvSpPr>
                <a:spLocks noChangeArrowheads="1"/>
              </p:cNvSpPr>
              <p:nvPr/>
            </p:nvSpPr>
            <p:spPr bwMode="auto">
              <a:xfrm>
                <a:off x="5062" y="1833"/>
                <a:ext cx="85" cy="764"/>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400">
                  <a:latin typeface="+mn-lt"/>
                </a:endParaRPr>
              </a:p>
            </p:txBody>
          </p:sp>
        </p:grpSp>
        <p:grpSp>
          <p:nvGrpSpPr>
            <p:cNvPr id="101" name="Group 176">
              <a:extLst>
                <a:ext uri="{FF2B5EF4-FFF2-40B4-BE49-F238E27FC236}">
                  <a16:creationId xmlns:a16="http://schemas.microsoft.com/office/drawing/2014/main" id="{7458836E-953E-904B-914D-ECEC36221A8B}"/>
                </a:ext>
              </a:extLst>
            </p:cNvPr>
            <p:cNvGrpSpPr>
              <a:grpSpLocks/>
            </p:cNvGrpSpPr>
            <p:nvPr/>
          </p:nvGrpSpPr>
          <p:grpSpPr bwMode="auto">
            <a:xfrm>
              <a:off x="4471988" y="2492375"/>
              <a:ext cx="620712" cy="512763"/>
              <a:chOff x="-44" y="1473"/>
              <a:chExt cx="981" cy="1105"/>
            </a:xfrm>
          </p:grpSpPr>
          <p:pic>
            <p:nvPicPr>
              <p:cNvPr id="111" name="Picture 177" descr="desktop_computer_stylized_medium">
                <a:extLst>
                  <a:ext uri="{FF2B5EF4-FFF2-40B4-BE49-F238E27FC236}">
                    <a16:creationId xmlns:a16="http://schemas.microsoft.com/office/drawing/2014/main" id="{176B8344-E22D-204D-807C-E9CE58B1B9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 name="Freeform 178">
                <a:extLst>
                  <a:ext uri="{FF2B5EF4-FFF2-40B4-BE49-F238E27FC236}">
                    <a16:creationId xmlns:a16="http://schemas.microsoft.com/office/drawing/2014/main" id="{1A078022-91F2-3F4E-9EA0-44DFCAF22D0A}"/>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102" name="Group 179">
              <a:extLst>
                <a:ext uri="{FF2B5EF4-FFF2-40B4-BE49-F238E27FC236}">
                  <a16:creationId xmlns:a16="http://schemas.microsoft.com/office/drawing/2014/main" id="{B3CDB5E9-406A-8D48-A50D-C935BF4A5698}"/>
                </a:ext>
              </a:extLst>
            </p:cNvPr>
            <p:cNvGrpSpPr>
              <a:grpSpLocks/>
            </p:cNvGrpSpPr>
            <p:nvPr/>
          </p:nvGrpSpPr>
          <p:grpSpPr bwMode="auto">
            <a:xfrm>
              <a:off x="6300788" y="1284288"/>
              <a:ext cx="620712" cy="512762"/>
              <a:chOff x="-44" y="1473"/>
              <a:chExt cx="981" cy="1105"/>
            </a:xfrm>
          </p:grpSpPr>
          <p:pic>
            <p:nvPicPr>
              <p:cNvPr id="109" name="Picture 180" descr="desktop_computer_stylized_medium">
                <a:extLst>
                  <a:ext uri="{FF2B5EF4-FFF2-40B4-BE49-F238E27FC236}">
                    <a16:creationId xmlns:a16="http://schemas.microsoft.com/office/drawing/2014/main" id="{9E1583F0-4FBC-314F-B2AB-B24E50144F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0" name="Freeform 181">
                <a:extLst>
                  <a:ext uri="{FF2B5EF4-FFF2-40B4-BE49-F238E27FC236}">
                    <a16:creationId xmlns:a16="http://schemas.microsoft.com/office/drawing/2014/main" id="{6E0AAFA3-AC83-6048-B318-2420EC961D5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103" name="Group 182">
              <a:extLst>
                <a:ext uri="{FF2B5EF4-FFF2-40B4-BE49-F238E27FC236}">
                  <a16:creationId xmlns:a16="http://schemas.microsoft.com/office/drawing/2014/main" id="{DCBBB39F-5E4C-C245-BE28-58A83FA44FE0}"/>
                </a:ext>
              </a:extLst>
            </p:cNvPr>
            <p:cNvGrpSpPr>
              <a:grpSpLocks/>
            </p:cNvGrpSpPr>
            <p:nvPr/>
          </p:nvGrpSpPr>
          <p:grpSpPr bwMode="auto">
            <a:xfrm>
              <a:off x="6910388" y="1360488"/>
              <a:ext cx="620712" cy="512762"/>
              <a:chOff x="-44" y="1473"/>
              <a:chExt cx="981" cy="1105"/>
            </a:xfrm>
          </p:grpSpPr>
          <p:pic>
            <p:nvPicPr>
              <p:cNvPr id="107" name="Picture 183" descr="desktop_computer_stylized_medium">
                <a:extLst>
                  <a:ext uri="{FF2B5EF4-FFF2-40B4-BE49-F238E27FC236}">
                    <a16:creationId xmlns:a16="http://schemas.microsoft.com/office/drawing/2014/main" id="{E5D20624-0F1B-4B43-A13C-C75A9292C5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8" name="Freeform 184">
                <a:extLst>
                  <a:ext uri="{FF2B5EF4-FFF2-40B4-BE49-F238E27FC236}">
                    <a16:creationId xmlns:a16="http://schemas.microsoft.com/office/drawing/2014/main" id="{35980134-57CB-D848-8F7C-C5F772511B72}"/>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104" name="Group 185">
              <a:extLst>
                <a:ext uri="{FF2B5EF4-FFF2-40B4-BE49-F238E27FC236}">
                  <a16:creationId xmlns:a16="http://schemas.microsoft.com/office/drawing/2014/main" id="{CAAE67A0-6730-B94B-A304-CFA3F109B656}"/>
                </a:ext>
              </a:extLst>
            </p:cNvPr>
            <p:cNvGrpSpPr>
              <a:grpSpLocks/>
            </p:cNvGrpSpPr>
            <p:nvPr/>
          </p:nvGrpSpPr>
          <p:grpSpPr bwMode="auto">
            <a:xfrm flipH="1">
              <a:off x="8369300" y="2362200"/>
              <a:ext cx="620713" cy="512763"/>
              <a:chOff x="-44" y="1473"/>
              <a:chExt cx="981" cy="1105"/>
            </a:xfrm>
          </p:grpSpPr>
          <p:pic>
            <p:nvPicPr>
              <p:cNvPr id="105" name="Picture 186" descr="desktop_computer_stylized_medium">
                <a:extLst>
                  <a:ext uri="{FF2B5EF4-FFF2-40B4-BE49-F238E27FC236}">
                    <a16:creationId xmlns:a16="http://schemas.microsoft.com/office/drawing/2014/main" id="{374F131D-15C0-B347-9AFE-5A5EEADA4E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 name="Freeform 187">
                <a:extLst>
                  <a:ext uri="{FF2B5EF4-FFF2-40B4-BE49-F238E27FC236}">
                    <a16:creationId xmlns:a16="http://schemas.microsoft.com/office/drawing/2014/main" id="{D81A3509-0DD0-1042-A6A3-8C677E9DCC52}"/>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sp>
        <p:nvSpPr>
          <p:cNvPr id="74" name="Rectangle 47">
            <a:extLst>
              <a:ext uri="{FF2B5EF4-FFF2-40B4-BE49-F238E27FC236}">
                <a16:creationId xmlns:a16="http://schemas.microsoft.com/office/drawing/2014/main" id="{26E15167-D083-564B-BF0B-913CAA6175CE}"/>
              </a:ext>
            </a:extLst>
          </p:cNvPr>
          <p:cNvSpPr>
            <a:spLocks noChangeArrowheads="1"/>
          </p:cNvSpPr>
          <p:nvPr/>
        </p:nvSpPr>
        <p:spPr bwMode="auto">
          <a:xfrm>
            <a:off x="865984" y="3876829"/>
            <a:ext cx="8524160" cy="1252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681038" indent="-223838">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5000"/>
              </a:lnSpc>
              <a:buClr>
                <a:srgbClr val="000099"/>
              </a:buClr>
              <a:buSzPct val="100000"/>
              <a:buFont typeface="Wingdings" pitchFamily="2" charset="2"/>
              <a:buChar char="§"/>
            </a:pPr>
            <a:r>
              <a:rPr lang="en-US" altLang="en-US" sz="2800" i="1" dirty="0">
                <a:solidFill>
                  <a:srgbClr val="CC0000"/>
                </a:solidFill>
                <a:latin typeface="+mn-lt"/>
              </a:rPr>
              <a:t>clients: </a:t>
            </a:r>
            <a:r>
              <a:rPr lang="en-US" altLang="en-US" sz="2800" dirty="0">
                <a:latin typeface="+mn-lt"/>
              </a:rPr>
              <a:t>as aggregate must download </a:t>
            </a:r>
            <a:r>
              <a:rPr lang="en-US" altLang="en-US" sz="2800" i="1" dirty="0">
                <a:latin typeface="+mn-lt"/>
              </a:rPr>
              <a:t>NF</a:t>
            </a:r>
            <a:r>
              <a:rPr lang="en-US" altLang="en-US" sz="2800" dirty="0">
                <a:latin typeface="+mn-lt"/>
              </a:rPr>
              <a:t> bits</a:t>
            </a:r>
          </a:p>
          <a:p>
            <a:pPr lvl="1">
              <a:lnSpc>
                <a:spcPct val="85000"/>
              </a:lnSpc>
              <a:buClr>
                <a:srgbClr val="000099"/>
              </a:buClr>
              <a:buSzTx/>
              <a:buFont typeface="Arial" panose="020B0604020202020204" pitchFamily="34" charset="0"/>
              <a:buChar char="•"/>
            </a:pPr>
            <a:r>
              <a:rPr lang="en-US" altLang="en-US" sz="2400" dirty="0">
                <a:latin typeface="+mn-lt"/>
              </a:rPr>
              <a:t>max upload rate (limiting max download rate) is </a:t>
            </a:r>
            <a:r>
              <a:rPr lang="en-US" altLang="en-US" sz="2400" i="1" dirty="0">
                <a:latin typeface="+mn-lt"/>
              </a:rPr>
              <a:t>u</a:t>
            </a:r>
            <a:r>
              <a:rPr lang="en-US" altLang="en-US" sz="2400" i="1" baseline="-25000" dirty="0">
                <a:latin typeface="+mn-lt"/>
              </a:rPr>
              <a:t>s</a:t>
            </a:r>
            <a:r>
              <a:rPr lang="en-US" altLang="en-US" sz="2400" i="1" dirty="0">
                <a:latin typeface="+mn-lt"/>
              </a:rPr>
              <a:t> + </a:t>
            </a:r>
            <a:r>
              <a:rPr lang="en-US" altLang="en-US" sz="2800" i="1" dirty="0">
                <a:latin typeface="Symbol" pitchFamily="2" charset="2"/>
              </a:rPr>
              <a:t>S</a:t>
            </a:r>
            <a:r>
              <a:rPr lang="en-US" altLang="en-US" sz="2400" i="1" dirty="0">
                <a:latin typeface="+mn-lt"/>
              </a:rPr>
              <a:t>u</a:t>
            </a:r>
            <a:r>
              <a:rPr lang="en-US" altLang="en-US" sz="2400" i="1" baseline="-25000" dirty="0">
                <a:latin typeface="+mn-lt"/>
              </a:rPr>
              <a:t>i</a:t>
            </a:r>
          </a:p>
        </p:txBody>
      </p:sp>
      <p:sp>
        <p:nvSpPr>
          <p:cNvPr id="75" name="Text Box 51">
            <a:extLst>
              <a:ext uri="{FF2B5EF4-FFF2-40B4-BE49-F238E27FC236}">
                <a16:creationId xmlns:a16="http://schemas.microsoft.com/office/drawing/2014/main" id="{6898F8CA-12DA-BE4E-B99B-FD50E8479F39}"/>
              </a:ext>
            </a:extLst>
          </p:cNvPr>
          <p:cNvSpPr txBox="1">
            <a:spLocks noChangeArrowheads="1"/>
          </p:cNvSpPr>
          <p:nvPr/>
        </p:nvSpPr>
        <p:spPr bwMode="auto">
          <a:xfrm>
            <a:off x="1496934" y="5088499"/>
            <a:ext cx="2267800" cy="887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r">
              <a:lnSpc>
                <a:spcPct val="80000"/>
              </a:lnSpc>
            </a:pPr>
            <a:r>
              <a:rPr lang="en-US" altLang="en-US" i="1" dirty="0">
                <a:latin typeface="+mn-lt"/>
              </a:rPr>
              <a:t>time to  distribute F </a:t>
            </a:r>
          </a:p>
          <a:p>
            <a:pPr algn="r">
              <a:lnSpc>
                <a:spcPct val="80000"/>
              </a:lnSpc>
            </a:pPr>
            <a:r>
              <a:rPr lang="en-US" altLang="en-US" i="1" dirty="0">
                <a:latin typeface="+mn-lt"/>
              </a:rPr>
              <a:t>to N clients using </a:t>
            </a:r>
          </a:p>
          <a:p>
            <a:pPr algn="r">
              <a:lnSpc>
                <a:spcPct val="80000"/>
              </a:lnSpc>
            </a:pPr>
            <a:r>
              <a:rPr lang="en-US" altLang="en-US" i="1" dirty="0">
                <a:latin typeface="+mn-lt"/>
              </a:rPr>
              <a:t>P2P approach</a:t>
            </a:r>
            <a:r>
              <a:rPr lang="en-US" altLang="en-US" sz="2400" dirty="0">
                <a:latin typeface="+mn-lt"/>
              </a:rPr>
              <a:t> </a:t>
            </a:r>
            <a:endParaRPr lang="en-US" altLang="en-US" sz="2800" dirty="0">
              <a:latin typeface="+mn-lt"/>
            </a:endParaRPr>
          </a:p>
        </p:txBody>
      </p:sp>
      <p:sp>
        <p:nvSpPr>
          <p:cNvPr id="76" name="Rectangle 55">
            <a:extLst>
              <a:ext uri="{FF2B5EF4-FFF2-40B4-BE49-F238E27FC236}">
                <a16:creationId xmlns:a16="http://schemas.microsoft.com/office/drawing/2014/main" id="{07D73A35-ECF9-A74A-AC62-7DA2D51708AB}"/>
              </a:ext>
            </a:extLst>
          </p:cNvPr>
          <p:cNvSpPr>
            <a:spLocks noChangeArrowheads="1"/>
          </p:cNvSpPr>
          <p:nvPr/>
        </p:nvSpPr>
        <p:spPr bwMode="auto">
          <a:xfrm>
            <a:off x="1336619" y="4991768"/>
            <a:ext cx="9155099" cy="1006589"/>
          </a:xfrm>
          <a:prstGeom prst="rect">
            <a:avLst/>
          </a:prstGeom>
          <a:noFill/>
          <a:ln w="190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sz="2800">
              <a:latin typeface="+mn-lt"/>
            </a:endParaRPr>
          </a:p>
        </p:txBody>
      </p:sp>
      <p:sp>
        <p:nvSpPr>
          <p:cNvPr id="77" name="Text Box 31">
            <a:extLst>
              <a:ext uri="{FF2B5EF4-FFF2-40B4-BE49-F238E27FC236}">
                <a16:creationId xmlns:a16="http://schemas.microsoft.com/office/drawing/2014/main" id="{1DD5EA55-8934-0448-A71E-1044D6D26535}"/>
              </a:ext>
            </a:extLst>
          </p:cNvPr>
          <p:cNvSpPr txBox="1">
            <a:spLocks noChangeArrowheads="1"/>
          </p:cNvSpPr>
          <p:nvPr/>
        </p:nvSpPr>
        <p:spPr bwMode="auto">
          <a:xfrm>
            <a:off x="4214018" y="5202837"/>
            <a:ext cx="626209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r>
              <a:rPr lang="en-US" altLang="en-US" sz="3200" i="1" dirty="0">
                <a:latin typeface="+mn-lt"/>
              </a:rPr>
              <a:t> D</a:t>
            </a:r>
            <a:r>
              <a:rPr lang="en-US" altLang="en-US" sz="3200" i="1" baseline="-25000" dirty="0">
                <a:latin typeface="+mn-lt"/>
              </a:rPr>
              <a:t>P2P</a:t>
            </a:r>
            <a:r>
              <a:rPr lang="en-US" altLang="en-US" sz="3200" i="1" dirty="0">
                <a:latin typeface="+mn-lt"/>
              </a:rPr>
              <a:t> &gt; max{F/</a:t>
            </a:r>
            <a:r>
              <a:rPr lang="en-US" altLang="en-US" sz="3200" i="1" dirty="0" err="1">
                <a:latin typeface="+mn-lt"/>
              </a:rPr>
              <a:t>u</a:t>
            </a:r>
            <a:r>
              <a:rPr lang="en-US" altLang="en-US" sz="3200" i="1" baseline="-25000" dirty="0" err="1">
                <a:latin typeface="+mn-lt"/>
              </a:rPr>
              <a:t>s,</a:t>
            </a:r>
            <a:r>
              <a:rPr lang="en-US" altLang="en-US" sz="3200" i="1" dirty="0" err="1">
                <a:latin typeface="+mn-lt"/>
              </a:rPr>
              <a:t>,F</a:t>
            </a:r>
            <a:r>
              <a:rPr lang="en-US" altLang="en-US" sz="3200" i="1" dirty="0">
                <a:latin typeface="+mn-lt"/>
              </a:rPr>
              <a:t>/</a:t>
            </a:r>
            <a:r>
              <a:rPr lang="en-US" altLang="en-US" sz="3200" i="1" dirty="0" err="1">
                <a:latin typeface="+mn-lt"/>
              </a:rPr>
              <a:t>d</a:t>
            </a:r>
            <a:r>
              <a:rPr lang="en-US" altLang="en-US" sz="3200" i="1" baseline="-25000" dirty="0" err="1">
                <a:latin typeface="+mn-lt"/>
              </a:rPr>
              <a:t>min</a:t>
            </a:r>
            <a:r>
              <a:rPr lang="en-US" altLang="en-US" sz="3200" i="1" baseline="-25000" dirty="0">
                <a:latin typeface="+mn-lt"/>
              </a:rPr>
              <a:t>,</a:t>
            </a:r>
            <a:r>
              <a:rPr lang="en-US" altLang="en-US" sz="3200" i="1" dirty="0">
                <a:latin typeface="+mn-lt"/>
              </a:rPr>
              <a:t>,NF/(</a:t>
            </a:r>
            <a:r>
              <a:rPr lang="en-US" altLang="en-US" sz="2800" i="1" dirty="0">
                <a:latin typeface="+mn-lt"/>
              </a:rPr>
              <a:t>u</a:t>
            </a:r>
            <a:r>
              <a:rPr lang="en-US" altLang="en-US" sz="2800" i="1" baseline="-25000" dirty="0">
                <a:latin typeface="+mn-lt"/>
              </a:rPr>
              <a:t>s</a:t>
            </a:r>
            <a:r>
              <a:rPr lang="en-US" altLang="en-US" sz="2800" i="1" dirty="0">
                <a:latin typeface="+mn-lt"/>
              </a:rPr>
              <a:t> + </a:t>
            </a:r>
            <a:r>
              <a:rPr lang="en-US" altLang="en-US" sz="3200" i="1" dirty="0">
                <a:latin typeface="Symbol" pitchFamily="2" charset="2"/>
              </a:rPr>
              <a:t>S</a:t>
            </a:r>
            <a:r>
              <a:rPr lang="en-US" altLang="en-US" sz="2800" i="1" dirty="0">
                <a:latin typeface="+mn-lt"/>
              </a:rPr>
              <a:t>u</a:t>
            </a:r>
            <a:r>
              <a:rPr lang="en-US" altLang="en-US" sz="2800" i="1" baseline="-25000" dirty="0">
                <a:latin typeface="+mn-lt"/>
              </a:rPr>
              <a:t>i</a:t>
            </a:r>
            <a:r>
              <a:rPr lang="en-US" altLang="en-US" sz="3200" dirty="0">
                <a:latin typeface="+mn-lt"/>
              </a:rPr>
              <a:t>)</a:t>
            </a:r>
            <a:r>
              <a:rPr lang="en-US" altLang="en-US" sz="3200" i="1" dirty="0">
                <a:latin typeface="+mn-lt"/>
              </a:rPr>
              <a:t>}</a:t>
            </a:r>
            <a:r>
              <a:rPr lang="en-US" altLang="en-US" sz="3200" i="1" dirty="0">
                <a:solidFill>
                  <a:srgbClr val="CC0000"/>
                </a:solidFill>
                <a:latin typeface="+mn-lt"/>
              </a:rPr>
              <a:t> </a:t>
            </a:r>
          </a:p>
        </p:txBody>
      </p:sp>
      <p:grpSp>
        <p:nvGrpSpPr>
          <p:cNvPr id="2" name="Group 1">
            <a:extLst>
              <a:ext uri="{FF2B5EF4-FFF2-40B4-BE49-F238E27FC236}">
                <a16:creationId xmlns:a16="http://schemas.microsoft.com/office/drawing/2014/main" id="{2ECD18A4-3D93-C746-80BB-B1FC987C2D33}"/>
              </a:ext>
            </a:extLst>
          </p:cNvPr>
          <p:cNvGrpSpPr/>
          <p:nvPr/>
        </p:nvGrpSpPr>
        <p:grpSpPr>
          <a:xfrm>
            <a:off x="3027135" y="5637812"/>
            <a:ext cx="7034618" cy="1072227"/>
            <a:chOff x="3027135" y="5637812"/>
            <a:chExt cx="7034618" cy="1072227"/>
          </a:xfrm>
        </p:grpSpPr>
        <p:sp>
          <p:nvSpPr>
            <p:cNvPr id="78" name="Line 33">
              <a:extLst>
                <a:ext uri="{FF2B5EF4-FFF2-40B4-BE49-F238E27FC236}">
                  <a16:creationId xmlns:a16="http://schemas.microsoft.com/office/drawing/2014/main" id="{9C4B1B80-0BB4-8F40-8465-4FD53B2DEEF4}"/>
                </a:ext>
              </a:extLst>
            </p:cNvPr>
            <p:cNvSpPr>
              <a:spLocks noChangeShapeType="1"/>
            </p:cNvSpPr>
            <p:nvPr/>
          </p:nvSpPr>
          <p:spPr bwMode="auto">
            <a:xfrm>
              <a:off x="5247481" y="5669562"/>
              <a:ext cx="17462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sz="2000"/>
            </a:p>
          </p:txBody>
        </p:sp>
        <p:sp>
          <p:nvSpPr>
            <p:cNvPr id="79" name="Line 53">
              <a:extLst>
                <a:ext uri="{FF2B5EF4-FFF2-40B4-BE49-F238E27FC236}">
                  <a16:creationId xmlns:a16="http://schemas.microsoft.com/office/drawing/2014/main" id="{79E64125-C1DB-B546-9439-BAE60A04A25F}"/>
                </a:ext>
              </a:extLst>
            </p:cNvPr>
            <p:cNvSpPr>
              <a:spLocks noChangeShapeType="1"/>
            </p:cNvSpPr>
            <p:nvPr/>
          </p:nvSpPr>
          <p:spPr bwMode="auto">
            <a:xfrm flipV="1">
              <a:off x="9282594" y="5731183"/>
              <a:ext cx="376235" cy="579911"/>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a:lstStyle/>
            <a:p>
              <a:endParaRPr lang="en-US" sz="2000"/>
            </a:p>
          </p:txBody>
        </p:sp>
        <p:sp>
          <p:nvSpPr>
            <p:cNvPr id="82" name="Text Box 54">
              <a:extLst>
                <a:ext uri="{FF2B5EF4-FFF2-40B4-BE49-F238E27FC236}">
                  <a16:creationId xmlns:a16="http://schemas.microsoft.com/office/drawing/2014/main" id="{8D508472-5111-9543-8884-ADE493736001}"/>
                </a:ext>
              </a:extLst>
            </p:cNvPr>
            <p:cNvSpPr txBox="1">
              <a:spLocks noChangeArrowheads="1"/>
            </p:cNvSpPr>
            <p:nvPr/>
          </p:nvSpPr>
          <p:spPr bwMode="auto">
            <a:xfrm>
              <a:off x="3027135" y="6314866"/>
              <a:ext cx="7034618" cy="395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0000"/>
                </a:lnSpc>
              </a:pPr>
              <a:r>
                <a:rPr lang="en-US" altLang="en-US" sz="2400" dirty="0">
                  <a:latin typeface="+mn-lt"/>
                </a:rPr>
                <a:t>… but so does this, as each peer brings service capacity</a:t>
              </a:r>
            </a:p>
          </p:txBody>
        </p:sp>
        <p:sp>
          <p:nvSpPr>
            <p:cNvPr id="151" name="Line 53">
              <a:extLst>
                <a:ext uri="{FF2B5EF4-FFF2-40B4-BE49-F238E27FC236}">
                  <a16:creationId xmlns:a16="http://schemas.microsoft.com/office/drawing/2014/main" id="{C2E61335-33C5-8040-B976-4A6DABA4E40E}"/>
                </a:ext>
              </a:extLst>
            </p:cNvPr>
            <p:cNvSpPr>
              <a:spLocks noChangeShapeType="1"/>
            </p:cNvSpPr>
            <p:nvPr/>
          </p:nvSpPr>
          <p:spPr bwMode="auto">
            <a:xfrm flipV="1">
              <a:off x="7935121" y="5637812"/>
              <a:ext cx="376235" cy="462537"/>
            </a:xfrm>
            <a:prstGeom prst="line">
              <a:avLst/>
            </a:prstGeom>
            <a:noFill/>
            <a:ln w="9525">
              <a:solidFill>
                <a:srgbClr val="CC0000"/>
              </a:solidFill>
              <a:round/>
              <a:headEnd/>
              <a:tailEnd/>
            </a:ln>
            <a:extLst>
              <a:ext uri="{909E8E84-426E-40DD-AFC4-6F175D3DCCD1}">
                <a14:hiddenFill xmlns:a14="http://schemas.microsoft.com/office/drawing/2010/main">
                  <a:noFill/>
                </a14:hiddenFill>
              </a:ext>
            </a:extLst>
          </p:spPr>
          <p:txBody>
            <a:bodyPr/>
            <a:lstStyle/>
            <a:p>
              <a:endParaRPr lang="en-US" sz="2000"/>
            </a:p>
          </p:txBody>
        </p:sp>
        <p:sp>
          <p:nvSpPr>
            <p:cNvPr id="152" name="Text Box 54">
              <a:extLst>
                <a:ext uri="{FF2B5EF4-FFF2-40B4-BE49-F238E27FC236}">
                  <a16:creationId xmlns:a16="http://schemas.microsoft.com/office/drawing/2014/main" id="{5FCFA7D9-F5C4-B849-A76B-A54251B68BDC}"/>
                </a:ext>
              </a:extLst>
            </p:cNvPr>
            <p:cNvSpPr txBox="1">
              <a:spLocks noChangeArrowheads="1"/>
            </p:cNvSpPr>
            <p:nvPr/>
          </p:nvSpPr>
          <p:spPr bwMode="auto">
            <a:xfrm>
              <a:off x="5084684" y="6045728"/>
              <a:ext cx="3187860" cy="395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0000"/>
                </a:lnSpc>
              </a:pPr>
              <a:r>
                <a:rPr lang="en-US" altLang="en-US" sz="2400" dirty="0">
                  <a:latin typeface="+mn-lt"/>
                </a:rPr>
                <a:t>increases linearly in </a:t>
              </a:r>
              <a:r>
                <a:rPr lang="en-US" altLang="en-US" sz="2400" i="1" dirty="0">
                  <a:latin typeface="+mn-lt"/>
                </a:rPr>
                <a:t>N</a:t>
              </a:r>
              <a:r>
                <a:rPr lang="en-US" altLang="en-US" sz="2400" dirty="0">
                  <a:latin typeface="+mn-lt"/>
                </a:rPr>
                <a:t> …</a:t>
              </a:r>
            </a:p>
          </p:txBody>
        </p:sp>
      </p:grpSp>
      <p:sp>
        <p:nvSpPr>
          <p:cNvPr id="145" name="Slide Number Placeholder 2">
            <a:extLst>
              <a:ext uri="{FF2B5EF4-FFF2-40B4-BE49-F238E27FC236}">
                <a16:creationId xmlns:a16="http://schemas.microsoft.com/office/drawing/2014/main" id="{BC91CBC4-36C0-F74A-BE01-5502315631ED}"/>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86</a:t>
            </a:fld>
            <a:endParaRPr lang="en-US" dirty="0"/>
          </a:p>
        </p:txBody>
      </p:sp>
    </p:spTree>
    <p:extLst>
      <p:ext uri="{BB962C8B-B14F-4D97-AF65-F5344CB8AC3E}">
        <p14:creationId xmlns:p14="http://schemas.microsoft.com/office/powerpoint/2010/main" val="42411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Client-server vs. P2P: example</a:t>
            </a:r>
          </a:p>
        </p:txBody>
      </p:sp>
      <p:sp>
        <p:nvSpPr>
          <p:cNvPr id="145" name="Text Box 5">
            <a:extLst>
              <a:ext uri="{FF2B5EF4-FFF2-40B4-BE49-F238E27FC236}">
                <a16:creationId xmlns:a16="http://schemas.microsoft.com/office/drawing/2014/main" id="{EEB38FFC-0E85-9543-BFA8-AC6EA14AA840}"/>
              </a:ext>
            </a:extLst>
          </p:cNvPr>
          <p:cNvSpPr txBox="1">
            <a:spLocks noChangeArrowheads="1"/>
          </p:cNvSpPr>
          <p:nvPr/>
        </p:nvSpPr>
        <p:spPr bwMode="auto">
          <a:xfrm>
            <a:off x="2752045" y="1362602"/>
            <a:ext cx="7481468" cy="47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r>
              <a:rPr lang="en-US" altLang="en-US" sz="2400" dirty="0">
                <a:latin typeface="+mn-lt"/>
              </a:rPr>
              <a:t>client upload rate =</a:t>
            </a:r>
            <a:r>
              <a:rPr lang="en-US" altLang="en-US" sz="2400" i="1" dirty="0">
                <a:latin typeface="+mn-lt"/>
              </a:rPr>
              <a:t> u</a:t>
            </a:r>
            <a:r>
              <a:rPr lang="en-US" altLang="en-US" sz="2400" dirty="0">
                <a:latin typeface="+mn-lt"/>
              </a:rPr>
              <a:t>,  </a:t>
            </a:r>
            <a:r>
              <a:rPr lang="en-US" altLang="en-US" sz="2400" i="1" dirty="0">
                <a:latin typeface="+mn-lt"/>
              </a:rPr>
              <a:t>F/u </a:t>
            </a:r>
            <a:r>
              <a:rPr lang="en-US" altLang="en-US" sz="2400" dirty="0">
                <a:latin typeface="+mn-lt"/>
              </a:rPr>
              <a:t>= 1 hour,  </a:t>
            </a:r>
            <a:r>
              <a:rPr lang="en-US" altLang="en-US" sz="2400" i="1" dirty="0">
                <a:latin typeface="+mn-lt"/>
              </a:rPr>
              <a:t>u</a:t>
            </a:r>
            <a:r>
              <a:rPr lang="en-US" altLang="en-US" sz="2400" i="1" baseline="-25000" dirty="0">
                <a:latin typeface="+mn-lt"/>
              </a:rPr>
              <a:t>s</a:t>
            </a:r>
            <a:r>
              <a:rPr lang="en-US" altLang="en-US" sz="2400" i="1" dirty="0">
                <a:latin typeface="+mn-lt"/>
              </a:rPr>
              <a:t> = 10u,  </a:t>
            </a:r>
            <a:r>
              <a:rPr lang="en-US" altLang="en-US" sz="2400" i="1" dirty="0" err="1">
                <a:latin typeface="+mn-lt"/>
              </a:rPr>
              <a:t>d</a:t>
            </a:r>
            <a:r>
              <a:rPr lang="en-US" altLang="en-US" sz="2400" i="1" baseline="-25000" dirty="0" err="1">
                <a:latin typeface="+mn-lt"/>
              </a:rPr>
              <a:t>min</a:t>
            </a:r>
            <a:r>
              <a:rPr lang="en-US" altLang="en-US" sz="2400" i="1" dirty="0">
                <a:latin typeface="+mn-lt"/>
              </a:rPr>
              <a:t> ≥ u</a:t>
            </a:r>
            <a:r>
              <a:rPr lang="en-US" altLang="en-US" sz="2400" i="1" baseline="-25000" dirty="0">
                <a:latin typeface="+mn-lt"/>
              </a:rPr>
              <a:t>s</a:t>
            </a:r>
          </a:p>
        </p:txBody>
      </p:sp>
      <p:graphicFrame>
        <p:nvGraphicFramePr>
          <p:cNvPr id="146" name="Object 2">
            <a:extLst>
              <a:ext uri="{FF2B5EF4-FFF2-40B4-BE49-F238E27FC236}">
                <a16:creationId xmlns:a16="http://schemas.microsoft.com/office/drawing/2014/main" id="{DA2A3735-C6EA-E243-957F-9D948479EA07}"/>
              </a:ext>
            </a:extLst>
          </p:cNvPr>
          <p:cNvGraphicFramePr>
            <a:graphicFrameLocks noChangeAspect="1"/>
          </p:cNvGraphicFramePr>
          <p:nvPr>
            <p:extLst>
              <p:ext uri="{D42A27DB-BD31-4B8C-83A1-F6EECF244321}">
                <p14:modId xmlns:p14="http://schemas.microsoft.com/office/powerpoint/2010/main" val="210384578"/>
              </p:ext>
            </p:extLst>
          </p:nvPr>
        </p:nvGraphicFramePr>
        <p:xfrm>
          <a:off x="2976864" y="1835409"/>
          <a:ext cx="7031830" cy="4790242"/>
        </p:xfrm>
        <a:graphic>
          <a:graphicData uri="http://schemas.openxmlformats.org/presentationml/2006/ole">
            <mc:AlternateContent xmlns:mc="http://schemas.openxmlformats.org/markup-compatibility/2006">
              <mc:Choice xmlns:v="urn:schemas-microsoft-com:vml" Requires="v">
                <p:oleObj spid="_x0000_s31820" name="Chart" r:id="rId4" imgW="7734300" imgH="5295900" progId="Excel.Chart.8">
                  <p:embed/>
                </p:oleObj>
              </mc:Choice>
              <mc:Fallback>
                <p:oleObj name="Chart" r:id="rId4" imgW="7734300" imgH="5295900" progId="Excel.Chart.8">
                  <p:embed/>
                  <p:pic>
                    <p:nvPicPr>
                      <p:cNvPr id="183299" name="Object 2">
                        <a:extLst>
                          <a:ext uri="{FF2B5EF4-FFF2-40B4-BE49-F238E27FC236}">
                            <a16:creationId xmlns:a16="http://schemas.microsoft.com/office/drawing/2014/main" id="{F67C7379-8D4A-BD48-9EB7-BE18F0022F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76864" y="1835409"/>
                        <a:ext cx="7031830" cy="4790242"/>
                      </a:xfrm>
                      <a:prstGeom prst="rect">
                        <a:avLst/>
                      </a:prstGeom>
                      <a:noFill/>
                      <a:ln>
                        <a:noFill/>
                      </a:ln>
                      <a:effectLst/>
                    </p:spPr>
                  </p:pic>
                </p:oleObj>
              </mc:Fallback>
            </mc:AlternateContent>
          </a:graphicData>
        </a:graphic>
      </p:graphicFrame>
      <p:sp>
        <p:nvSpPr>
          <p:cNvPr id="7" name="Slide Number Placeholder 2">
            <a:extLst>
              <a:ext uri="{FF2B5EF4-FFF2-40B4-BE49-F238E27FC236}">
                <a16:creationId xmlns:a16="http://schemas.microsoft.com/office/drawing/2014/main" id="{97AAACF9-A4E2-714C-A130-30E3EF5AB884}"/>
              </a:ext>
            </a:extLst>
          </p:cNvPr>
          <p:cNvSpPr>
            <a:spLocks noGrp="1"/>
          </p:cNvSpPr>
          <p:nvPr>
            <p:ph type="sldNum" sz="quarter" idx="4"/>
          </p:nvPr>
        </p:nvSpPr>
        <p:spPr>
          <a:xfrm>
            <a:off x="9219616" y="6443089"/>
            <a:ext cx="2743200" cy="365125"/>
          </a:xfrm>
        </p:spPr>
        <p:txBody>
          <a:bodyPr/>
          <a:lstStyle/>
          <a:p>
            <a:r>
              <a:rPr lang="en-US"/>
              <a:t>Application Layer: 2-</a:t>
            </a:r>
            <a:fld id="{C4204591-24BD-A542-B9D5-F8D8A88D2FEE}" type="slidenum">
              <a:rPr lang="en-US" smtClean="0"/>
              <a:pPr/>
              <a:t>87</a:t>
            </a:fld>
            <a:endParaRPr lang="en-US" dirty="0"/>
          </a:p>
        </p:txBody>
      </p:sp>
    </p:spTree>
    <p:extLst>
      <p:ext uri="{BB962C8B-B14F-4D97-AF65-F5344CB8AC3E}">
        <p14:creationId xmlns:p14="http://schemas.microsoft.com/office/powerpoint/2010/main" val="1802745351"/>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P2P file distribution: BitTorrent </a:t>
            </a:r>
          </a:p>
        </p:txBody>
      </p:sp>
      <p:sp>
        <p:nvSpPr>
          <p:cNvPr id="8" name="Rectangle 43">
            <a:extLst>
              <a:ext uri="{FF2B5EF4-FFF2-40B4-BE49-F238E27FC236}">
                <a16:creationId xmlns:a16="http://schemas.microsoft.com/office/drawing/2014/main" id="{9F70DCCB-36C3-394B-AA08-EB0F698CB2D1}"/>
              </a:ext>
            </a:extLst>
          </p:cNvPr>
          <p:cNvSpPr>
            <a:spLocks noChangeArrowheads="1"/>
          </p:cNvSpPr>
          <p:nvPr/>
        </p:nvSpPr>
        <p:spPr bwMode="auto">
          <a:xfrm>
            <a:off x="745784" y="1260022"/>
            <a:ext cx="7124700"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buClr>
                <a:srgbClr val="000099"/>
              </a:buClr>
              <a:buSzPct val="100000"/>
              <a:buFont typeface="Wingdings" pitchFamily="2" charset="2"/>
              <a:buChar char="§"/>
            </a:pPr>
            <a:r>
              <a:rPr lang="en-US" altLang="en-US" sz="2800" dirty="0">
                <a:latin typeface="+mn-lt"/>
              </a:rPr>
              <a:t>file divided into 256Kb chunks</a:t>
            </a:r>
          </a:p>
          <a:p>
            <a:pPr>
              <a:buClr>
                <a:srgbClr val="000099"/>
              </a:buClr>
              <a:buSzPct val="100000"/>
              <a:buFont typeface="Wingdings" pitchFamily="2" charset="2"/>
              <a:buChar char="§"/>
            </a:pPr>
            <a:r>
              <a:rPr lang="en-US" altLang="en-US" sz="2800" dirty="0">
                <a:latin typeface="+mn-lt"/>
              </a:rPr>
              <a:t>peers in torrent send/receive file chunks</a:t>
            </a:r>
            <a:endParaRPr lang="en-US" altLang="en-US" sz="3200" dirty="0">
              <a:latin typeface="+mn-lt"/>
            </a:endParaRPr>
          </a:p>
        </p:txBody>
      </p:sp>
      <p:sp>
        <p:nvSpPr>
          <p:cNvPr id="9" name="Text Box 37">
            <a:extLst>
              <a:ext uri="{FF2B5EF4-FFF2-40B4-BE49-F238E27FC236}">
                <a16:creationId xmlns:a16="http://schemas.microsoft.com/office/drawing/2014/main" id="{5650BC65-B000-EC4F-B4E6-547C48D655DC}"/>
              </a:ext>
            </a:extLst>
          </p:cNvPr>
          <p:cNvSpPr txBox="1">
            <a:spLocks noChangeArrowheads="1"/>
          </p:cNvSpPr>
          <p:nvPr/>
        </p:nvSpPr>
        <p:spPr bwMode="auto">
          <a:xfrm>
            <a:off x="1812096" y="2371997"/>
            <a:ext cx="3018775" cy="775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spcBef>
                <a:spcPct val="0"/>
              </a:spcBef>
              <a:buClrTx/>
              <a:buSzTx/>
              <a:buFontTx/>
              <a:buNone/>
            </a:pPr>
            <a:r>
              <a:rPr lang="en-US" altLang="en-US" sz="2800" i="1" dirty="0">
                <a:solidFill>
                  <a:srgbClr val="CC0000"/>
                </a:solidFill>
                <a:latin typeface="+mn-lt"/>
              </a:rPr>
              <a:t>tracker:</a:t>
            </a:r>
            <a:r>
              <a:rPr lang="en-US" altLang="en-US" sz="2800" dirty="0">
                <a:latin typeface="+mn-lt"/>
              </a:rPr>
              <a:t> </a:t>
            </a:r>
            <a:r>
              <a:rPr lang="en-US" altLang="en-US" sz="2400" dirty="0">
                <a:latin typeface="+mn-lt"/>
              </a:rPr>
              <a:t>tracks peers </a:t>
            </a:r>
          </a:p>
          <a:p>
            <a:pPr eaLnBrk="1" hangingPunct="1">
              <a:lnSpc>
                <a:spcPct val="85000"/>
              </a:lnSpc>
              <a:spcBef>
                <a:spcPct val="0"/>
              </a:spcBef>
              <a:buClrTx/>
              <a:buSzTx/>
              <a:buFontTx/>
              <a:buNone/>
            </a:pPr>
            <a:r>
              <a:rPr lang="en-US" altLang="en-US" sz="2400" dirty="0">
                <a:latin typeface="+mn-lt"/>
              </a:rPr>
              <a:t>participating in torrent</a:t>
            </a:r>
          </a:p>
        </p:txBody>
      </p:sp>
      <p:sp>
        <p:nvSpPr>
          <p:cNvPr id="10" name="Text Box 41">
            <a:extLst>
              <a:ext uri="{FF2B5EF4-FFF2-40B4-BE49-F238E27FC236}">
                <a16:creationId xmlns:a16="http://schemas.microsoft.com/office/drawing/2014/main" id="{2814A19F-08C5-434B-8DB2-D40537539D75}"/>
              </a:ext>
            </a:extLst>
          </p:cNvPr>
          <p:cNvSpPr txBox="1">
            <a:spLocks noChangeArrowheads="1"/>
          </p:cNvSpPr>
          <p:nvPr/>
        </p:nvSpPr>
        <p:spPr bwMode="auto">
          <a:xfrm>
            <a:off x="7124019" y="2385559"/>
            <a:ext cx="4044723" cy="775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nSpc>
                <a:spcPct val="85000"/>
              </a:lnSpc>
            </a:pPr>
            <a:r>
              <a:rPr lang="en-US" altLang="en-US" sz="2800" i="1" dirty="0">
                <a:solidFill>
                  <a:srgbClr val="CC0000"/>
                </a:solidFill>
                <a:latin typeface="+mn-lt"/>
              </a:rPr>
              <a:t>torrent:</a:t>
            </a:r>
            <a:r>
              <a:rPr lang="en-US" altLang="en-US" sz="2800" dirty="0">
                <a:latin typeface="+mn-lt"/>
              </a:rPr>
              <a:t> </a:t>
            </a:r>
            <a:r>
              <a:rPr lang="en-US" altLang="en-US" sz="2400" dirty="0">
                <a:latin typeface="+mn-lt"/>
              </a:rPr>
              <a:t>group of peers exchanging  chunks of a file</a:t>
            </a:r>
          </a:p>
        </p:txBody>
      </p:sp>
      <p:sp>
        <p:nvSpPr>
          <p:cNvPr id="11" name="Line 21">
            <a:extLst>
              <a:ext uri="{FF2B5EF4-FFF2-40B4-BE49-F238E27FC236}">
                <a16:creationId xmlns:a16="http://schemas.microsoft.com/office/drawing/2014/main" id="{91218428-BF18-064C-AC6D-09C6F280B6C1}"/>
              </a:ext>
            </a:extLst>
          </p:cNvPr>
          <p:cNvSpPr>
            <a:spLocks noChangeShapeType="1"/>
          </p:cNvSpPr>
          <p:nvPr/>
        </p:nvSpPr>
        <p:spPr bwMode="auto">
          <a:xfrm>
            <a:off x="4149045" y="3765096"/>
            <a:ext cx="1587" cy="536575"/>
          </a:xfrm>
          <a:prstGeom prst="line">
            <a:avLst/>
          </a:prstGeom>
          <a:noFill/>
          <a:ln w="19050">
            <a:solidFill>
              <a:srgbClr val="CC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 name="Line 25">
            <a:extLst>
              <a:ext uri="{FF2B5EF4-FFF2-40B4-BE49-F238E27FC236}">
                <a16:creationId xmlns:a16="http://schemas.microsoft.com/office/drawing/2014/main" id="{83D9B80D-0209-4147-9E8B-F917A5CACC46}"/>
              </a:ext>
            </a:extLst>
          </p:cNvPr>
          <p:cNvSpPr>
            <a:spLocks noChangeShapeType="1"/>
          </p:cNvSpPr>
          <p:nvPr/>
        </p:nvSpPr>
        <p:spPr bwMode="auto">
          <a:xfrm>
            <a:off x="5495245" y="3493634"/>
            <a:ext cx="2551112" cy="140970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3" name="Line 26">
            <a:extLst>
              <a:ext uri="{FF2B5EF4-FFF2-40B4-BE49-F238E27FC236}">
                <a16:creationId xmlns:a16="http://schemas.microsoft.com/office/drawing/2014/main" id="{F9471077-2BA5-5449-84C5-497550D1A88E}"/>
              </a:ext>
            </a:extLst>
          </p:cNvPr>
          <p:cNvSpPr>
            <a:spLocks noChangeShapeType="1"/>
          </p:cNvSpPr>
          <p:nvPr/>
        </p:nvSpPr>
        <p:spPr bwMode="auto">
          <a:xfrm>
            <a:off x="5292045" y="3644446"/>
            <a:ext cx="247650" cy="181610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 name="Line 27">
            <a:extLst>
              <a:ext uri="{FF2B5EF4-FFF2-40B4-BE49-F238E27FC236}">
                <a16:creationId xmlns:a16="http://schemas.microsoft.com/office/drawing/2014/main" id="{10E079A5-4F27-9043-ABC7-F13963D847DE}"/>
              </a:ext>
            </a:extLst>
          </p:cNvPr>
          <p:cNvSpPr>
            <a:spLocks noChangeShapeType="1"/>
          </p:cNvSpPr>
          <p:nvPr/>
        </p:nvSpPr>
        <p:spPr bwMode="auto">
          <a:xfrm flipH="1" flipV="1">
            <a:off x="6931932" y="3404734"/>
            <a:ext cx="1168400" cy="306387"/>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 name="Line 28">
            <a:extLst>
              <a:ext uri="{FF2B5EF4-FFF2-40B4-BE49-F238E27FC236}">
                <a16:creationId xmlns:a16="http://schemas.microsoft.com/office/drawing/2014/main" id="{5691CE8D-190A-8F4F-81D8-DA20F9A0255C}"/>
              </a:ext>
            </a:extLst>
          </p:cNvPr>
          <p:cNvSpPr>
            <a:spLocks noChangeShapeType="1"/>
          </p:cNvSpPr>
          <p:nvPr/>
        </p:nvSpPr>
        <p:spPr bwMode="auto">
          <a:xfrm flipH="1">
            <a:off x="6115957" y="3941309"/>
            <a:ext cx="2039938" cy="198755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 name="Line 29">
            <a:extLst>
              <a:ext uri="{FF2B5EF4-FFF2-40B4-BE49-F238E27FC236}">
                <a16:creationId xmlns:a16="http://schemas.microsoft.com/office/drawing/2014/main" id="{0B716A5B-3226-9240-889D-C421A6779BC9}"/>
              </a:ext>
            </a:extLst>
          </p:cNvPr>
          <p:cNvSpPr>
            <a:spLocks noChangeShapeType="1"/>
          </p:cNvSpPr>
          <p:nvPr/>
        </p:nvSpPr>
        <p:spPr bwMode="auto">
          <a:xfrm flipH="1">
            <a:off x="6203270" y="5906634"/>
            <a:ext cx="739775" cy="163512"/>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7" name="Line 30">
            <a:extLst>
              <a:ext uri="{FF2B5EF4-FFF2-40B4-BE49-F238E27FC236}">
                <a16:creationId xmlns:a16="http://schemas.microsoft.com/office/drawing/2014/main" id="{CB541843-3E52-6849-8C3D-ACA1E8B0A9DC}"/>
              </a:ext>
            </a:extLst>
          </p:cNvPr>
          <p:cNvSpPr>
            <a:spLocks noChangeShapeType="1"/>
          </p:cNvSpPr>
          <p:nvPr/>
        </p:nvSpPr>
        <p:spPr bwMode="auto">
          <a:xfrm flipH="1">
            <a:off x="5722257" y="3603171"/>
            <a:ext cx="900113" cy="167640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8" name="Line 31">
            <a:extLst>
              <a:ext uri="{FF2B5EF4-FFF2-40B4-BE49-F238E27FC236}">
                <a16:creationId xmlns:a16="http://schemas.microsoft.com/office/drawing/2014/main" id="{52216A70-C583-4540-BB2D-CF1771FB2AD5}"/>
              </a:ext>
            </a:extLst>
          </p:cNvPr>
          <p:cNvSpPr>
            <a:spLocks noChangeShapeType="1"/>
          </p:cNvSpPr>
          <p:nvPr/>
        </p:nvSpPr>
        <p:spPr bwMode="auto">
          <a:xfrm flipV="1">
            <a:off x="5887357" y="4989059"/>
            <a:ext cx="2120900" cy="48260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9" name="Line 32">
            <a:extLst>
              <a:ext uri="{FF2B5EF4-FFF2-40B4-BE49-F238E27FC236}">
                <a16:creationId xmlns:a16="http://schemas.microsoft.com/office/drawing/2014/main" id="{F807AF1E-A5B9-A540-A172-58D4029FDE3C}"/>
              </a:ext>
            </a:extLst>
          </p:cNvPr>
          <p:cNvSpPr>
            <a:spLocks noChangeShapeType="1"/>
          </p:cNvSpPr>
          <p:nvPr/>
        </p:nvSpPr>
        <p:spPr bwMode="auto">
          <a:xfrm>
            <a:off x="6887482" y="3547609"/>
            <a:ext cx="1182688" cy="127635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0" name="Line 33">
            <a:extLst>
              <a:ext uri="{FF2B5EF4-FFF2-40B4-BE49-F238E27FC236}">
                <a16:creationId xmlns:a16="http://schemas.microsoft.com/office/drawing/2014/main" id="{57AE3ACE-B172-774D-A007-D1E10D3347F5}"/>
              </a:ext>
            </a:extLst>
          </p:cNvPr>
          <p:cNvSpPr>
            <a:spLocks noChangeShapeType="1"/>
          </p:cNvSpPr>
          <p:nvPr/>
        </p:nvSpPr>
        <p:spPr bwMode="auto">
          <a:xfrm>
            <a:off x="7330395" y="5928859"/>
            <a:ext cx="376237" cy="217487"/>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1" name="Line 34">
            <a:extLst>
              <a:ext uri="{FF2B5EF4-FFF2-40B4-BE49-F238E27FC236}">
                <a16:creationId xmlns:a16="http://schemas.microsoft.com/office/drawing/2014/main" id="{AD1B36D1-84DC-F74A-AFE8-CA1FD75FB991}"/>
              </a:ext>
            </a:extLst>
          </p:cNvPr>
          <p:cNvSpPr>
            <a:spLocks noChangeShapeType="1"/>
          </p:cNvSpPr>
          <p:nvPr/>
        </p:nvSpPr>
        <p:spPr bwMode="auto">
          <a:xfrm>
            <a:off x="6215970" y="6224134"/>
            <a:ext cx="1490662" cy="1587"/>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2" name="Text Box 35">
            <a:extLst>
              <a:ext uri="{FF2B5EF4-FFF2-40B4-BE49-F238E27FC236}">
                <a16:creationId xmlns:a16="http://schemas.microsoft.com/office/drawing/2014/main" id="{4EFE36E1-3543-7248-A7C0-2AC7D4F78F38}"/>
              </a:ext>
            </a:extLst>
          </p:cNvPr>
          <p:cNvSpPr txBox="1">
            <a:spLocks noChangeArrowheads="1"/>
          </p:cNvSpPr>
          <p:nvPr/>
        </p:nvSpPr>
        <p:spPr bwMode="auto">
          <a:xfrm>
            <a:off x="2380570" y="4766809"/>
            <a:ext cx="158504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1800">
                <a:latin typeface="+mn-lt"/>
              </a:rPr>
              <a:t>Alice arrives  …</a:t>
            </a:r>
          </a:p>
        </p:txBody>
      </p:sp>
      <p:sp>
        <p:nvSpPr>
          <p:cNvPr id="23" name="Line 38">
            <a:extLst>
              <a:ext uri="{FF2B5EF4-FFF2-40B4-BE49-F238E27FC236}">
                <a16:creationId xmlns:a16="http://schemas.microsoft.com/office/drawing/2014/main" id="{E123A252-D37E-4649-B66C-7F9C1DB6CC0B}"/>
              </a:ext>
            </a:extLst>
          </p:cNvPr>
          <p:cNvSpPr>
            <a:spLocks noChangeShapeType="1"/>
          </p:cNvSpPr>
          <p:nvPr/>
        </p:nvSpPr>
        <p:spPr bwMode="auto">
          <a:xfrm flipH="1">
            <a:off x="7881257" y="5163684"/>
            <a:ext cx="263525" cy="93980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pic>
        <p:nvPicPr>
          <p:cNvPr id="24" name="Picture 39" descr="Alice">
            <a:extLst>
              <a:ext uri="{FF2B5EF4-FFF2-40B4-BE49-F238E27FC236}">
                <a16:creationId xmlns:a16="http://schemas.microsoft.com/office/drawing/2014/main" id="{6F308F82-9362-FC4F-921E-2715C3D3E7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6270" y="4284209"/>
            <a:ext cx="474662" cy="51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Line 42">
            <a:extLst>
              <a:ext uri="{FF2B5EF4-FFF2-40B4-BE49-F238E27FC236}">
                <a16:creationId xmlns:a16="http://schemas.microsoft.com/office/drawing/2014/main" id="{3C11B289-FD57-9D4E-9E24-3A266C61D954}"/>
              </a:ext>
            </a:extLst>
          </p:cNvPr>
          <p:cNvSpPr>
            <a:spLocks noChangeShapeType="1"/>
          </p:cNvSpPr>
          <p:nvPr/>
        </p:nvSpPr>
        <p:spPr bwMode="auto">
          <a:xfrm>
            <a:off x="3364820" y="3122159"/>
            <a:ext cx="476250" cy="258762"/>
          </a:xfrm>
          <a:prstGeom prst="line">
            <a:avLst/>
          </a:prstGeom>
          <a:noFill/>
          <a:ln w="9525">
            <a:solidFill>
              <a:srgbClr val="FF33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 name="Text Box 35">
            <a:extLst>
              <a:ext uri="{FF2B5EF4-FFF2-40B4-BE49-F238E27FC236}">
                <a16:creationId xmlns:a16="http://schemas.microsoft.com/office/drawing/2014/main" id="{927C2D32-6615-3F4A-95AB-84426525C9F9}"/>
              </a:ext>
            </a:extLst>
          </p:cNvPr>
          <p:cNvSpPr txBox="1">
            <a:spLocks noChangeArrowheads="1"/>
          </p:cNvSpPr>
          <p:nvPr/>
        </p:nvSpPr>
        <p:spPr bwMode="auto">
          <a:xfrm>
            <a:off x="2394857" y="5027159"/>
            <a:ext cx="216052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1800">
                <a:latin typeface="+mn-lt"/>
              </a:rPr>
              <a:t>… obtains list</a:t>
            </a:r>
          </a:p>
          <a:p>
            <a:pPr eaLnBrk="1" hangingPunct="1">
              <a:spcBef>
                <a:spcPct val="0"/>
              </a:spcBef>
              <a:buClrTx/>
              <a:buSzTx/>
              <a:buFontTx/>
              <a:buNone/>
            </a:pPr>
            <a:r>
              <a:rPr lang="en-US" altLang="en-US" sz="1800">
                <a:latin typeface="+mn-lt"/>
              </a:rPr>
              <a:t>of peers from tracker</a:t>
            </a:r>
          </a:p>
        </p:txBody>
      </p:sp>
      <p:grpSp>
        <p:nvGrpSpPr>
          <p:cNvPr id="27" name="Group 68">
            <a:extLst>
              <a:ext uri="{FF2B5EF4-FFF2-40B4-BE49-F238E27FC236}">
                <a16:creationId xmlns:a16="http://schemas.microsoft.com/office/drawing/2014/main" id="{0CB0B1F3-FC8E-0A48-BF34-45F53DE7FC53}"/>
              </a:ext>
            </a:extLst>
          </p:cNvPr>
          <p:cNvGrpSpPr>
            <a:grpSpLocks/>
          </p:cNvGrpSpPr>
          <p:nvPr/>
        </p:nvGrpSpPr>
        <p:grpSpPr bwMode="auto">
          <a:xfrm>
            <a:off x="4528457" y="3571421"/>
            <a:ext cx="3492500" cy="2163763"/>
            <a:chOff x="1752" y="2166"/>
            <a:chExt cx="2200" cy="1363"/>
          </a:xfrm>
        </p:grpSpPr>
        <p:sp>
          <p:nvSpPr>
            <p:cNvPr id="28" name="Line 22">
              <a:extLst>
                <a:ext uri="{FF2B5EF4-FFF2-40B4-BE49-F238E27FC236}">
                  <a16:creationId xmlns:a16="http://schemas.microsoft.com/office/drawing/2014/main" id="{07CCED51-0858-B14F-BA5F-7B3C851D3C7C}"/>
                </a:ext>
              </a:extLst>
            </p:cNvPr>
            <p:cNvSpPr>
              <a:spLocks noChangeShapeType="1"/>
            </p:cNvSpPr>
            <p:nvPr/>
          </p:nvSpPr>
          <p:spPr bwMode="auto">
            <a:xfrm flipV="1">
              <a:off x="1752" y="2166"/>
              <a:ext cx="361" cy="53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 name="Line 23">
              <a:extLst>
                <a:ext uri="{FF2B5EF4-FFF2-40B4-BE49-F238E27FC236}">
                  <a16:creationId xmlns:a16="http://schemas.microsoft.com/office/drawing/2014/main" id="{AE1CB49D-CE6D-D143-95DB-E659615A3630}"/>
                </a:ext>
              </a:extLst>
            </p:cNvPr>
            <p:cNvSpPr>
              <a:spLocks noChangeShapeType="1"/>
            </p:cNvSpPr>
            <p:nvPr/>
          </p:nvSpPr>
          <p:spPr bwMode="auto">
            <a:xfrm flipV="1">
              <a:off x="1770" y="2352"/>
              <a:ext cx="2182" cy="40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 name="Line 24">
              <a:extLst>
                <a:ext uri="{FF2B5EF4-FFF2-40B4-BE49-F238E27FC236}">
                  <a16:creationId xmlns:a16="http://schemas.microsoft.com/office/drawing/2014/main" id="{327E99FD-0AAB-E84D-845A-9A6E34919AAE}"/>
                </a:ext>
              </a:extLst>
            </p:cNvPr>
            <p:cNvSpPr>
              <a:spLocks noChangeShapeType="1"/>
            </p:cNvSpPr>
            <p:nvPr/>
          </p:nvSpPr>
          <p:spPr bwMode="auto">
            <a:xfrm>
              <a:off x="1786" y="2820"/>
              <a:ext cx="1550" cy="709"/>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grpSp>
      <p:sp>
        <p:nvSpPr>
          <p:cNvPr id="31" name="Text Box 35">
            <a:extLst>
              <a:ext uri="{FF2B5EF4-FFF2-40B4-BE49-F238E27FC236}">
                <a16:creationId xmlns:a16="http://schemas.microsoft.com/office/drawing/2014/main" id="{41FA99F8-69D2-FB4B-B615-224F5CEB2B2D}"/>
              </a:ext>
            </a:extLst>
          </p:cNvPr>
          <p:cNvSpPr txBox="1">
            <a:spLocks noChangeArrowheads="1"/>
          </p:cNvSpPr>
          <p:nvPr/>
        </p:nvSpPr>
        <p:spPr bwMode="auto">
          <a:xfrm>
            <a:off x="2355170" y="5568496"/>
            <a:ext cx="317202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1800">
                <a:latin typeface="+mn-lt"/>
              </a:rPr>
              <a:t>… and begins exchanging </a:t>
            </a:r>
          </a:p>
          <a:p>
            <a:pPr eaLnBrk="1" hangingPunct="1">
              <a:spcBef>
                <a:spcPct val="0"/>
              </a:spcBef>
              <a:buClrTx/>
              <a:buSzTx/>
              <a:buFontTx/>
              <a:buNone/>
            </a:pPr>
            <a:r>
              <a:rPr lang="en-US" altLang="en-US" sz="1800">
                <a:latin typeface="+mn-lt"/>
              </a:rPr>
              <a:t>file chunks with peers in torrent</a:t>
            </a:r>
          </a:p>
        </p:txBody>
      </p:sp>
      <p:grpSp>
        <p:nvGrpSpPr>
          <p:cNvPr id="32" name="Group 71">
            <a:extLst>
              <a:ext uri="{FF2B5EF4-FFF2-40B4-BE49-F238E27FC236}">
                <a16:creationId xmlns:a16="http://schemas.microsoft.com/office/drawing/2014/main" id="{A0FCD1EA-5119-B341-A835-E304CBD33AC4}"/>
              </a:ext>
            </a:extLst>
          </p:cNvPr>
          <p:cNvGrpSpPr>
            <a:grpSpLocks/>
          </p:cNvGrpSpPr>
          <p:nvPr/>
        </p:nvGrpSpPr>
        <p:grpSpPr bwMode="auto">
          <a:xfrm>
            <a:off x="3931557" y="3080884"/>
            <a:ext cx="379413" cy="604837"/>
            <a:chOff x="4140" y="429"/>
            <a:chExt cx="1425" cy="2396"/>
          </a:xfrm>
        </p:grpSpPr>
        <p:sp>
          <p:nvSpPr>
            <p:cNvPr id="33" name="Freeform 72">
              <a:extLst>
                <a:ext uri="{FF2B5EF4-FFF2-40B4-BE49-F238E27FC236}">
                  <a16:creationId xmlns:a16="http://schemas.microsoft.com/office/drawing/2014/main" id="{36B6D999-1302-CA4C-9CFD-B5CDD5323C93}"/>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 name="Rectangle 73">
              <a:extLst>
                <a:ext uri="{FF2B5EF4-FFF2-40B4-BE49-F238E27FC236}">
                  <a16:creationId xmlns:a16="http://schemas.microsoft.com/office/drawing/2014/main" id="{AE763A03-0DD4-834A-B674-79B066627380}"/>
                </a:ext>
              </a:extLst>
            </p:cNvPr>
            <p:cNvSpPr>
              <a:spLocks noChangeArrowheads="1"/>
            </p:cNvSpPr>
            <p:nvPr/>
          </p:nvSpPr>
          <p:spPr bwMode="auto">
            <a:xfrm>
              <a:off x="4206" y="429"/>
              <a:ext cx="1049" cy="2283"/>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35" name="Freeform 74">
              <a:extLst>
                <a:ext uri="{FF2B5EF4-FFF2-40B4-BE49-F238E27FC236}">
                  <a16:creationId xmlns:a16="http://schemas.microsoft.com/office/drawing/2014/main" id="{1AF22850-A524-C34B-9648-D7E113A51511}"/>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6" name="Freeform 75">
              <a:extLst>
                <a:ext uri="{FF2B5EF4-FFF2-40B4-BE49-F238E27FC236}">
                  <a16:creationId xmlns:a16="http://schemas.microsoft.com/office/drawing/2014/main" id="{E1031A0C-C898-9240-84A5-5DF224E406FF}"/>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7" name="Rectangle 76">
              <a:extLst>
                <a:ext uri="{FF2B5EF4-FFF2-40B4-BE49-F238E27FC236}">
                  <a16:creationId xmlns:a16="http://schemas.microsoft.com/office/drawing/2014/main" id="{FE7D0B4D-AB22-7349-A08A-69B9AFDFEEA0}"/>
                </a:ext>
              </a:extLst>
            </p:cNvPr>
            <p:cNvSpPr>
              <a:spLocks noChangeArrowheads="1"/>
            </p:cNvSpPr>
            <p:nvPr/>
          </p:nvSpPr>
          <p:spPr bwMode="auto">
            <a:xfrm>
              <a:off x="4212" y="693"/>
              <a:ext cx="596"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grpSp>
          <p:nvGrpSpPr>
            <p:cNvPr id="38" name="Group 77">
              <a:extLst>
                <a:ext uri="{FF2B5EF4-FFF2-40B4-BE49-F238E27FC236}">
                  <a16:creationId xmlns:a16="http://schemas.microsoft.com/office/drawing/2014/main" id="{4BEA5B83-9C56-7E41-BD11-39235643453A}"/>
                </a:ext>
              </a:extLst>
            </p:cNvPr>
            <p:cNvGrpSpPr>
              <a:grpSpLocks/>
            </p:cNvGrpSpPr>
            <p:nvPr/>
          </p:nvGrpSpPr>
          <p:grpSpPr bwMode="auto">
            <a:xfrm>
              <a:off x="4749" y="668"/>
              <a:ext cx="581" cy="145"/>
              <a:chOff x="614" y="2568"/>
              <a:chExt cx="725" cy="139"/>
            </a:xfrm>
          </p:grpSpPr>
          <p:sp>
            <p:nvSpPr>
              <p:cNvPr id="63" name="AutoShape 78">
                <a:extLst>
                  <a:ext uri="{FF2B5EF4-FFF2-40B4-BE49-F238E27FC236}">
                    <a16:creationId xmlns:a16="http://schemas.microsoft.com/office/drawing/2014/main" id="{A1F98537-39E1-5140-824E-666C1A8D188B}"/>
                  </a:ext>
                </a:extLst>
              </p:cNvPr>
              <p:cNvSpPr>
                <a:spLocks noChangeArrowheads="1"/>
              </p:cNvSpPr>
              <p:nvPr/>
            </p:nvSpPr>
            <p:spPr bwMode="auto">
              <a:xfrm>
                <a:off x="613" y="2568"/>
                <a:ext cx="729"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64" name="AutoShape 79">
                <a:extLst>
                  <a:ext uri="{FF2B5EF4-FFF2-40B4-BE49-F238E27FC236}">
                    <a16:creationId xmlns:a16="http://schemas.microsoft.com/office/drawing/2014/main" id="{3E630405-7E91-474D-81B7-5BE15C86F4F9}"/>
                  </a:ext>
                </a:extLst>
              </p:cNvPr>
              <p:cNvSpPr>
                <a:spLocks noChangeArrowheads="1"/>
              </p:cNvSpPr>
              <p:nvPr/>
            </p:nvSpPr>
            <p:spPr bwMode="auto">
              <a:xfrm>
                <a:off x="628" y="2586"/>
                <a:ext cx="699" cy="102"/>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grpSp>
        <p:sp>
          <p:nvSpPr>
            <p:cNvPr id="39" name="Rectangle 80">
              <a:extLst>
                <a:ext uri="{FF2B5EF4-FFF2-40B4-BE49-F238E27FC236}">
                  <a16:creationId xmlns:a16="http://schemas.microsoft.com/office/drawing/2014/main" id="{B81937BA-7B8F-934F-9886-304C1E0FE0D8}"/>
                </a:ext>
              </a:extLst>
            </p:cNvPr>
            <p:cNvSpPr>
              <a:spLocks noChangeArrowheads="1"/>
            </p:cNvSpPr>
            <p:nvPr/>
          </p:nvSpPr>
          <p:spPr bwMode="auto">
            <a:xfrm>
              <a:off x="4223" y="1020"/>
              <a:ext cx="596"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grpSp>
          <p:nvGrpSpPr>
            <p:cNvPr id="40" name="Group 81">
              <a:extLst>
                <a:ext uri="{FF2B5EF4-FFF2-40B4-BE49-F238E27FC236}">
                  <a16:creationId xmlns:a16="http://schemas.microsoft.com/office/drawing/2014/main" id="{EB47381C-540F-D44E-B9A6-D96D60900C1B}"/>
                </a:ext>
              </a:extLst>
            </p:cNvPr>
            <p:cNvGrpSpPr>
              <a:grpSpLocks/>
            </p:cNvGrpSpPr>
            <p:nvPr/>
          </p:nvGrpSpPr>
          <p:grpSpPr bwMode="auto">
            <a:xfrm>
              <a:off x="4747" y="994"/>
              <a:ext cx="581" cy="134"/>
              <a:chOff x="614" y="2568"/>
              <a:chExt cx="725" cy="139"/>
            </a:xfrm>
          </p:grpSpPr>
          <p:sp>
            <p:nvSpPr>
              <p:cNvPr id="61" name="AutoShape 82">
                <a:extLst>
                  <a:ext uri="{FF2B5EF4-FFF2-40B4-BE49-F238E27FC236}">
                    <a16:creationId xmlns:a16="http://schemas.microsoft.com/office/drawing/2014/main" id="{CB241153-BE70-A046-A468-0E9F962F2F1A}"/>
                  </a:ext>
                </a:extLst>
              </p:cNvPr>
              <p:cNvSpPr>
                <a:spLocks noChangeArrowheads="1"/>
              </p:cNvSpPr>
              <p:nvPr/>
            </p:nvSpPr>
            <p:spPr bwMode="auto">
              <a:xfrm>
                <a:off x="615" y="2569"/>
                <a:ext cx="722" cy="137"/>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62" name="AutoShape 83">
                <a:extLst>
                  <a:ext uri="{FF2B5EF4-FFF2-40B4-BE49-F238E27FC236}">
                    <a16:creationId xmlns:a16="http://schemas.microsoft.com/office/drawing/2014/main" id="{AE4F9DC7-0CE7-224E-AC2E-7172DE8E4525}"/>
                  </a:ext>
                </a:extLst>
              </p:cNvPr>
              <p:cNvSpPr>
                <a:spLocks noChangeArrowheads="1"/>
              </p:cNvSpPr>
              <p:nvPr/>
            </p:nvSpPr>
            <p:spPr bwMode="auto">
              <a:xfrm>
                <a:off x="630" y="2582"/>
                <a:ext cx="692"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grpSp>
        <p:sp>
          <p:nvSpPr>
            <p:cNvPr id="41" name="Rectangle 84">
              <a:extLst>
                <a:ext uri="{FF2B5EF4-FFF2-40B4-BE49-F238E27FC236}">
                  <a16:creationId xmlns:a16="http://schemas.microsoft.com/office/drawing/2014/main" id="{8C5EDE9F-7A54-8E4C-9F85-07C13C5C2FA0}"/>
                </a:ext>
              </a:extLst>
            </p:cNvPr>
            <p:cNvSpPr>
              <a:spLocks noChangeArrowheads="1"/>
            </p:cNvSpPr>
            <p:nvPr/>
          </p:nvSpPr>
          <p:spPr bwMode="auto">
            <a:xfrm>
              <a:off x="4218" y="1360"/>
              <a:ext cx="596"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42" name="Rectangle 85">
              <a:extLst>
                <a:ext uri="{FF2B5EF4-FFF2-40B4-BE49-F238E27FC236}">
                  <a16:creationId xmlns:a16="http://schemas.microsoft.com/office/drawing/2014/main" id="{6FEC7A6E-AAC2-3842-B9A4-935F2060DA79}"/>
                </a:ext>
              </a:extLst>
            </p:cNvPr>
            <p:cNvSpPr>
              <a:spLocks noChangeArrowheads="1"/>
            </p:cNvSpPr>
            <p:nvPr/>
          </p:nvSpPr>
          <p:spPr bwMode="auto">
            <a:xfrm>
              <a:off x="4229" y="1655"/>
              <a:ext cx="596" cy="44"/>
            </a:xfrm>
            <a:prstGeom prst="rect">
              <a:avLst/>
            </a:prstGeom>
            <a:solidFill>
              <a:schemeClr val="tx1"/>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grpSp>
          <p:nvGrpSpPr>
            <p:cNvPr id="43" name="Group 86">
              <a:extLst>
                <a:ext uri="{FF2B5EF4-FFF2-40B4-BE49-F238E27FC236}">
                  <a16:creationId xmlns:a16="http://schemas.microsoft.com/office/drawing/2014/main" id="{CAC1B168-07EE-3C44-9AEE-5914C1B8DC36}"/>
                </a:ext>
              </a:extLst>
            </p:cNvPr>
            <p:cNvGrpSpPr>
              <a:grpSpLocks/>
            </p:cNvGrpSpPr>
            <p:nvPr/>
          </p:nvGrpSpPr>
          <p:grpSpPr bwMode="auto">
            <a:xfrm>
              <a:off x="4735" y="1627"/>
              <a:ext cx="582" cy="151"/>
              <a:chOff x="614" y="2568"/>
              <a:chExt cx="725" cy="139"/>
            </a:xfrm>
          </p:grpSpPr>
          <p:sp>
            <p:nvSpPr>
              <p:cNvPr id="59" name="AutoShape 87">
                <a:extLst>
                  <a:ext uri="{FF2B5EF4-FFF2-40B4-BE49-F238E27FC236}">
                    <a16:creationId xmlns:a16="http://schemas.microsoft.com/office/drawing/2014/main" id="{F49F383C-F941-F64A-8DDE-13A4D8D164EC}"/>
                  </a:ext>
                </a:extLst>
              </p:cNvPr>
              <p:cNvSpPr>
                <a:spLocks noChangeArrowheads="1"/>
              </p:cNvSpPr>
              <p:nvPr/>
            </p:nvSpPr>
            <p:spPr bwMode="auto">
              <a:xfrm>
                <a:off x="616" y="2582"/>
                <a:ext cx="720"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60" name="AutoShape 88">
                <a:extLst>
                  <a:ext uri="{FF2B5EF4-FFF2-40B4-BE49-F238E27FC236}">
                    <a16:creationId xmlns:a16="http://schemas.microsoft.com/office/drawing/2014/main" id="{E3456229-948B-9C4F-B503-DD55D3230823}"/>
                  </a:ext>
                </a:extLst>
              </p:cNvPr>
              <p:cNvSpPr>
                <a:spLocks noChangeArrowheads="1"/>
              </p:cNvSpPr>
              <p:nvPr/>
            </p:nvSpPr>
            <p:spPr bwMode="auto">
              <a:xfrm>
                <a:off x="630" y="2588"/>
                <a:ext cx="691" cy="10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grpSp>
        <p:sp>
          <p:nvSpPr>
            <p:cNvPr id="44" name="Freeform 89">
              <a:extLst>
                <a:ext uri="{FF2B5EF4-FFF2-40B4-BE49-F238E27FC236}">
                  <a16:creationId xmlns:a16="http://schemas.microsoft.com/office/drawing/2014/main" id="{3234093D-FE87-774F-B1CC-0588229AEC82}"/>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45" name="Group 90">
              <a:extLst>
                <a:ext uri="{FF2B5EF4-FFF2-40B4-BE49-F238E27FC236}">
                  <a16:creationId xmlns:a16="http://schemas.microsoft.com/office/drawing/2014/main" id="{BA746CA5-383B-584C-B3CE-776F388C942C}"/>
                </a:ext>
              </a:extLst>
            </p:cNvPr>
            <p:cNvGrpSpPr>
              <a:grpSpLocks/>
            </p:cNvGrpSpPr>
            <p:nvPr/>
          </p:nvGrpSpPr>
          <p:grpSpPr bwMode="auto">
            <a:xfrm>
              <a:off x="4739" y="1327"/>
              <a:ext cx="582" cy="139"/>
              <a:chOff x="614" y="2568"/>
              <a:chExt cx="725" cy="139"/>
            </a:xfrm>
          </p:grpSpPr>
          <p:sp>
            <p:nvSpPr>
              <p:cNvPr id="57" name="AutoShape 91">
                <a:extLst>
                  <a:ext uri="{FF2B5EF4-FFF2-40B4-BE49-F238E27FC236}">
                    <a16:creationId xmlns:a16="http://schemas.microsoft.com/office/drawing/2014/main" id="{68AEEFFF-F3C4-BE40-8529-27EE2B357488}"/>
                  </a:ext>
                </a:extLst>
              </p:cNvPr>
              <p:cNvSpPr>
                <a:spLocks noChangeArrowheads="1"/>
              </p:cNvSpPr>
              <p:nvPr/>
            </p:nvSpPr>
            <p:spPr bwMode="auto">
              <a:xfrm>
                <a:off x="611" y="2569"/>
                <a:ext cx="728" cy="138"/>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58" name="AutoShape 92">
                <a:extLst>
                  <a:ext uri="{FF2B5EF4-FFF2-40B4-BE49-F238E27FC236}">
                    <a16:creationId xmlns:a16="http://schemas.microsoft.com/office/drawing/2014/main" id="{A5A04A8A-7369-354C-9B2B-CE0C0C5721C2}"/>
                  </a:ext>
                </a:extLst>
              </p:cNvPr>
              <p:cNvSpPr>
                <a:spLocks noChangeArrowheads="1"/>
              </p:cNvSpPr>
              <p:nvPr/>
            </p:nvSpPr>
            <p:spPr bwMode="auto">
              <a:xfrm>
                <a:off x="618" y="2588"/>
                <a:ext cx="706" cy="10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grpSp>
        <p:sp>
          <p:nvSpPr>
            <p:cNvPr id="46" name="Rectangle 93">
              <a:extLst>
                <a:ext uri="{FF2B5EF4-FFF2-40B4-BE49-F238E27FC236}">
                  <a16:creationId xmlns:a16="http://schemas.microsoft.com/office/drawing/2014/main" id="{618A0788-435C-8042-AA0E-E94601F03015}"/>
                </a:ext>
              </a:extLst>
            </p:cNvPr>
            <p:cNvSpPr>
              <a:spLocks noChangeArrowheads="1"/>
            </p:cNvSpPr>
            <p:nvPr/>
          </p:nvSpPr>
          <p:spPr bwMode="auto">
            <a:xfrm>
              <a:off x="5249" y="429"/>
              <a:ext cx="72" cy="2289"/>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47" name="Freeform 94">
              <a:extLst>
                <a:ext uri="{FF2B5EF4-FFF2-40B4-BE49-F238E27FC236}">
                  <a16:creationId xmlns:a16="http://schemas.microsoft.com/office/drawing/2014/main" id="{25054F67-2153-544C-AC14-FB9950D72023}"/>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 name="Freeform 95">
              <a:extLst>
                <a:ext uri="{FF2B5EF4-FFF2-40B4-BE49-F238E27FC236}">
                  <a16:creationId xmlns:a16="http://schemas.microsoft.com/office/drawing/2014/main" id="{F3155E84-B2BA-A749-84BE-14633D97E890}"/>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 name="Oval 96">
              <a:extLst>
                <a:ext uri="{FF2B5EF4-FFF2-40B4-BE49-F238E27FC236}">
                  <a16:creationId xmlns:a16="http://schemas.microsoft.com/office/drawing/2014/main" id="{CA182219-7AC0-E240-972C-91BD56BAF1EB}"/>
                </a:ext>
              </a:extLst>
            </p:cNvPr>
            <p:cNvSpPr>
              <a:spLocks noChangeArrowheads="1"/>
            </p:cNvSpPr>
            <p:nvPr/>
          </p:nvSpPr>
          <p:spPr bwMode="auto">
            <a:xfrm>
              <a:off x="5517" y="2611"/>
              <a:ext cx="48" cy="94"/>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50" name="Freeform 97">
              <a:extLst>
                <a:ext uri="{FF2B5EF4-FFF2-40B4-BE49-F238E27FC236}">
                  <a16:creationId xmlns:a16="http://schemas.microsoft.com/office/drawing/2014/main" id="{85F80E33-0DDA-284C-9587-26BBD9164AE8}"/>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 name="AutoShape 98">
              <a:extLst>
                <a:ext uri="{FF2B5EF4-FFF2-40B4-BE49-F238E27FC236}">
                  <a16:creationId xmlns:a16="http://schemas.microsoft.com/office/drawing/2014/main" id="{882E6AD3-0779-D044-AD1D-25D362270922}"/>
                </a:ext>
              </a:extLst>
            </p:cNvPr>
            <p:cNvSpPr>
              <a:spLocks noChangeArrowheads="1"/>
            </p:cNvSpPr>
            <p:nvPr/>
          </p:nvSpPr>
          <p:spPr bwMode="auto">
            <a:xfrm>
              <a:off x="4140" y="2680"/>
              <a:ext cx="1198" cy="145"/>
            </a:xfrm>
            <a:prstGeom prst="roundRect">
              <a:avLst>
                <a:gd name="adj" fmla="val 50000"/>
              </a:avLst>
            </a:prstGeom>
            <a:solidFill>
              <a:srgbClr val="DDDDDD"/>
            </a:soli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52" name="AutoShape 99">
              <a:extLst>
                <a:ext uri="{FF2B5EF4-FFF2-40B4-BE49-F238E27FC236}">
                  <a16:creationId xmlns:a16="http://schemas.microsoft.com/office/drawing/2014/main" id="{7B40A6F7-0BA7-7E46-8BEC-61560B69323D}"/>
                </a:ext>
              </a:extLst>
            </p:cNvPr>
            <p:cNvSpPr>
              <a:spLocks noChangeArrowheads="1"/>
            </p:cNvSpPr>
            <p:nvPr/>
          </p:nvSpPr>
          <p:spPr bwMode="auto">
            <a:xfrm>
              <a:off x="4206" y="2712"/>
              <a:ext cx="1073" cy="82"/>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53" name="Oval 100">
              <a:extLst>
                <a:ext uri="{FF2B5EF4-FFF2-40B4-BE49-F238E27FC236}">
                  <a16:creationId xmlns:a16="http://schemas.microsoft.com/office/drawing/2014/main" id="{F7339661-C71C-C74D-AC1D-5ED32FE9B9D4}"/>
                </a:ext>
              </a:extLst>
            </p:cNvPr>
            <p:cNvSpPr>
              <a:spLocks noChangeArrowheads="1"/>
            </p:cNvSpPr>
            <p:nvPr/>
          </p:nvSpPr>
          <p:spPr bwMode="auto">
            <a:xfrm>
              <a:off x="4307" y="2385"/>
              <a:ext cx="161" cy="13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54" name="Oval 101">
              <a:extLst>
                <a:ext uri="{FF2B5EF4-FFF2-40B4-BE49-F238E27FC236}">
                  <a16:creationId xmlns:a16="http://schemas.microsoft.com/office/drawing/2014/main" id="{B23B5791-AF12-DF45-86A6-EECA1ABBE598}"/>
                </a:ext>
              </a:extLst>
            </p:cNvPr>
            <p:cNvSpPr>
              <a:spLocks noChangeArrowheads="1"/>
            </p:cNvSpPr>
            <p:nvPr/>
          </p:nvSpPr>
          <p:spPr bwMode="auto">
            <a:xfrm>
              <a:off x="4486" y="2385"/>
              <a:ext cx="161" cy="145"/>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ClrTx/>
                <a:buSzTx/>
                <a:buFontTx/>
                <a:buNone/>
              </a:pPr>
              <a:endParaRPr lang="en-US" altLang="en-US" sz="1800">
                <a:solidFill>
                  <a:srgbClr val="FF0000"/>
                </a:solidFill>
                <a:latin typeface="+mn-lt"/>
                <a:cs typeface="Arial" panose="020B0604020202020204" pitchFamily="34" charset="0"/>
              </a:endParaRPr>
            </a:p>
          </p:txBody>
        </p:sp>
        <p:sp>
          <p:nvSpPr>
            <p:cNvPr id="55" name="Oval 102">
              <a:extLst>
                <a:ext uri="{FF2B5EF4-FFF2-40B4-BE49-F238E27FC236}">
                  <a16:creationId xmlns:a16="http://schemas.microsoft.com/office/drawing/2014/main" id="{276ECC61-535B-904F-A386-35EBB8EC4328}"/>
                </a:ext>
              </a:extLst>
            </p:cNvPr>
            <p:cNvSpPr>
              <a:spLocks noChangeArrowheads="1"/>
            </p:cNvSpPr>
            <p:nvPr/>
          </p:nvSpPr>
          <p:spPr bwMode="auto">
            <a:xfrm>
              <a:off x="4665" y="2379"/>
              <a:ext cx="155" cy="145"/>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sp>
          <p:nvSpPr>
            <p:cNvPr id="56" name="Rectangle 103">
              <a:extLst>
                <a:ext uri="{FF2B5EF4-FFF2-40B4-BE49-F238E27FC236}">
                  <a16:creationId xmlns:a16="http://schemas.microsoft.com/office/drawing/2014/main" id="{EA9915CD-687B-DC45-B384-ED68394FB0E3}"/>
                </a:ext>
              </a:extLst>
            </p:cNvPr>
            <p:cNvSpPr>
              <a:spLocks noChangeArrowheads="1"/>
            </p:cNvSpPr>
            <p:nvPr/>
          </p:nvSpPr>
          <p:spPr bwMode="auto">
            <a:xfrm>
              <a:off x="5064" y="1838"/>
              <a:ext cx="83" cy="761"/>
            </a:xfrm>
            <a:prstGeom prst="rect">
              <a:avLst/>
            </a:prstGeom>
            <a:solidFill>
              <a:srgbClr val="292929"/>
            </a:solidFill>
            <a:ln w="9525">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endParaRPr lang="en-US" altLang="en-US">
                <a:latin typeface="+mn-lt"/>
              </a:endParaRPr>
            </a:p>
          </p:txBody>
        </p:sp>
      </p:grpSp>
      <p:grpSp>
        <p:nvGrpSpPr>
          <p:cNvPr id="65" name="Group 104">
            <a:extLst>
              <a:ext uri="{FF2B5EF4-FFF2-40B4-BE49-F238E27FC236}">
                <a16:creationId xmlns:a16="http://schemas.microsoft.com/office/drawing/2014/main" id="{A1CC28AD-9104-D040-9B79-0D23AB0DAD5C}"/>
              </a:ext>
            </a:extLst>
          </p:cNvPr>
          <p:cNvGrpSpPr>
            <a:grpSpLocks/>
          </p:cNvGrpSpPr>
          <p:nvPr/>
        </p:nvGrpSpPr>
        <p:grpSpPr bwMode="auto">
          <a:xfrm>
            <a:off x="3825195" y="4320721"/>
            <a:ext cx="685800" cy="588963"/>
            <a:chOff x="-44" y="1473"/>
            <a:chExt cx="981" cy="1105"/>
          </a:xfrm>
        </p:grpSpPr>
        <p:pic>
          <p:nvPicPr>
            <p:cNvPr id="66" name="Picture 105" descr="desktop_computer_stylized_medium">
              <a:extLst>
                <a:ext uri="{FF2B5EF4-FFF2-40B4-BE49-F238E27FC236}">
                  <a16:creationId xmlns:a16="http://schemas.microsoft.com/office/drawing/2014/main" id="{AAA9C191-A724-DE4E-A0DA-AF600AE1B4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Freeform 106">
              <a:extLst>
                <a:ext uri="{FF2B5EF4-FFF2-40B4-BE49-F238E27FC236}">
                  <a16:creationId xmlns:a16="http://schemas.microsoft.com/office/drawing/2014/main" id="{E6FC85B1-48F0-1149-9E86-28C220903AB2}"/>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68" name="Group 107">
            <a:extLst>
              <a:ext uri="{FF2B5EF4-FFF2-40B4-BE49-F238E27FC236}">
                <a16:creationId xmlns:a16="http://schemas.microsoft.com/office/drawing/2014/main" id="{291F0955-3988-7649-881A-FC89468189F9}"/>
              </a:ext>
            </a:extLst>
          </p:cNvPr>
          <p:cNvGrpSpPr>
            <a:grpSpLocks/>
          </p:cNvGrpSpPr>
          <p:nvPr/>
        </p:nvGrpSpPr>
        <p:grpSpPr bwMode="auto">
          <a:xfrm>
            <a:off x="5195207" y="5333546"/>
            <a:ext cx="728663" cy="620713"/>
            <a:chOff x="-44" y="1473"/>
            <a:chExt cx="981" cy="1105"/>
          </a:xfrm>
        </p:grpSpPr>
        <p:pic>
          <p:nvPicPr>
            <p:cNvPr id="69" name="Picture 108" descr="desktop_computer_stylized_medium">
              <a:extLst>
                <a:ext uri="{FF2B5EF4-FFF2-40B4-BE49-F238E27FC236}">
                  <a16:creationId xmlns:a16="http://schemas.microsoft.com/office/drawing/2014/main" id="{A5B37F88-7E58-784C-A670-1879282E52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 name="Freeform 109">
              <a:extLst>
                <a:ext uri="{FF2B5EF4-FFF2-40B4-BE49-F238E27FC236}">
                  <a16:creationId xmlns:a16="http://schemas.microsoft.com/office/drawing/2014/main" id="{36940F9B-2451-784C-B12A-984CF4F87314}"/>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71" name="Group 110">
            <a:extLst>
              <a:ext uri="{FF2B5EF4-FFF2-40B4-BE49-F238E27FC236}">
                <a16:creationId xmlns:a16="http://schemas.microsoft.com/office/drawing/2014/main" id="{7F424135-822E-074D-8C17-2A6D6E4ECAFC}"/>
              </a:ext>
            </a:extLst>
          </p:cNvPr>
          <p:cNvGrpSpPr>
            <a:grpSpLocks/>
          </p:cNvGrpSpPr>
          <p:nvPr/>
        </p:nvGrpSpPr>
        <p:grpSpPr bwMode="auto">
          <a:xfrm>
            <a:off x="5477782" y="5911396"/>
            <a:ext cx="728663" cy="620713"/>
            <a:chOff x="-44" y="1473"/>
            <a:chExt cx="981" cy="1105"/>
          </a:xfrm>
        </p:grpSpPr>
        <p:pic>
          <p:nvPicPr>
            <p:cNvPr id="72" name="Picture 111" descr="desktop_computer_stylized_medium">
              <a:extLst>
                <a:ext uri="{FF2B5EF4-FFF2-40B4-BE49-F238E27FC236}">
                  <a16:creationId xmlns:a16="http://schemas.microsoft.com/office/drawing/2014/main" id="{34FC5600-17A3-934E-9068-3B83CAC0C3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 name="Freeform 112">
              <a:extLst>
                <a:ext uri="{FF2B5EF4-FFF2-40B4-BE49-F238E27FC236}">
                  <a16:creationId xmlns:a16="http://schemas.microsoft.com/office/drawing/2014/main" id="{1F97F168-3D00-8E46-92E2-721EC7E48C60}"/>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74" name="Group 113">
            <a:extLst>
              <a:ext uri="{FF2B5EF4-FFF2-40B4-BE49-F238E27FC236}">
                <a16:creationId xmlns:a16="http://schemas.microsoft.com/office/drawing/2014/main" id="{C0B69BA7-0A27-7147-8AE9-1235C7C2A05B}"/>
              </a:ext>
            </a:extLst>
          </p:cNvPr>
          <p:cNvGrpSpPr>
            <a:grpSpLocks/>
          </p:cNvGrpSpPr>
          <p:nvPr/>
        </p:nvGrpSpPr>
        <p:grpSpPr bwMode="auto">
          <a:xfrm flipH="1">
            <a:off x="8111445" y="4757284"/>
            <a:ext cx="728662" cy="620712"/>
            <a:chOff x="-44" y="1473"/>
            <a:chExt cx="981" cy="1105"/>
          </a:xfrm>
        </p:grpSpPr>
        <p:pic>
          <p:nvPicPr>
            <p:cNvPr id="75" name="Picture 114" descr="desktop_computer_stylized_medium">
              <a:extLst>
                <a:ext uri="{FF2B5EF4-FFF2-40B4-BE49-F238E27FC236}">
                  <a16:creationId xmlns:a16="http://schemas.microsoft.com/office/drawing/2014/main" id="{F68E7B52-0A00-E34D-9DA2-D7620DF995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6" name="Freeform 115">
              <a:extLst>
                <a:ext uri="{FF2B5EF4-FFF2-40B4-BE49-F238E27FC236}">
                  <a16:creationId xmlns:a16="http://schemas.microsoft.com/office/drawing/2014/main" id="{CE23A1DF-EAD7-2749-B795-7C811DC2D39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77" name="Group 116">
            <a:extLst>
              <a:ext uri="{FF2B5EF4-FFF2-40B4-BE49-F238E27FC236}">
                <a16:creationId xmlns:a16="http://schemas.microsoft.com/office/drawing/2014/main" id="{C526BB6F-CCDA-0147-8FD0-0F99323F14AB}"/>
              </a:ext>
            </a:extLst>
          </p:cNvPr>
          <p:cNvGrpSpPr>
            <a:grpSpLocks/>
          </p:cNvGrpSpPr>
          <p:nvPr/>
        </p:nvGrpSpPr>
        <p:grpSpPr bwMode="auto">
          <a:xfrm flipH="1">
            <a:off x="7763782" y="6095546"/>
            <a:ext cx="728663" cy="620713"/>
            <a:chOff x="-44" y="1473"/>
            <a:chExt cx="981" cy="1105"/>
          </a:xfrm>
        </p:grpSpPr>
        <p:pic>
          <p:nvPicPr>
            <p:cNvPr id="78" name="Picture 117" descr="desktop_computer_stylized_medium">
              <a:extLst>
                <a:ext uri="{FF2B5EF4-FFF2-40B4-BE49-F238E27FC236}">
                  <a16:creationId xmlns:a16="http://schemas.microsoft.com/office/drawing/2014/main" id="{CDFEDAF9-00CE-D646-8AE3-A7056CD30C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9" name="Freeform 118">
              <a:extLst>
                <a:ext uri="{FF2B5EF4-FFF2-40B4-BE49-F238E27FC236}">
                  <a16:creationId xmlns:a16="http://schemas.microsoft.com/office/drawing/2014/main" id="{3D90A292-9B8F-C447-9D79-AE8C9EFF4827}"/>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80" name="Group 119">
            <a:extLst>
              <a:ext uri="{FF2B5EF4-FFF2-40B4-BE49-F238E27FC236}">
                <a16:creationId xmlns:a16="http://schemas.microsoft.com/office/drawing/2014/main" id="{EBC84D0D-5129-DF4C-A746-CE2C76A20F2E}"/>
              </a:ext>
            </a:extLst>
          </p:cNvPr>
          <p:cNvGrpSpPr>
            <a:grpSpLocks/>
          </p:cNvGrpSpPr>
          <p:nvPr/>
        </p:nvGrpSpPr>
        <p:grpSpPr bwMode="auto">
          <a:xfrm flipH="1">
            <a:off x="8165420" y="3569834"/>
            <a:ext cx="728662" cy="620712"/>
            <a:chOff x="-44" y="1473"/>
            <a:chExt cx="981" cy="1105"/>
          </a:xfrm>
        </p:grpSpPr>
        <p:pic>
          <p:nvPicPr>
            <p:cNvPr id="81" name="Picture 120" descr="desktop_computer_stylized_medium">
              <a:extLst>
                <a:ext uri="{FF2B5EF4-FFF2-40B4-BE49-F238E27FC236}">
                  <a16:creationId xmlns:a16="http://schemas.microsoft.com/office/drawing/2014/main" id="{2B752977-E9AF-8448-A2A8-48B1A471FE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 name="Freeform 121">
              <a:extLst>
                <a:ext uri="{FF2B5EF4-FFF2-40B4-BE49-F238E27FC236}">
                  <a16:creationId xmlns:a16="http://schemas.microsoft.com/office/drawing/2014/main" id="{2274D970-5334-1C44-8D20-95FD2587ECE2}"/>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83" name="Group 122">
            <a:extLst>
              <a:ext uri="{FF2B5EF4-FFF2-40B4-BE49-F238E27FC236}">
                <a16:creationId xmlns:a16="http://schemas.microsoft.com/office/drawing/2014/main" id="{62B3C8B1-8466-CB42-A6EE-7A22909BC2AD}"/>
              </a:ext>
            </a:extLst>
          </p:cNvPr>
          <p:cNvGrpSpPr>
            <a:grpSpLocks/>
          </p:cNvGrpSpPr>
          <p:nvPr/>
        </p:nvGrpSpPr>
        <p:grpSpPr bwMode="auto">
          <a:xfrm flipH="1">
            <a:off x="6368370" y="3036434"/>
            <a:ext cx="641350" cy="620712"/>
            <a:chOff x="-44" y="1473"/>
            <a:chExt cx="981" cy="1105"/>
          </a:xfrm>
        </p:grpSpPr>
        <p:pic>
          <p:nvPicPr>
            <p:cNvPr id="84" name="Picture 123" descr="desktop_computer_stylized_medium">
              <a:extLst>
                <a:ext uri="{FF2B5EF4-FFF2-40B4-BE49-F238E27FC236}">
                  <a16:creationId xmlns:a16="http://schemas.microsoft.com/office/drawing/2014/main" id="{AD943130-CC29-0E45-BFE5-3AE7F2348B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5" name="Freeform 124">
              <a:extLst>
                <a:ext uri="{FF2B5EF4-FFF2-40B4-BE49-F238E27FC236}">
                  <a16:creationId xmlns:a16="http://schemas.microsoft.com/office/drawing/2014/main" id="{D17179B0-F425-1A49-8872-7CDBB0C5274C}"/>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86" name="Group 125">
            <a:extLst>
              <a:ext uri="{FF2B5EF4-FFF2-40B4-BE49-F238E27FC236}">
                <a16:creationId xmlns:a16="http://schemas.microsoft.com/office/drawing/2014/main" id="{E26E3FBF-E723-C040-AEE6-20EB441E8176}"/>
              </a:ext>
            </a:extLst>
          </p:cNvPr>
          <p:cNvGrpSpPr>
            <a:grpSpLocks/>
          </p:cNvGrpSpPr>
          <p:nvPr/>
        </p:nvGrpSpPr>
        <p:grpSpPr bwMode="auto">
          <a:xfrm>
            <a:off x="4758645" y="3026909"/>
            <a:ext cx="728662" cy="620712"/>
            <a:chOff x="-44" y="1473"/>
            <a:chExt cx="981" cy="1105"/>
          </a:xfrm>
        </p:grpSpPr>
        <p:pic>
          <p:nvPicPr>
            <p:cNvPr id="87" name="Picture 126" descr="desktop_computer_stylized_medium">
              <a:extLst>
                <a:ext uri="{FF2B5EF4-FFF2-40B4-BE49-F238E27FC236}">
                  <a16:creationId xmlns:a16="http://schemas.microsoft.com/office/drawing/2014/main" id="{CF1B6F22-9E2D-1944-A52E-E77715BBD7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8" name="Freeform 127">
              <a:extLst>
                <a:ext uri="{FF2B5EF4-FFF2-40B4-BE49-F238E27FC236}">
                  <a16:creationId xmlns:a16="http://schemas.microsoft.com/office/drawing/2014/main" id="{22CD730C-689A-E44A-91FA-E8E769CE6D9C}"/>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89" name="Group 129">
            <a:extLst>
              <a:ext uri="{FF2B5EF4-FFF2-40B4-BE49-F238E27FC236}">
                <a16:creationId xmlns:a16="http://schemas.microsoft.com/office/drawing/2014/main" id="{A7C3F63D-74FF-7040-B1D2-88A6E501954B}"/>
              </a:ext>
            </a:extLst>
          </p:cNvPr>
          <p:cNvGrpSpPr>
            <a:grpSpLocks/>
          </p:cNvGrpSpPr>
          <p:nvPr/>
        </p:nvGrpSpPr>
        <p:grpSpPr bwMode="auto">
          <a:xfrm>
            <a:off x="6858907" y="5639934"/>
            <a:ext cx="490538" cy="412750"/>
            <a:chOff x="-44" y="1473"/>
            <a:chExt cx="981" cy="1105"/>
          </a:xfrm>
        </p:grpSpPr>
        <p:pic>
          <p:nvPicPr>
            <p:cNvPr id="90" name="Picture 130" descr="desktop_computer_stylized_medium">
              <a:extLst>
                <a:ext uri="{FF2B5EF4-FFF2-40B4-BE49-F238E27FC236}">
                  <a16:creationId xmlns:a16="http://schemas.microsoft.com/office/drawing/2014/main" id="{45B574F8-532C-7A46-A7F4-34C6C8EBE1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Freeform 131">
              <a:extLst>
                <a:ext uri="{FF2B5EF4-FFF2-40B4-BE49-F238E27FC236}">
                  <a16:creationId xmlns:a16="http://schemas.microsoft.com/office/drawing/2014/main" id="{AA7D8503-5853-054D-99AB-15405424F7A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sp>
        <p:nvSpPr>
          <p:cNvPr id="92" name="Slide Number Placeholder 2">
            <a:extLst>
              <a:ext uri="{FF2B5EF4-FFF2-40B4-BE49-F238E27FC236}">
                <a16:creationId xmlns:a16="http://schemas.microsoft.com/office/drawing/2014/main" id="{D180C486-5822-2A45-9DAC-775AB430BAD2}"/>
              </a:ext>
            </a:extLst>
          </p:cNvPr>
          <p:cNvSpPr>
            <a:spLocks noGrp="1"/>
          </p:cNvSpPr>
          <p:nvPr>
            <p:ph type="sldNum" sz="quarter" idx="4"/>
          </p:nvPr>
        </p:nvSpPr>
        <p:spPr>
          <a:xfrm>
            <a:off x="9219616" y="6443089"/>
            <a:ext cx="2743200" cy="365125"/>
          </a:xfrm>
        </p:spPr>
        <p:txBody>
          <a:bodyPr/>
          <a:lstStyle/>
          <a:p>
            <a:r>
              <a:rPr lang="en-US"/>
              <a:t>Application Layer: 2-</a:t>
            </a:r>
            <a:fld id="{C4204591-24BD-A542-B9D5-F8D8A88D2FEE}" type="slidenum">
              <a:rPr lang="en-US" smtClean="0"/>
              <a:pPr/>
              <a:t>88</a:t>
            </a:fld>
            <a:endParaRPr lang="en-US" dirty="0"/>
          </a:p>
        </p:txBody>
      </p:sp>
    </p:spTree>
    <p:extLst>
      <p:ext uri="{BB962C8B-B14F-4D97-AF65-F5344CB8AC3E}">
        <p14:creationId xmlns:p14="http://schemas.microsoft.com/office/powerpoint/2010/main" val="117287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dissolve">
                                      <p:cBhvr>
                                        <p:cTn id="7" dur="1000"/>
                                        <p:tgtEl>
                                          <p:spTgt spid="22"/>
                                        </p:tgtEl>
                                      </p:cBhvr>
                                    </p:animEffect>
                                  </p:childTnLst>
                                </p:cTn>
                              </p:par>
                              <p:par>
                                <p:cTn id="8" presetID="9" presetClass="entr" presetSubtype="0"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par>
                                <p:cTn id="11" presetID="9" presetClass="entr" presetSubtype="0" fill="hold" nodeType="withEffect">
                                  <p:stCondLst>
                                    <p:cond delay="0"/>
                                  </p:stCondLst>
                                  <p:childTnLst>
                                    <p:set>
                                      <p:cBhvr>
                                        <p:cTn id="12" dur="1" fill="hold">
                                          <p:stCondLst>
                                            <p:cond delay="0"/>
                                          </p:stCondLst>
                                        </p:cTn>
                                        <p:tgtEl>
                                          <p:spTgt spid="65"/>
                                        </p:tgtEl>
                                        <p:attrNameLst>
                                          <p:attrName>style.visibility</p:attrName>
                                        </p:attrNameLst>
                                      </p:cBhvr>
                                      <p:to>
                                        <p:strVal val="visible"/>
                                      </p:to>
                                    </p:set>
                                    <p:animEffect transition="in" filter="dissolve">
                                      <p:cBhvr>
                                        <p:cTn id="13" dur="500"/>
                                        <p:tgtEl>
                                          <p:spTgt spid="65"/>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dissolve">
                                      <p:cBhvr>
                                        <p:cTn id="18" dur="1000"/>
                                        <p:tgtEl>
                                          <p:spTgt spid="26"/>
                                        </p:tgtEl>
                                      </p:cBhvr>
                                    </p:animEffect>
                                  </p:childTnLst>
                                </p:cTn>
                              </p:par>
                              <p:par>
                                <p:cTn id="19" presetID="9"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dissolve">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dissolve">
                                      <p:cBhvr>
                                        <p:cTn id="26" dur="1000"/>
                                        <p:tgtEl>
                                          <p:spTgt spid="27"/>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dissolve">
                                      <p:cBhvr>
                                        <p:cTn id="29" dur="1000"/>
                                        <p:tgtEl>
                                          <p:spTgt spid="31"/>
                                        </p:tgtEl>
                                      </p:cBhvr>
                                    </p:animEffect>
                                  </p:childTnLst>
                                </p:cTn>
                              </p:par>
                              <p:par>
                                <p:cTn id="30" presetID="9" presetClass="exit" presetSubtype="0" fill="hold" nodeType="withEffect">
                                  <p:stCondLst>
                                    <p:cond delay="0"/>
                                  </p:stCondLst>
                                  <p:childTnLst>
                                    <p:animEffect transition="out" filter="dissolve">
                                      <p:cBhvr>
                                        <p:cTn id="31" dur="500"/>
                                        <p:tgtEl>
                                          <p:spTgt spid="11"/>
                                        </p:tgtEl>
                                      </p:cBhvr>
                                    </p:animEffect>
                                    <p:set>
                                      <p:cBhvr>
                                        <p:cTn id="32"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6" grpId="0"/>
      <p:bldP spid="31"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P2P file distribution: BitTorrent </a:t>
            </a:r>
          </a:p>
        </p:txBody>
      </p:sp>
      <p:sp>
        <p:nvSpPr>
          <p:cNvPr id="170" name="Rectangle 3">
            <a:extLst>
              <a:ext uri="{FF2B5EF4-FFF2-40B4-BE49-F238E27FC236}">
                <a16:creationId xmlns:a16="http://schemas.microsoft.com/office/drawing/2014/main" id="{BE01B437-A61A-9B44-A8C0-5BAD0C5014B4}"/>
              </a:ext>
            </a:extLst>
          </p:cNvPr>
          <p:cNvSpPr txBox="1">
            <a:spLocks noChangeArrowheads="1"/>
          </p:cNvSpPr>
          <p:nvPr/>
        </p:nvSpPr>
        <p:spPr bwMode="auto">
          <a:xfrm>
            <a:off x="672727" y="1548887"/>
            <a:ext cx="5988276" cy="245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Gill Sans MT" pitchFamily="34" charset="0"/>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itchFamily="34" charset="0"/>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8"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8" charset="0"/>
              </a:defRPr>
            </a:lvl9pPr>
          </a:lstStyle>
          <a:p>
            <a:pPr marL="287338" indent="-287338"/>
            <a:r>
              <a:rPr lang="en-US" altLang="en-US" kern="0" dirty="0">
                <a:latin typeface="+mn-lt"/>
                <a:ea typeface="ＭＳ Ｐゴシック" panose="020B0600070205080204" pitchFamily="34" charset="-128"/>
              </a:rPr>
              <a:t>peer joining torrent: </a:t>
            </a:r>
          </a:p>
          <a:p>
            <a:pPr marL="681038" lvl="1" indent="-223838"/>
            <a:r>
              <a:rPr lang="en-US" altLang="en-US" kern="0" dirty="0">
                <a:latin typeface="+mn-lt"/>
                <a:ea typeface="ＭＳ Ｐゴシック" panose="020B0600070205080204" pitchFamily="34" charset="-128"/>
              </a:rPr>
              <a:t>has no chunks, but will accumulate them over time from other peers</a:t>
            </a:r>
          </a:p>
          <a:p>
            <a:pPr marL="681038" lvl="1" indent="-223838"/>
            <a:r>
              <a:rPr lang="en-US" altLang="en-US" kern="0" dirty="0">
                <a:latin typeface="+mn-lt"/>
                <a:ea typeface="ＭＳ Ｐゴシック" panose="020B0600070205080204" pitchFamily="34" charset="-128"/>
              </a:rPr>
              <a:t>registers with tracker to get list of peers, connects to subset of peers (</a:t>
            </a:r>
            <a:r>
              <a:rPr lang="ja-JP" altLang="en-US" kern="0">
                <a:latin typeface="+mn-lt"/>
                <a:ea typeface="ＭＳ Ｐゴシック" panose="020B0600070205080204" pitchFamily="34" charset="-128"/>
              </a:rPr>
              <a:t>“</a:t>
            </a:r>
            <a:r>
              <a:rPr lang="en-US" altLang="ja-JP" kern="0" dirty="0">
                <a:latin typeface="+mn-lt"/>
                <a:ea typeface="ＭＳ Ｐゴシック" panose="020B0600070205080204" pitchFamily="34" charset="-128"/>
              </a:rPr>
              <a:t>neighbors</a:t>
            </a:r>
            <a:r>
              <a:rPr lang="ja-JP" altLang="en-US" kern="0">
                <a:latin typeface="+mn-lt"/>
                <a:ea typeface="ＭＳ Ｐゴシック" panose="020B0600070205080204" pitchFamily="34" charset="-128"/>
              </a:rPr>
              <a:t>”</a:t>
            </a:r>
            <a:r>
              <a:rPr lang="en-US" altLang="ja-JP" kern="0" dirty="0">
                <a:latin typeface="+mn-lt"/>
                <a:ea typeface="ＭＳ Ｐゴシック" panose="020B0600070205080204" pitchFamily="34" charset="-128"/>
              </a:rPr>
              <a:t>)</a:t>
            </a:r>
            <a:endParaRPr lang="en-US" altLang="en-US" kern="0" dirty="0">
              <a:latin typeface="+mn-lt"/>
              <a:ea typeface="ＭＳ Ｐゴシック" panose="020B0600070205080204" pitchFamily="34" charset="-128"/>
            </a:endParaRPr>
          </a:p>
        </p:txBody>
      </p:sp>
      <p:sp>
        <p:nvSpPr>
          <p:cNvPr id="171" name="Rectangle 3">
            <a:extLst>
              <a:ext uri="{FF2B5EF4-FFF2-40B4-BE49-F238E27FC236}">
                <a16:creationId xmlns:a16="http://schemas.microsoft.com/office/drawing/2014/main" id="{5C2EB95A-93B0-5840-9C4D-A1762DAEA759}"/>
              </a:ext>
            </a:extLst>
          </p:cNvPr>
          <p:cNvSpPr>
            <a:spLocks noChangeArrowheads="1"/>
          </p:cNvSpPr>
          <p:nvPr/>
        </p:nvSpPr>
        <p:spPr bwMode="auto">
          <a:xfrm>
            <a:off x="689056" y="3728719"/>
            <a:ext cx="10987087" cy="233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7338" indent="-287338">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0" fontAlgn="base" hangingPunct="0">
              <a:lnSpc>
                <a:spcPct val="85000"/>
              </a:lnSpc>
              <a:spcBef>
                <a:spcPct val="20000"/>
              </a:spcBef>
              <a:spcAft>
                <a:spcPct val="0"/>
              </a:spcAft>
              <a:buClr>
                <a:srgbClr val="000099"/>
              </a:buClr>
              <a:buSzPct val="100000"/>
              <a:buFont typeface="Wingdings" pitchFamily="2" charset="2"/>
              <a:buChar char="§"/>
            </a:pPr>
            <a:r>
              <a:rPr lang="en-US" altLang="en-US" sz="2800" dirty="0">
                <a:solidFill>
                  <a:srgbClr val="000000"/>
                </a:solidFill>
                <a:latin typeface="+mn-lt"/>
              </a:rPr>
              <a:t>while downloading, peer uploads chunks to other peers</a:t>
            </a:r>
          </a:p>
          <a:p>
            <a:pPr eaLnBrk="0" fontAlgn="base" hangingPunct="0">
              <a:lnSpc>
                <a:spcPct val="85000"/>
              </a:lnSpc>
              <a:spcBef>
                <a:spcPct val="20000"/>
              </a:spcBef>
              <a:spcAft>
                <a:spcPct val="0"/>
              </a:spcAft>
              <a:buClr>
                <a:srgbClr val="000099"/>
              </a:buClr>
              <a:buSzPct val="100000"/>
              <a:buFont typeface="Wingdings" pitchFamily="2" charset="2"/>
              <a:buChar char="§"/>
            </a:pPr>
            <a:r>
              <a:rPr lang="en-US" altLang="en-US" sz="2800" dirty="0">
                <a:solidFill>
                  <a:srgbClr val="000000"/>
                </a:solidFill>
                <a:latin typeface="+mn-lt"/>
              </a:rPr>
              <a:t>peer may change peers with whom it exchanges chunks</a:t>
            </a:r>
          </a:p>
          <a:p>
            <a:pPr eaLnBrk="0" fontAlgn="base" hangingPunct="0">
              <a:lnSpc>
                <a:spcPct val="85000"/>
              </a:lnSpc>
              <a:spcBef>
                <a:spcPct val="20000"/>
              </a:spcBef>
              <a:spcAft>
                <a:spcPct val="0"/>
              </a:spcAft>
              <a:buClr>
                <a:srgbClr val="000099"/>
              </a:buClr>
              <a:buSzPct val="100000"/>
              <a:buFont typeface="Wingdings" pitchFamily="2" charset="2"/>
              <a:buChar char="§"/>
            </a:pPr>
            <a:r>
              <a:rPr lang="en-US" altLang="en-US" sz="2800" i="1" dirty="0">
                <a:solidFill>
                  <a:srgbClr val="CC0000"/>
                </a:solidFill>
                <a:latin typeface="+mn-lt"/>
              </a:rPr>
              <a:t>churn:</a:t>
            </a:r>
            <a:r>
              <a:rPr lang="en-US" altLang="en-US" sz="2800" dirty="0">
                <a:solidFill>
                  <a:srgbClr val="000000"/>
                </a:solidFill>
                <a:latin typeface="+mn-lt"/>
              </a:rPr>
              <a:t> peers may come and go</a:t>
            </a:r>
          </a:p>
          <a:p>
            <a:pPr eaLnBrk="0" fontAlgn="base" hangingPunct="0">
              <a:lnSpc>
                <a:spcPct val="85000"/>
              </a:lnSpc>
              <a:spcBef>
                <a:spcPct val="20000"/>
              </a:spcBef>
              <a:spcAft>
                <a:spcPct val="0"/>
              </a:spcAft>
              <a:buClr>
                <a:srgbClr val="000099"/>
              </a:buClr>
              <a:buSzPct val="100000"/>
              <a:buFont typeface="Wingdings" pitchFamily="2" charset="2"/>
              <a:buChar char="§"/>
            </a:pPr>
            <a:r>
              <a:rPr lang="en-US" altLang="en-US" sz="2800" dirty="0">
                <a:solidFill>
                  <a:srgbClr val="000000"/>
                </a:solidFill>
                <a:latin typeface="+mn-lt"/>
              </a:rPr>
              <a:t>once peer has entire file, it may (selfishly) leave or (altruistically) remain in torrent</a:t>
            </a:r>
          </a:p>
        </p:txBody>
      </p:sp>
      <p:grpSp>
        <p:nvGrpSpPr>
          <p:cNvPr id="2" name="Group 1">
            <a:extLst>
              <a:ext uri="{FF2B5EF4-FFF2-40B4-BE49-F238E27FC236}">
                <a16:creationId xmlns:a16="http://schemas.microsoft.com/office/drawing/2014/main" id="{8DCC6C24-30FA-4B4E-A269-8C92EE25BC46}"/>
              </a:ext>
            </a:extLst>
          </p:cNvPr>
          <p:cNvGrpSpPr/>
          <p:nvPr/>
        </p:nvGrpSpPr>
        <p:grpSpPr>
          <a:xfrm>
            <a:off x="7622267" y="1307114"/>
            <a:ext cx="3567113" cy="2233613"/>
            <a:chOff x="4911725" y="1368425"/>
            <a:chExt cx="3567113" cy="2233613"/>
          </a:xfrm>
        </p:grpSpPr>
        <p:sp>
          <p:nvSpPr>
            <p:cNvPr id="172" name="Line 25">
              <a:extLst>
                <a:ext uri="{FF2B5EF4-FFF2-40B4-BE49-F238E27FC236}">
                  <a16:creationId xmlns:a16="http://schemas.microsoft.com/office/drawing/2014/main" id="{14C1BFA3-2422-AC40-9443-EBE4B0BA4E51}"/>
                </a:ext>
              </a:extLst>
            </p:cNvPr>
            <p:cNvSpPr>
              <a:spLocks noChangeShapeType="1"/>
            </p:cNvSpPr>
            <p:nvPr/>
          </p:nvSpPr>
          <p:spPr bwMode="auto">
            <a:xfrm>
              <a:off x="6245225" y="1646238"/>
              <a:ext cx="1736725" cy="879475"/>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3" name="Line 26">
              <a:extLst>
                <a:ext uri="{FF2B5EF4-FFF2-40B4-BE49-F238E27FC236}">
                  <a16:creationId xmlns:a16="http://schemas.microsoft.com/office/drawing/2014/main" id="{858C722B-AFD5-3E4D-9F07-FC6900AAFE1D}"/>
                </a:ext>
              </a:extLst>
            </p:cNvPr>
            <p:cNvSpPr>
              <a:spLocks noChangeShapeType="1"/>
            </p:cNvSpPr>
            <p:nvPr/>
          </p:nvSpPr>
          <p:spPr bwMode="auto">
            <a:xfrm>
              <a:off x="6107113" y="1739900"/>
              <a:ext cx="168275" cy="1133475"/>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4" name="Line 27">
              <a:extLst>
                <a:ext uri="{FF2B5EF4-FFF2-40B4-BE49-F238E27FC236}">
                  <a16:creationId xmlns:a16="http://schemas.microsoft.com/office/drawing/2014/main" id="{BE071C26-5E10-4944-8BF4-10C7EC327E51}"/>
                </a:ext>
              </a:extLst>
            </p:cNvPr>
            <p:cNvSpPr>
              <a:spLocks noChangeShapeType="1"/>
            </p:cNvSpPr>
            <p:nvPr/>
          </p:nvSpPr>
          <p:spPr bwMode="auto">
            <a:xfrm flipH="1" flipV="1">
              <a:off x="7223125" y="1590675"/>
              <a:ext cx="795338" cy="19050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5" name="Line 28">
              <a:extLst>
                <a:ext uri="{FF2B5EF4-FFF2-40B4-BE49-F238E27FC236}">
                  <a16:creationId xmlns:a16="http://schemas.microsoft.com/office/drawing/2014/main" id="{75CAFCCB-E9E5-7E49-A3F5-4958D9F89A19}"/>
                </a:ext>
              </a:extLst>
            </p:cNvPr>
            <p:cNvSpPr>
              <a:spLocks noChangeShapeType="1"/>
            </p:cNvSpPr>
            <p:nvPr/>
          </p:nvSpPr>
          <p:spPr bwMode="auto">
            <a:xfrm flipH="1">
              <a:off x="6667500" y="1925638"/>
              <a:ext cx="1389063" cy="1239837"/>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6" name="Line 29">
              <a:extLst>
                <a:ext uri="{FF2B5EF4-FFF2-40B4-BE49-F238E27FC236}">
                  <a16:creationId xmlns:a16="http://schemas.microsoft.com/office/drawing/2014/main" id="{1D50DE5F-310E-1E44-85DE-D65DD48DF2AF}"/>
                </a:ext>
              </a:extLst>
            </p:cNvPr>
            <p:cNvSpPr>
              <a:spLocks noChangeShapeType="1"/>
            </p:cNvSpPr>
            <p:nvPr/>
          </p:nvSpPr>
          <p:spPr bwMode="auto">
            <a:xfrm flipH="1">
              <a:off x="6726238" y="3152775"/>
              <a:ext cx="504825" cy="10160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7" name="Line 30">
              <a:extLst>
                <a:ext uri="{FF2B5EF4-FFF2-40B4-BE49-F238E27FC236}">
                  <a16:creationId xmlns:a16="http://schemas.microsoft.com/office/drawing/2014/main" id="{FCC71024-B200-2142-949F-7D4A1B58CB77}"/>
                </a:ext>
              </a:extLst>
            </p:cNvPr>
            <p:cNvSpPr>
              <a:spLocks noChangeShapeType="1"/>
            </p:cNvSpPr>
            <p:nvPr/>
          </p:nvSpPr>
          <p:spPr bwMode="auto">
            <a:xfrm flipH="1">
              <a:off x="6399213" y="1714500"/>
              <a:ext cx="612775" cy="1046163"/>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8" name="Line 31">
              <a:extLst>
                <a:ext uri="{FF2B5EF4-FFF2-40B4-BE49-F238E27FC236}">
                  <a16:creationId xmlns:a16="http://schemas.microsoft.com/office/drawing/2014/main" id="{1790AC52-1931-A649-B99C-E0E7A089EC28}"/>
                </a:ext>
              </a:extLst>
            </p:cNvPr>
            <p:cNvSpPr>
              <a:spLocks noChangeShapeType="1"/>
            </p:cNvSpPr>
            <p:nvPr/>
          </p:nvSpPr>
          <p:spPr bwMode="auto">
            <a:xfrm flipV="1">
              <a:off x="6511925" y="2579688"/>
              <a:ext cx="1443038" cy="301625"/>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79" name="Line 32">
              <a:extLst>
                <a:ext uri="{FF2B5EF4-FFF2-40B4-BE49-F238E27FC236}">
                  <a16:creationId xmlns:a16="http://schemas.microsoft.com/office/drawing/2014/main" id="{89975C97-C827-D24A-B1B2-BA5EA5D13E31}"/>
                </a:ext>
              </a:extLst>
            </p:cNvPr>
            <p:cNvSpPr>
              <a:spLocks noChangeShapeType="1"/>
            </p:cNvSpPr>
            <p:nvPr/>
          </p:nvSpPr>
          <p:spPr bwMode="auto">
            <a:xfrm>
              <a:off x="7192963" y="1679575"/>
              <a:ext cx="804862" cy="796925"/>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80" name="Line 33">
              <a:extLst>
                <a:ext uri="{FF2B5EF4-FFF2-40B4-BE49-F238E27FC236}">
                  <a16:creationId xmlns:a16="http://schemas.microsoft.com/office/drawing/2014/main" id="{955D94CA-F543-6C42-A481-B95EE01861CD}"/>
                </a:ext>
              </a:extLst>
            </p:cNvPr>
            <p:cNvSpPr>
              <a:spLocks noChangeShapeType="1"/>
            </p:cNvSpPr>
            <p:nvPr/>
          </p:nvSpPr>
          <p:spPr bwMode="auto">
            <a:xfrm>
              <a:off x="7494588" y="3165475"/>
              <a:ext cx="255587" cy="136525"/>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81" name="Line 34">
              <a:extLst>
                <a:ext uri="{FF2B5EF4-FFF2-40B4-BE49-F238E27FC236}">
                  <a16:creationId xmlns:a16="http://schemas.microsoft.com/office/drawing/2014/main" id="{951F72DA-656A-D04D-A6C4-F256EFF9FBBB}"/>
                </a:ext>
              </a:extLst>
            </p:cNvPr>
            <p:cNvSpPr>
              <a:spLocks noChangeShapeType="1"/>
            </p:cNvSpPr>
            <p:nvPr/>
          </p:nvSpPr>
          <p:spPr bwMode="auto">
            <a:xfrm>
              <a:off x="6735763" y="3351213"/>
              <a:ext cx="1014412" cy="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82" name="Line 38">
              <a:extLst>
                <a:ext uri="{FF2B5EF4-FFF2-40B4-BE49-F238E27FC236}">
                  <a16:creationId xmlns:a16="http://schemas.microsoft.com/office/drawing/2014/main" id="{ADF91B87-973E-B548-B697-7A4079F1C792}"/>
                </a:ext>
              </a:extLst>
            </p:cNvPr>
            <p:cNvSpPr>
              <a:spLocks noChangeShapeType="1"/>
            </p:cNvSpPr>
            <p:nvPr/>
          </p:nvSpPr>
          <p:spPr bwMode="auto">
            <a:xfrm flipH="1">
              <a:off x="7869238" y="2689225"/>
              <a:ext cx="179387" cy="585788"/>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pic>
          <p:nvPicPr>
            <p:cNvPr id="183" name="Picture 39" descr="Alice">
              <a:extLst>
                <a:ext uri="{FF2B5EF4-FFF2-40B4-BE49-F238E27FC236}">
                  <a16:creationId xmlns:a16="http://schemas.microsoft.com/office/drawing/2014/main" id="{6B053B54-9371-384F-AA52-C17465B4D3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1725" y="2139950"/>
              <a:ext cx="323850"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4" name="Group 70">
              <a:extLst>
                <a:ext uri="{FF2B5EF4-FFF2-40B4-BE49-F238E27FC236}">
                  <a16:creationId xmlns:a16="http://schemas.microsoft.com/office/drawing/2014/main" id="{C2114C23-66BC-A94F-90FC-3D02C545B220}"/>
                </a:ext>
              </a:extLst>
            </p:cNvPr>
            <p:cNvGrpSpPr>
              <a:grpSpLocks/>
            </p:cNvGrpSpPr>
            <p:nvPr/>
          </p:nvGrpSpPr>
          <p:grpSpPr bwMode="auto">
            <a:xfrm>
              <a:off x="5586413" y="1693863"/>
              <a:ext cx="2378075" cy="1350962"/>
              <a:chOff x="1752" y="2166"/>
              <a:chExt cx="2200" cy="1363"/>
            </a:xfrm>
          </p:grpSpPr>
          <p:sp>
            <p:nvSpPr>
              <p:cNvPr id="185" name="Line 22">
                <a:extLst>
                  <a:ext uri="{FF2B5EF4-FFF2-40B4-BE49-F238E27FC236}">
                    <a16:creationId xmlns:a16="http://schemas.microsoft.com/office/drawing/2014/main" id="{1EE108AC-8EA8-9E4A-8B60-F03F959667AE}"/>
                  </a:ext>
                </a:extLst>
              </p:cNvPr>
              <p:cNvSpPr>
                <a:spLocks noChangeShapeType="1"/>
              </p:cNvSpPr>
              <p:nvPr/>
            </p:nvSpPr>
            <p:spPr bwMode="auto">
              <a:xfrm flipV="1">
                <a:off x="1752" y="2166"/>
                <a:ext cx="361" cy="53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86" name="Line 23">
                <a:extLst>
                  <a:ext uri="{FF2B5EF4-FFF2-40B4-BE49-F238E27FC236}">
                    <a16:creationId xmlns:a16="http://schemas.microsoft.com/office/drawing/2014/main" id="{94D6AFB9-0FA7-C54C-9273-1A9C925AB8F0}"/>
                  </a:ext>
                </a:extLst>
              </p:cNvPr>
              <p:cNvSpPr>
                <a:spLocks noChangeShapeType="1"/>
              </p:cNvSpPr>
              <p:nvPr/>
            </p:nvSpPr>
            <p:spPr bwMode="auto">
              <a:xfrm flipV="1">
                <a:off x="1770" y="2352"/>
                <a:ext cx="2182" cy="40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87" name="Line 24">
                <a:extLst>
                  <a:ext uri="{FF2B5EF4-FFF2-40B4-BE49-F238E27FC236}">
                    <a16:creationId xmlns:a16="http://schemas.microsoft.com/office/drawing/2014/main" id="{5EF4CD56-8EA9-104D-8536-971136B66A3E}"/>
                  </a:ext>
                </a:extLst>
              </p:cNvPr>
              <p:cNvSpPr>
                <a:spLocks noChangeShapeType="1"/>
              </p:cNvSpPr>
              <p:nvPr/>
            </p:nvSpPr>
            <p:spPr bwMode="auto">
              <a:xfrm>
                <a:off x="1786" y="2820"/>
                <a:ext cx="1550" cy="709"/>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188" name="Group 74">
              <a:extLst>
                <a:ext uri="{FF2B5EF4-FFF2-40B4-BE49-F238E27FC236}">
                  <a16:creationId xmlns:a16="http://schemas.microsoft.com/office/drawing/2014/main" id="{6DD06914-3CEB-5944-8E89-2281584DCD9B}"/>
                </a:ext>
              </a:extLst>
            </p:cNvPr>
            <p:cNvGrpSpPr>
              <a:grpSpLocks/>
            </p:cNvGrpSpPr>
            <p:nvPr/>
          </p:nvGrpSpPr>
          <p:grpSpPr bwMode="auto">
            <a:xfrm>
              <a:off x="5245100" y="1374775"/>
              <a:ext cx="292100" cy="517525"/>
              <a:chOff x="4140" y="429"/>
              <a:chExt cx="1425" cy="2396"/>
            </a:xfrm>
          </p:grpSpPr>
          <p:sp>
            <p:nvSpPr>
              <p:cNvPr id="189" name="Freeform 75">
                <a:extLst>
                  <a:ext uri="{FF2B5EF4-FFF2-40B4-BE49-F238E27FC236}">
                    <a16:creationId xmlns:a16="http://schemas.microsoft.com/office/drawing/2014/main" id="{F5672D96-1DC0-8542-9E0B-AF784B6A0C49}"/>
                  </a:ext>
                </a:extLst>
              </p:cNvPr>
              <p:cNvSpPr>
                <a:spLocks/>
              </p:cNvSpPr>
              <p:nvPr/>
            </p:nvSpPr>
            <p:spPr bwMode="auto">
              <a:xfrm>
                <a:off x="5268" y="433"/>
                <a:ext cx="283" cy="2286"/>
              </a:xfrm>
              <a:custGeom>
                <a:avLst/>
                <a:gdLst>
                  <a:gd name="T0" fmla="*/ 2 w 354"/>
                  <a:gd name="T1" fmla="*/ 0 h 2742"/>
                  <a:gd name="T2" fmla="*/ 12 w 354"/>
                  <a:gd name="T3" fmla="*/ 23 h 2742"/>
                  <a:gd name="T4" fmla="*/ 12 w 354"/>
                  <a:gd name="T5" fmla="*/ 171 h 2742"/>
                  <a:gd name="T6" fmla="*/ 0 w 354"/>
                  <a:gd name="T7" fmla="*/ 179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90" name="Rectangle 76">
                <a:extLst>
                  <a:ext uri="{FF2B5EF4-FFF2-40B4-BE49-F238E27FC236}">
                    <a16:creationId xmlns:a16="http://schemas.microsoft.com/office/drawing/2014/main" id="{C336E614-D216-1B4B-9137-3DC6CF7E4949}"/>
                  </a:ext>
                </a:extLst>
              </p:cNvPr>
              <p:cNvSpPr>
                <a:spLocks noChangeArrowheads="1"/>
              </p:cNvSpPr>
              <p:nvPr/>
            </p:nvSpPr>
            <p:spPr bwMode="auto">
              <a:xfrm>
                <a:off x="4210" y="429"/>
                <a:ext cx="1046" cy="2286"/>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91" name="Freeform 77">
                <a:extLst>
                  <a:ext uri="{FF2B5EF4-FFF2-40B4-BE49-F238E27FC236}">
                    <a16:creationId xmlns:a16="http://schemas.microsoft.com/office/drawing/2014/main" id="{CF30086E-5442-B544-9BE6-2A8083677BA3}"/>
                  </a:ext>
                </a:extLst>
              </p:cNvPr>
              <p:cNvSpPr>
                <a:spLocks/>
              </p:cNvSpPr>
              <p:nvPr/>
            </p:nvSpPr>
            <p:spPr bwMode="auto">
              <a:xfrm>
                <a:off x="5321" y="570"/>
                <a:ext cx="169" cy="2115"/>
              </a:xfrm>
              <a:custGeom>
                <a:avLst/>
                <a:gdLst>
                  <a:gd name="T0" fmla="*/ 2 w 211"/>
                  <a:gd name="T1" fmla="*/ 0 h 2537"/>
                  <a:gd name="T2" fmla="*/ 7 w 211"/>
                  <a:gd name="T3" fmla="*/ 15 h 2537"/>
                  <a:gd name="T4" fmla="*/ 2 w 211"/>
                  <a:gd name="T5" fmla="*/ 16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92" name="Freeform 78">
                <a:extLst>
                  <a:ext uri="{FF2B5EF4-FFF2-40B4-BE49-F238E27FC236}">
                    <a16:creationId xmlns:a16="http://schemas.microsoft.com/office/drawing/2014/main" id="{6218844C-628C-9547-A930-560D56E3C7BC}"/>
                  </a:ext>
                </a:extLst>
              </p:cNvPr>
              <p:cNvSpPr>
                <a:spLocks/>
              </p:cNvSpPr>
              <p:nvPr/>
            </p:nvSpPr>
            <p:spPr bwMode="auto">
              <a:xfrm>
                <a:off x="5284" y="1640"/>
                <a:ext cx="263" cy="189"/>
              </a:xfrm>
              <a:custGeom>
                <a:avLst/>
                <a:gdLst>
                  <a:gd name="T0" fmla="*/ 2 w 328"/>
                  <a:gd name="T1" fmla="*/ 0 h 226"/>
                  <a:gd name="T2" fmla="*/ 11 w 328"/>
                  <a:gd name="T3" fmla="*/ 9 h 226"/>
                  <a:gd name="T4" fmla="*/ 11 w 328"/>
                  <a:gd name="T5" fmla="*/ 16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93" name="Rectangle 79">
                <a:extLst>
                  <a:ext uri="{FF2B5EF4-FFF2-40B4-BE49-F238E27FC236}">
                    <a16:creationId xmlns:a16="http://schemas.microsoft.com/office/drawing/2014/main" id="{78F96A30-FAB7-9144-8F42-1A1B06A335B9}"/>
                  </a:ext>
                </a:extLst>
              </p:cNvPr>
              <p:cNvSpPr>
                <a:spLocks noChangeArrowheads="1"/>
              </p:cNvSpPr>
              <p:nvPr/>
            </p:nvSpPr>
            <p:spPr bwMode="auto">
              <a:xfrm>
                <a:off x="4210" y="694"/>
                <a:ext cx="596"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194" name="Group 80">
                <a:extLst>
                  <a:ext uri="{FF2B5EF4-FFF2-40B4-BE49-F238E27FC236}">
                    <a16:creationId xmlns:a16="http://schemas.microsoft.com/office/drawing/2014/main" id="{CECE58F7-7C4A-6F4D-B141-662B63F4AA86}"/>
                  </a:ext>
                </a:extLst>
              </p:cNvPr>
              <p:cNvGrpSpPr>
                <a:grpSpLocks/>
              </p:cNvGrpSpPr>
              <p:nvPr/>
            </p:nvGrpSpPr>
            <p:grpSpPr bwMode="auto">
              <a:xfrm>
                <a:off x="4749" y="668"/>
                <a:ext cx="581" cy="145"/>
                <a:chOff x="614" y="2568"/>
                <a:chExt cx="725" cy="139"/>
              </a:xfrm>
            </p:grpSpPr>
            <p:sp>
              <p:nvSpPr>
                <p:cNvPr id="219" name="AutoShape 81">
                  <a:extLst>
                    <a:ext uri="{FF2B5EF4-FFF2-40B4-BE49-F238E27FC236}">
                      <a16:creationId xmlns:a16="http://schemas.microsoft.com/office/drawing/2014/main" id="{D6885AAA-38B2-874F-868F-D00AB0AE0D26}"/>
                    </a:ext>
                  </a:extLst>
                </p:cNvPr>
                <p:cNvSpPr>
                  <a:spLocks noChangeArrowheads="1"/>
                </p:cNvSpPr>
                <p:nvPr/>
              </p:nvSpPr>
              <p:spPr bwMode="auto">
                <a:xfrm>
                  <a:off x="618" y="2571"/>
                  <a:ext cx="725"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20" name="AutoShape 82">
                  <a:extLst>
                    <a:ext uri="{FF2B5EF4-FFF2-40B4-BE49-F238E27FC236}">
                      <a16:creationId xmlns:a16="http://schemas.microsoft.com/office/drawing/2014/main" id="{D61DCFC9-1720-7344-ADE6-5BD09A2BF12B}"/>
                    </a:ext>
                  </a:extLst>
                </p:cNvPr>
                <p:cNvSpPr>
                  <a:spLocks noChangeArrowheads="1"/>
                </p:cNvSpPr>
                <p:nvPr/>
              </p:nvSpPr>
              <p:spPr bwMode="auto">
                <a:xfrm>
                  <a:off x="637" y="2585"/>
                  <a:ext cx="686"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95" name="Rectangle 83">
                <a:extLst>
                  <a:ext uri="{FF2B5EF4-FFF2-40B4-BE49-F238E27FC236}">
                    <a16:creationId xmlns:a16="http://schemas.microsoft.com/office/drawing/2014/main" id="{00D3BEA9-BA94-4044-B1D5-60A03C5C5821}"/>
                  </a:ext>
                </a:extLst>
              </p:cNvPr>
              <p:cNvSpPr>
                <a:spLocks noChangeArrowheads="1"/>
              </p:cNvSpPr>
              <p:nvPr/>
            </p:nvSpPr>
            <p:spPr bwMode="auto">
              <a:xfrm>
                <a:off x="4225" y="1017"/>
                <a:ext cx="596" cy="51"/>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196" name="Group 84">
                <a:extLst>
                  <a:ext uri="{FF2B5EF4-FFF2-40B4-BE49-F238E27FC236}">
                    <a16:creationId xmlns:a16="http://schemas.microsoft.com/office/drawing/2014/main" id="{641C2446-7A8F-504B-A8D3-FFEE0A9F637A}"/>
                  </a:ext>
                </a:extLst>
              </p:cNvPr>
              <p:cNvGrpSpPr>
                <a:grpSpLocks/>
              </p:cNvGrpSpPr>
              <p:nvPr/>
            </p:nvGrpSpPr>
            <p:grpSpPr bwMode="auto">
              <a:xfrm>
                <a:off x="4747" y="994"/>
                <a:ext cx="581" cy="134"/>
                <a:chOff x="614" y="2568"/>
                <a:chExt cx="725" cy="139"/>
              </a:xfrm>
            </p:grpSpPr>
            <p:sp>
              <p:nvSpPr>
                <p:cNvPr id="217" name="AutoShape 85">
                  <a:extLst>
                    <a:ext uri="{FF2B5EF4-FFF2-40B4-BE49-F238E27FC236}">
                      <a16:creationId xmlns:a16="http://schemas.microsoft.com/office/drawing/2014/main" id="{C1F8A523-4462-AA4E-A2CA-29700E5DA9B6}"/>
                    </a:ext>
                  </a:extLst>
                </p:cNvPr>
                <p:cNvSpPr>
                  <a:spLocks noChangeArrowheads="1"/>
                </p:cNvSpPr>
                <p:nvPr/>
              </p:nvSpPr>
              <p:spPr bwMode="auto">
                <a:xfrm>
                  <a:off x="610" y="2569"/>
                  <a:ext cx="725" cy="13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18" name="AutoShape 86">
                  <a:extLst>
                    <a:ext uri="{FF2B5EF4-FFF2-40B4-BE49-F238E27FC236}">
                      <a16:creationId xmlns:a16="http://schemas.microsoft.com/office/drawing/2014/main" id="{A7658F20-DB1E-464F-B607-89092583FB5B}"/>
                    </a:ext>
                  </a:extLst>
                </p:cNvPr>
                <p:cNvSpPr>
                  <a:spLocks noChangeArrowheads="1"/>
                </p:cNvSpPr>
                <p:nvPr/>
              </p:nvSpPr>
              <p:spPr bwMode="auto">
                <a:xfrm>
                  <a:off x="630" y="2584"/>
                  <a:ext cx="68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197" name="Rectangle 87">
                <a:extLst>
                  <a:ext uri="{FF2B5EF4-FFF2-40B4-BE49-F238E27FC236}">
                    <a16:creationId xmlns:a16="http://schemas.microsoft.com/office/drawing/2014/main" id="{FF6AAAAA-212A-7640-8D6B-0B6EBD377D7F}"/>
                  </a:ext>
                </a:extLst>
              </p:cNvPr>
              <p:cNvSpPr>
                <a:spLocks noChangeArrowheads="1"/>
              </p:cNvSpPr>
              <p:nvPr/>
            </p:nvSpPr>
            <p:spPr bwMode="auto">
              <a:xfrm>
                <a:off x="4217" y="1355"/>
                <a:ext cx="596" cy="51"/>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198" name="Rectangle 88">
                <a:extLst>
                  <a:ext uri="{FF2B5EF4-FFF2-40B4-BE49-F238E27FC236}">
                    <a16:creationId xmlns:a16="http://schemas.microsoft.com/office/drawing/2014/main" id="{634123E3-AB71-9F41-AD39-43B0691F13F6}"/>
                  </a:ext>
                </a:extLst>
              </p:cNvPr>
              <p:cNvSpPr>
                <a:spLocks noChangeArrowheads="1"/>
              </p:cNvSpPr>
              <p:nvPr/>
            </p:nvSpPr>
            <p:spPr bwMode="auto">
              <a:xfrm>
                <a:off x="4225" y="1656"/>
                <a:ext cx="596" cy="44"/>
              </a:xfrm>
              <a:prstGeom prst="rect">
                <a:avLst/>
              </a:prstGeom>
              <a:solidFill>
                <a:srgbClr val="000000"/>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199" name="Group 89">
                <a:extLst>
                  <a:ext uri="{FF2B5EF4-FFF2-40B4-BE49-F238E27FC236}">
                    <a16:creationId xmlns:a16="http://schemas.microsoft.com/office/drawing/2014/main" id="{DC8E4BD8-4B64-1943-9731-721699A50BDF}"/>
                  </a:ext>
                </a:extLst>
              </p:cNvPr>
              <p:cNvGrpSpPr>
                <a:grpSpLocks/>
              </p:cNvGrpSpPr>
              <p:nvPr/>
            </p:nvGrpSpPr>
            <p:grpSpPr bwMode="auto">
              <a:xfrm>
                <a:off x="4735" y="1627"/>
                <a:ext cx="582" cy="151"/>
                <a:chOff x="614" y="2568"/>
                <a:chExt cx="725" cy="139"/>
              </a:xfrm>
            </p:grpSpPr>
            <p:sp>
              <p:nvSpPr>
                <p:cNvPr id="215" name="AutoShape 90">
                  <a:extLst>
                    <a:ext uri="{FF2B5EF4-FFF2-40B4-BE49-F238E27FC236}">
                      <a16:creationId xmlns:a16="http://schemas.microsoft.com/office/drawing/2014/main" id="{9D762048-3A14-564D-8D32-3584214E9D4D}"/>
                    </a:ext>
                  </a:extLst>
                </p:cNvPr>
                <p:cNvSpPr>
                  <a:spLocks noChangeArrowheads="1"/>
                </p:cNvSpPr>
                <p:nvPr/>
              </p:nvSpPr>
              <p:spPr bwMode="auto">
                <a:xfrm>
                  <a:off x="616" y="2568"/>
                  <a:ext cx="724" cy="142"/>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16" name="AutoShape 91">
                  <a:extLst>
                    <a:ext uri="{FF2B5EF4-FFF2-40B4-BE49-F238E27FC236}">
                      <a16:creationId xmlns:a16="http://schemas.microsoft.com/office/drawing/2014/main" id="{70B9E041-38D0-8A42-BB42-D0980C10A86A}"/>
                    </a:ext>
                  </a:extLst>
                </p:cNvPr>
                <p:cNvSpPr>
                  <a:spLocks noChangeArrowheads="1"/>
                </p:cNvSpPr>
                <p:nvPr/>
              </p:nvSpPr>
              <p:spPr bwMode="auto">
                <a:xfrm>
                  <a:off x="635" y="2582"/>
                  <a:ext cx="685" cy="10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200" name="Freeform 92">
                <a:extLst>
                  <a:ext uri="{FF2B5EF4-FFF2-40B4-BE49-F238E27FC236}">
                    <a16:creationId xmlns:a16="http://schemas.microsoft.com/office/drawing/2014/main" id="{A2F57490-585D-EB4E-AE3D-BCA33E2C5CC4}"/>
                  </a:ext>
                </a:extLst>
              </p:cNvPr>
              <p:cNvSpPr>
                <a:spLocks/>
              </p:cNvSpPr>
              <p:nvPr/>
            </p:nvSpPr>
            <p:spPr bwMode="auto">
              <a:xfrm>
                <a:off x="5288" y="1354"/>
                <a:ext cx="263" cy="188"/>
              </a:xfrm>
              <a:custGeom>
                <a:avLst/>
                <a:gdLst>
                  <a:gd name="T0" fmla="*/ 2 w 328"/>
                  <a:gd name="T1" fmla="*/ 0 h 226"/>
                  <a:gd name="T2" fmla="*/ 11 w 328"/>
                  <a:gd name="T3" fmla="*/ 8 h 226"/>
                  <a:gd name="T4" fmla="*/ 11 w 328"/>
                  <a:gd name="T5" fmla="*/ 14 h 226"/>
                  <a:gd name="T6" fmla="*/ 0 w 328"/>
                  <a:gd name="T7" fmla="*/ 6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nvGrpSpPr>
              <p:cNvPr id="201" name="Group 93">
                <a:extLst>
                  <a:ext uri="{FF2B5EF4-FFF2-40B4-BE49-F238E27FC236}">
                    <a16:creationId xmlns:a16="http://schemas.microsoft.com/office/drawing/2014/main" id="{E23C7B19-F840-FC48-9713-9AD00E8223E6}"/>
                  </a:ext>
                </a:extLst>
              </p:cNvPr>
              <p:cNvGrpSpPr>
                <a:grpSpLocks/>
              </p:cNvGrpSpPr>
              <p:nvPr/>
            </p:nvGrpSpPr>
            <p:grpSpPr bwMode="auto">
              <a:xfrm>
                <a:off x="4739" y="1327"/>
                <a:ext cx="582" cy="139"/>
                <a:chOff x="614" y="2568"/>
                <a:chExt cx="725" cy="139"/>
              </a:xfrm>
            </p:grpSpPr>
            <p:sp>
              <p:nvSpPr>
                <p:cNvPr id="213" name="AutoShape 94">
                  <a:extLst>
                    <a:ext uri="{FF2B5EF4-FFF2-40B4-BE49-F238E27FC236}">
                      <a16:creationId xmlns:a16="http://schemas.microsoft.com/office/drawing/2014/main" id="{BF66CD5C-FF99-7742-A14E-2BF2A67A6C17}"/>
                    </a:ext>
                  </a:extLst>
                </p:cNvPr>
                <p:cNvSpPr>
                  <a:spLocks noChangeArrowheads="1"/>
                </p:cNvSpPr>
                <p:nvPr/>
              </p:nvSpPr>
              <p:spPr bwMode="auto">
                <a:xfrm>
                  <a:off x="611" y="2567"/>
                  <a:ext cx="724"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14" name="AutoShape 95">
                  <a:extLst>
                    <a:ext uri="{FF2B5EF4-FFF2-40B4-BE49-F238E27FC236}">
                      <a16:creationId xmlns:a16="http://schemas.microsoft.com/office/drawing/2014/main" id="{F9BFFD59-AD2B-894C-819C-8D0DB9F2B538}"/>
                    </a:ext>
                  </a:extLst>
                </p:cNvPr>
                <p:cNvSpPr>
                  <a:spLocks noChangeArrowheads="1"/>
                </p:cNvSpPr>
                <p:nvPr/>
              </p:nvSpPr>
              <p:spPr bwMode="auto">
                <a:xfrm>
                  <a:off x="630" y="2581"/>
                  <a:ext cx="685"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sp>
            <p:nvSpPr>
              <p:cNvPr id="202" name="Rectangle 96">
                <a:extLst>
                  <a:ext uri="{FF2B5EF4-FFF2-40B4-BE49-F238E27FC236}">
                    <a16:creationId xmlns:a16="http://schemas.microsoft.com/office/drawing/2014/main" id="{136171A0-1A0E-8D4C-968B-D17501670E1F}"/>
                  </a:ext>
                </a:extLst>
              </p:cNvPr>
              <p:cNvSpPr>
                <a:spLocks noChangeArrowheads="1"/>
              </p:cNvSpPr>
              <p:nvPr/>
            </p:nvSpPr>
            <p:spPr bwMode="auto">
              <a:xfrm>
                <a:off x="5247" y="429"/>
                <a:ext cx="70" cy="2286"/>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03" name="Freeform 97">
                <a:extLst>
                  <a:ext uri="{FF2B5EF4-FFF2-40B4-BE49-F238E27FC236}">
                    <a16:creationId xmlns:a16="http://schemas.microsoft.com/office/drawing/2014/main" id="{C874C361-C380-FC49-8D1C-E30AEEA3FFC7}"/>
                  </a:ext>
                </a:extLst>
              </p:cNvPr>
              <p:cNvSpPr>
                <a:spLocks/>
              </p:cNvSpPr>
              <p:nvPr/>
            </p:nvSpPr>
            <p:spPr bwMode="auto">
              <a:xfrm>
                <a:off x="5312" y="1007"/>
                <a:ext cx="237" cy="213"/>
              </a:xfrm>
              <a:custGeom>
                <a:avLst/>
                <a:gdLst>
                  <a:gd name="T0" fmla="*/ 2 w 296"/>
                  <a:gd name="T1" fmla="*/ 0 h 256"/>
                  <a:gd name="T2" fmla="*/ 11 w 296"/>
                  <a:gd name="T3" fmla="*/ 8 h 256"/>
                  <a:gd name="T4" fmla="*/ 11 w 296"/>
                  <a:gd name="T5" fmla="*/ 16 h 256"/>
                  <a:gd name="T6" fmla="*/ 0 w 296"/>
                  <a:gd name="T7" fmla="*/ 6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04" name="Freeform 98">
                <a:extLst>
                  <a:ext uri="{FF2B5EF4-FFF2-40B4-BE49-F238E27FC236}">
                    <a16:creationId xmlns:a16="http://schemas.microsoft.com/office/drawing/2014/main" id="{69C7F287-7595-D94A-87BF-95ED49C48A2B}"/>
                  </a:ext>
                </a:extLst>
              </p:cNvPr>
              <p:cNvSpPr>
                <a:spLocks/>
              </p:cNvSpPr>
              <p:nvPr/>
            </p:nvSpPr>
            <p:spPr bwMode="auto">
              <a:xfrm>
                <a:off x="5315" y="680"/>
                <a:ext cx="244" cy="240"/>
              </a:xfrm>
              <a:custGeom>
                <a:avLst/>
                <a:gdLst>
                  <a:gd name="T0" fmla="*/ 0 w 304"/>
                  <a:gd name="T1" fmla="*/ 0 h 288"/>
                  <a:gd name="T2" fmla="*/ 11 w 304"/>
                  <a:gd name="T3" fmla="*/ 11 h 288"/>
                  <a:gd name="T4" fmla="*/ 10 w 304"/>
                  <a:gd name="T5" fmla="*/ 19 h 288"/>
                  <a:gd name="T6" fmla="*/ 2 w 304"/>
                  <a:gd name="T7" fmla="*/ 8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05" name="Oval 99">
                <a:extLst>
                  <a:ext uri="{FF2B5EF4-FFF2-40B4-BE49-F238E27FC236}">
                    <a16:creationId xmlns:a16="http://schemas.microsoft.com/office/drawing/2014/main" id="{B6E84AB5-17E1-1D48-BB79-04D2F00750E0}"/>
                  </a:ext>
                </a:extLst>
              </p:cNvPr>
              <p:cNvSpPr>
                <a:spLocks noChangeArrowheads="1"/>
              </p:cNvSpPr>
              <p:nvPr/>
            </p:nvSpPr>
            <p:spPr bwMode="auto">
              <a:xfrm>
                <a:off x="5519" y="2612"/>
                <a:ext cx="46" cy="9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06" name="Freeform 100">
                <a:extLst>
                  <a:ext uri="{FF2B5EF4-FFF2-40B4-BE49-F238E27FC236}">
                    <a16:creationId xmlns:a16="http://schemas.microsoft.com/office/drawing/2014/main" id="{AF0BF05C-4E38-CD4D-AAFA-E3493B155287}"/>
                  </a:ext>
                </a:extLst>
              </p:cNvPr>
              <p:cNvSpPr>
                <a:spLocks/>
              </p:cNvSpPr>
              <p:nvPr/>
            </p:nvSpPr>
            <p:spPr bwMode="auto">
              <a:xfrm>
                <a:off x="5302" y="2614"/>
                <a:ext cx="245" cy="200"/>
              </a:xfrm>
              <a:custGeom>
                <a:avLst/>
                <a:gdLst>
                  <a:gd name="T0" fmla="*/ 0 w 306"/>
                  <a:gd name="T1" fmla="*/ 8 h 240"/>
                  <a:gd name="T2" fmla="*/ 2 w 306"/>
                  <a:gd name="T3" fmla="*/ 16 h 240"/>
                  <a:gd name="T4" fmla="*/ 11 w 306"/>
                  <a:gd name="T5" fmla="*/ 8 h 240"/>
                  <a:gd name="T6" fmla="*/ 11 w 306"/>
                  <a:gd name="T7" fmla="*/ 0 h 240"/>
                  <a:gd name="T8" fmla="*/ 0 w 306"/>
                  <a:gd name="T9" fmla="*/ 8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07" name="AutoShape 101">
                <a:extLst>
                  <a:ext uri="{FF2B5EF4-FFF2-40B4-BE49-F238E27FC236}">
                    <a16:creationId xmlns:a16="http://schemas.microsoft.com/office/drawing/2014/main" id="{3BB53BC2-8678-8446-A21F-7F33E9E59671}"/>
                  </a:ext>
                </a:extLst>
              </p:cNvPr>
              <p:cNvSpPr>
                <a:spLocks noChangeArrowheads="1"/>
              </p:cNvSpPr>
              <p:nvPr/>
            </p:nvSpPr>
            <p:spPr bwMode="auto">
              <a:xfrm>
                <a:off x="4140" y="2678"/>
                <a:ext cx="1200" cy="147"/>
              </a:xfrm>
              <a:prstGeom prst="roundRect">
                <a:avLst>
                  <a:gd name="adj" fmla="val 50000"/>
                </a:avLst>
              </a:prstGeom>
              <a:solidFill>
                <a:srgbClr val="DDDDDD"/>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08" name="AutoShape 102">
                <a:extLst>
                  <a:ext uri="{FF2B5EF4-FFF2-40B4-BE49-F238E27FC236}">
                    <a16:creationId xmlns:a16="http://schemas.microsoft.com/office/drawing/2014/main" id="{FA369464-AABC-BC43-830F-4E4F32FF70D7}"/>
                  </a:ext>
                </a:extLst>
              </p:cNvPr>
              <p:cNvSpPr>
                <a:spLocks noChangeArrowheads="1"/>
              </p:cNvSpPr>
              <p:nvPr/>
            </p:nvSpPr>
            <p:spPr bwMode="auto">
              <a:xfrm>
                <a:off x="4210" y="2707"/>
                <a:ext cx="1069" cy="8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09" name="Oval 103">
                <a:extLst>
                  <a:ext uri="{FF2B5EF4-FFF2-40B4-BE49-F238E27FC236}">
                    <a16:creationId xmlns:a16="http://schemas.microsoft.com/office/drawing/2014/main" id="{0447F744-AF3E-9645-978F-EF1BDF0F8284}"/>
                  </a:ext>
                </a:extLst>
              </p:cNvPr>
              <p:cNvSpPr>
                <a:spLocks noChangeArrowheads="1"/>
              </p:cNvSpPr>
              <p:nvPr/>
            </p:nvSpPr>
            <p:spPr bwMode="auto">
              <a:xfrm>
                <a:off x="4310" y="2384"/>
                <a:ext cx="155"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10" name="Oval 104">
                <a:extLst>
                  <a:ext uri="{FF2B5EF4-FFF2-40B4-BE49-F238E27FC236}">
                    <a16:creationId xmlns:a16="http://schemas.microsoft.com/office/drawing/2014/main" id="{F3C8D210-BF7D-C848-B9FD-FC1172BBD07F}"/>
                  </a:ext>
                </a:extLst>
              </p:cNvPr>
              <p:cNvSpPr>
                <a:spLocks noChangeArrowheads="1"/>
              </p:cNvSpPr>
              <p:nvPr/>
            </p:nvSpPr>
            <p:spPr bwMode="auto">
              <a:xfrm>
                <a:off x="4489" y="2384"/>
                <a:ext cx="155" cy="14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altLang="en-US" sz="1800" b="0"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211" name="Oval 105">
                <a:extLst>
                  <a:ext uri="{FF2B5EF4-FFF2-40B4-BE49-F238E27FC236}">
                    <a16:creationId xmlns:a16="http://schemas.microsoft.com/office/drawing/2014/main" id="{1162ED20-6D4D-2B4D-84EF-299FDEE0E91E}"/>
                  </a:ext>
                </a:extLst>
              </p:cNvPr>
              <p:cNvSpPr>
                <a:spLocks noChangeArrowheads="1"/>
              </p:cNvSpPr>
              <p:nvPr/>
            </p:nvSpPr>
            <p:spPr bwMode="auto">
              <a:xfrm>
                <a:off x="4659" y="2384"/>
                <a:ext cx="163" cy="14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sp>
            <p:nvSpPr>
              <p:cNvPr id="212" name="Rectangle 106">
                <a:extLst>
                  <a:ext uri="{FF2B5EF4-FFF2-40B4-BE49-F238E27FC236}">
                    <a16:creationId xmlns:a16="http://schemas.microsoft.com/office/drawing/2014/main" id="{922CF934-873F-EE4F-8726-E969CD36EACF}"/>
                  </a:ext>
                </a:extLst>
              </p:cNvPr>
              <p:cNvSpPr>
                <a:spLocks noChangeArrowheads="1"/>
              </p:cNvSpPr>
              <p:nvPr/>
            </p:nvSpPr>
            <p:spPr bwMode="auto">
              <a:xfrm>
                <a:off x="5062" y="1833"/>
                <a:ext cx="85" cy="764"/>
              </a:xfrm>
              <a:prstGeom prst="rect">
                <a:avLst/>
              </a:prstGeom>
              <a:solidFill>
                <a:srgbClr val="292929"/>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21" name="Group 107">
              <a:extLst>
                <a:ext uri="{FF2B5EF4-FFF2-40B4-BE49-F238E27FC236}">
                  <a16:creationId xmlns:a16="http://schemas.microsoft.com/office/drawing/2014/main" id="{C09F8334-EB5D-B748-8BA6-989D939E72C2}"/>
                </a:ext>
              </a:extLst>
            </p:cNvPr>
            <p:cNvGrpSpPr>
              <a:grpSpLocks/>
            </p:cNvGrpSpPr>
            <p:nvPr/>
          </p:nvGrpSpPr>
          <p:grpSpPr bwMode="auto">
            <a:xfrm>
              <a:off x="6311900" y="3176588"/>
              <a:ext cx="434975" cy="349250"/>
              <a:chOff x="-44" y="1473"/>
              <a:chExt cx="981" cy="1105"/>
            </a:xfrm>
          </p:grpSpPr>
          <p:pic>
            <p:nvPicPr>
              <p:cNvPr id="222" name="Picture 108" descr="desktop_computer_stylized_medium">
                <a:extLst>
                  <a:ext uri="{FF2B5EF4-FFF2-40B4-BE49-F238E27FC236}">
                    <a16:creationId xmlns:a16="http://schemas.microsoft.com/office/drawing/2014/main" id="{7B90278E-E343-294D-95CB-02DB24F6F5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3" name="Freeform 109">
                <a:extLst>
                  <a:ext uri="{FF2B5EF4-FFF2-40B4-BE49-F238E27FC236}">
                    <a16:creationId xmlns:a16="http://schemas.microsoft.com/office/drawing/2014/main" id="{C59628E1-7338-E340-96DD-685A37B0462A}"/>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24" name="Group 110">
              <a:extLst>
                <a:ext uri="{FF2B5EF4-FFF2-40B4-BE49-F238E27FC236}">
                  <a16:creationId xmlns:a16="http://schemas.microsoft.com/office/drawing/2014/main" id="{698F5DBF-2E9C-2B40-817E-23F3F51AF6C5}"/>
                </a:ext>
              </a:extLst>
            </p:cNvPr>
            <p:cNvGrpSpPr>
              <a:grpSpLocks/>
            </p:cNvGrpSpPr>
            <p:nvPr/>
          </p:nvGrpSpPr>
          <p:grpSpPr bwMode="auto">
            <a:xfrm flipH="1">
              <a:off x="7716838" y="3252788"/>
              <a:ext cx="434975" cy="349250"/>
              <a:chOff x="-44" y="1473"/>
              <a:chExt cx="981" cy="1105"/>
            </a:xfrm>
          </p:grpSpPr>
          <p:pic>
            <p:nvPicPr>
              <p:cNvPr id="225" name="Picture 111" descr="desktop_computer_stylized_medium">
                <a:extLst>
                  <a:ext uri="{FF2B5EF4-FFF2-40B4-BE49-F238E27FC236}">
                    <a16:creationId xmlns:a16="http://schemas.microsoft.com/office/drawing/2014/main" id="{A569F870-B03B-2547-AF54-2C7AB5CBA0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6" name="Freeform 112">
                <a:extLst>
                  <a:ext uri="{FF2B5EF4-FFF2-40B4-BE49-F238E27FC236}">
                    <a16:creationId xmlns:a16="http://schemas.microsoft.com/office/drawing/2014/main" id="{FE964CAF-BEB0-BB4E-AFC5-27ADA2EB8BD7}"/>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27" name="Group 113">
              <a:extLst>
                <a:ext uri="{FF2B5EF4-FFF2-40B4-BE49-F238E27FC236}">
                  <a16:creationId xmlns:a16="http://schemas.microsoft.com/office/drawing/2014/main" id="{87763CBB-3A99-594D-9997-C76D56E76D3C}"/>
                </a:ext>
              </a:extLst>
            </p:cNvPr>
            <p:cNvGrpSpPr>
              <a:grpSpLocks/>
            </p:cNvGrpSpPr>
            <p:nvPr/>
          </p:nvGrpSpPr>
          <p:grpSpPr bwMode="auto">
            <a:xfrm flipH="1">
              <a:off x="7988300" y="2457450"/>
              <a:ext cx="434975" cy="349250"/>
              <a:chOff x="-44" y="1473"/>
              <a:chExt cx="981" cy="1105"/>
            </a:xfrm>
          </p:grpSpPr>
          <p:pic>
            <p:nvPicPr>
              <p:cNvPr id="228" name="Picture 114" descr="desktop_computer_stylized_medium">
                <a:extLst>
                  <a:ext uri="{FF2B5EF4-FFF2-40B4-BE49-F238E27FC236}">
                    <a16:creationId xmlns:a16="http://schemas.microsoft.com/office/drawing/2014/main" id="{3267E1E1-F140-B44D-B892-C5FED1C277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9" name="Freeform 115">
                <a:extLst>
                  <a:ext uri="{FF2B5EF4-FFF2-40B4-BE49-F238E27FC236}">
                    <a16:creationId xmlns:a16="http://schemas.microsoft.com/office/drawing/2014/main" id="{4F25EA7B-20CB-6C44-8B62-34CDC7762107}"/>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30" name="Group 116">
              <a:extLst>
                <a:ext uri="{FF2B5EF4-FFF2-40B4-BE49-F238E27FC236}">
                  <a16:creationId xmlns:a16="http://schemas.microsoft.com/office/drawing/2014/main" id="{169372BE-08CD-7743-8E5E-EC2549832F55}"/>
                </a:ext>
              </a:extLst>
            </p:cNvPr>
            <p:cNvGrpSpPr>
              <a:grpSpLocks/>
            </p:cNvGrpSpPr>
            <p:nvPr/>
          </p:nvGrpSpPr>
          <p:grpSpPr bwMode="auto">
            <a:xfrm flipH="1">
              <a:off x="8043863" y="1706563"/>
              <a:ext cx="434975" cy="349250"/>
              <a:chOff x="-44" y="1473"/>
              <a:chExt cx="981" cy="1105"/>
            </a:xfrm>
          </p:grpSpPr>
          <p:pic>
            <p:nvPicPr>
              <p:cNvPr id="231" name="Picture 117" descr="desktop_computer_stylized_medium">
                <a:extLst>
                  <a:ext uri="{FF2B5EF4-FFF2-40B4-BE49-F238E27FC236}">
                    <a16:creationId xmlns:a16="http://schemas.microsoft.com/office/drawing/2014/main" id="{5232EB59-D06A-CC48-8C1F-E6DAC4976B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2" name="Freeform 118">
                <a:extLst>
                  <a:ext uri="{FF2B5EF4-FFF2-40B4-BE49-F238E27FC236}">
                    <a16:creationId xmlns:a16="http://schemas.microsoft.com/office/drawing/2014/main" id="{7E7C9F9D-CF89-7545-A1F6-153E2A098F8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33" name="Group 119">
              <a:extLst>
                <a:ext uri="{FF2B5EF4-FFF2-40B4-BE49-F238E27FC236}">
                  <a16:creationId xmlns:a16="http://schemas.microsoft.com/office/drawing/2014/main" id="{6869CE49-D074-8547-B1D6-1F3B5B649CF4}"/>
                </a:ext>
              </a:extLst>
            </p:cNvPr>
            <p:cNvGrpSpPr>
              <a:grpSpLocks/>
            </p:cNvGrpSpPr>
            <p:nvPr/>
          </p:nvGrpSpPr>
          <p:grpSpPr bwMode="auto">
            <a:xfrm flipH="1">
              <a:off x="6911975" y="1368425"/>
              <a:ext cx="434975" cy="349250"/>
              <a:chOff x="-44" y="1473"/>
              <a:chExt cx="981" cy="1105"/>
            </a:xfrm>
          </p:grpSpPr>
          <p:pic>
            <p:nvPicPr>
              <p:cNvPr id="234" name="Picture 120" descr="desktop_computer_stylized_medium">
                <a:extLst>
                  <a:ext uri="{FF2B5EF4-FFF2-40B4-BE49-F238E27FC236}">
                    <a16:creationId xmlns:a16="http://schemas.microsoft.com/office/drawing/2014/main" id="{CE44033F-D4B7-7D46-9D32-0960EEB7B5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 name="Freeform 121">
                <a:extLst>
                  <a:ext uri="{FF2B5EF4-FFF2-40B4-BE49-F238E27FC236}">
                    <a16:creationId xmlns:a16="http://schemas.microsoft.com/office/drawing/2014/main" id="{45A28D47-C9B3-0346-8D70-361E7A4895B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36" name="Group 123">
              <a:extLst>
                <a:ext uri="{FF2B5EF4-FFF2-40B4-BE49-F238E27FC236}">
                  <a16:creationId xmlns:a16="http://schemas.microsoft.com/office/drawing/2014/main" id="{4E1A9762-2C71-9742-9958-EB2D29E68E6E}"/>
                </a:ext>
              </a:extLst>
            </p:cNvPr>
            <p:cNvGrpSpPr>
              <a:grpSpLocks/>
            </p:cNvGrpSpPr>
            <p:nvPr/>
          </p:nvGrpSpPr>
          <p:grpSpPr bwMode="auto">
            <a:xfrm>
              <a:off x="5824538" y="1411288"/>
              <a:ext cx="434975" cy="349250"/>
              <a:chOff x="-44" y="1473"/>
              <a:chExt cx="981" cy="1105"/>
            </a:xfrm>
          </p:grpSpPr>
          <p:pic>
            <p:nvPicPr>
              <p:cNvPr id="237" name="Picture 124" descr="desktop_computer_stylized_medium">
                <a:extLst>
                  <a:ext uri="{FF2B5EF4-FFF2-40B4-BE49-F238E27FC236}">
                    <a16:creationId xmlns:a16="http://schemas.microsoft.com/office/drawing/2014/main" id="{55B1C28D-66D6-DE4E-ADB5-D53BE1D2A0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8" name="Freeform 125">
                <a:extLst>
                  <a:ext uri="{FF2B5EF4-FFF2-40B4-BE49-F238E27FC236}">
                    <a16:creationId xmlns:a16="http://schemas.microsoft.com/office/drawing/2014/main" id="{4765CFB0-3F34-B94A-BC7F-EA339FAACF44}"/>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39" name="Group 126">
              <a:extLst>
                <a:ext uri="{FF2B5EF4-FFF2-40B4-BE49-F238E27FC236}">
                  <a16:creationId xmlns:a16="http://schemas.microsoft.com/office/drawing/2014/main" id="{BE7F0DCF-B627-C847-8279-68A197C89CAF}"/>
                </a:ext>
              </a:extLst>
            </p:cNvPr>
            <p:cNvGrpSpPr>
              <a:grpSpLocks/>
            </p:cNvGrpSpPr>
            <p:nvPr/>
          </p:nvGrpSpPr>
          <p:grpSpPr bwMode="auto">
            <a:xfrm>
              <a:off x="5159375" y="2162175"/>
              <a:ext cx="434975" cy="349250"/>
              <a:chOff x="-44" y="1473"/>
              <a:chExt cx="981" cy="1105"/>
            </a:xfrm>
          </p:grpSpPr>
          <p:pic>
            <p:nvPicPr>
              <p:cNvPr id="240" name="Picture 127" descr="desktop_computer_stylized_medium">
                <a:extLst>
                  <a:ext uri="{FF2B5EF4-FFF2-40B4-BE49-F238E27FC236}">
                    <a16:creationId xmlns:a16="http://schemas.microsoft.com/office/drawing/2014/main" id="{BA3AF685-5B1F-CC40-BCAF-7158B2390D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1" name="Freeform 128">
                <a:extLst>
                  <a:ext uri="{FF2B5EF4-FFF2-40B4-BE49-F238E27FC236}">
                    <a16:creationId xmlns:a16="http://schemas.microsoft.com/office/drawing/2014/main" id="{1A33777F-82DA-EC46-B881-5C25C2D626A3}"/>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42" name="Group 129">
              <a:extLst>
                <a:ext uri="{FF2B5EF4-FFF2-40B4-BE49-F238E27FC236}">
                  <a16:creationId xmlns:a16="http://schemas.microsoft.com/office/drawing/2014/main" id="{A4323D8E-CD7F-4742-B00D-A10D592D03EA}"/>
                </a:ext>
              </a:extLst>
            </p:cNvPr>
            <p:cNvGrpSpPr>
              <a:grpSpLocks/>
            </p:cNvGrpSpPr>
            <p:nvPr/>
          </p:nvGrpSpPr>
          <p:grpSpPr bwMode="auto">
            <a:xfrm>
              <a:off x="6129338" y="2749550"/>
              <a:ext cx="434975" cy="349250"/>
              <a:chOff x="-44" y="1473"/>
              <a:chExt cx="981" cy="1105"/>
            </a:xfrm>
          </p:grpSpPr>
          <p:pic>
            <p:nvPicPr>
              <p:cNvPr id="243" name="Picture 130" descr="desktop_computer_stylized_medium">
                <a:extLst>
                  <a:ext uri="{FF2B5EF4-FFF2-40B4-BE49-F238E27FC236}">
                    <a16:creationId xmlns:a16="http://schemas.microsoft.com/office/drawing/2014/main" id="{39C6AFB3-E3B3-AA47-9771-00781B94A9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4" name="Freeform 131">
                <a:extLst>
                  <a:ext uri="{FF2B5EF4-FFF2-40B4-BE49-F238E27FC236}">
                    <a16:creationId xmlns:a16="http://schemas.microsoft.com/office/drawing/2014/main" id="{4679D4E0-5A0A-B34D-AA7C-D7A6E8AE3F8B}"/>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nvGrpSpPr>
            <p:cNvPr id="245" name="Group 132">
              <a:extLst>
                <a:ext uri="{FF2B5EF4-FFF2-40B4-BE49-F238E27FC236}">
                  <a16:creationId xmlns:a16="http://schemas.microsoft.com/office/drawing/2014/main" id="{73C52904-5489-6E4E-8226-879A262911C4}"/>
                </a:ext>
              </a:extLst>
            </p:cNvPr>
            <p:cNvGrpSpPr>
              <a:grpSpLocks/>
            </p:cNvGrpSpPr>
            <p:nvPr/>
          </p:nvGrpSpPr>
          <p:grpSpPr bwMode="auto">
            <a:xfrm>
              <a:off x="7185025" y="2989263"/>
              <a:ext cx="325438" cy="261937"/>
              <a:chOff x="-44" y="1473"/>
              <a:chExt cx="981" cy="1105"/>
            </a:xfrm>
          </p:grpSpPr>
          <p:pic>
            <p:nvPicPr>
              <p:cNvPr id="246" name="Picture 133" descr="desktop_computer_stylized_medium">
                <a:extLst>
                  <a:ext uri="{FF2B5EF4-FFF2-40B4-BE49-F238E27FC236}">
                    <a16:creationId xmlns:a16="http://schemas.microsoft.com/office/drawing/2014/main" id="{E7C23640-AF67-8245-9B29-88C1A9B166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7" name="Freeform 134">
                <a:extLst>
                  <a:ext uri="{FF2B5EF4-FFF2-40B4-BE49-F238E27FC236}">
                    <a16:creationId xmlns:a16="http://schemas.microsoft.com/office/drawing/2014/main" id="{CDD2AFE9-4A15-5147-897C-7BE6039DB5A9}"/>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defTabSz="91440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endParaRPr>
              </a:p>
            </p:txBody>
          </p:sp>
        </p:grpSp>
      </p:grpSp>
      <p:sp>
        <p:nvSpPr>
          <p:cNvPr id="83" name="Slide Number Placeholder 2">
            <a:extLst>
              <a:ext uri="{FF2B5EF4-FFF2-40B4-BE49-F238E27FC236}">
                <a16:creationId xmlns:a16="http://schemas.microsoft.com/office/drawing/2014/main" id="{4878E67F-D509-FD42-BE8D-29D25C1A4FCA}"/>
              </a:ext>
            </a:extLst>
          </p:cNvPr>
          <p:cNvSpPr>
            <a:spLocks noGrp="1"/>
          </p:cNvSpPr>
          <p:nvPr>
            <p:ph type="sldNum" sz="quarter" idx="4"/>
          </p:nvPr>
        </p:nvSpPr>
        <p:spPr>
          <a:xfrm>
            <a:off x="9219616" y="6443089"/>
            <a:ext cx="2743200" cy="365125"/>
          </a:xfrm>
        </p:spPr>
        <p:txBody>
          <a:bodyPr/>
          <a:lstStyle/>
          <a:p>
            <a:r>
              <a:rPr lang="en-US"/>
              <a:t>Application Layer: 2-</a:t>
            </a:r>
            <a:fld id="{C4204591-24BD-A542-B9D5-F8D8A88D2FEE}" type="slidenum">
              <a:rPr lang="en-US" smtClean="0"/>
              <a:pPr/>
              <a:t>89</a:t>
            </a:fld>
            <a:endParaRPr lang="en-US" dirty="0"/>
          </a:p>
        </p:txBody>
      </p:sp>
    </p:spTree>
    <p:extLst>
      <p:ext uri="{BB962C8B-B14F-4D97-AF65-F5344CB8AC3E}">
        <p14:creationId xmlns:p14="http://schemas.microsoft.com/office/powerpoint/2010/main" val="15061413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Sockets</a:t>
            </a:r>
            <a:endParaRPr lang="en-US" sz="4400" dirty="0"/>
          </a:p>
        </p:txBody>
      </p:sp>
      <p:sp>
        <p:nvSpPr>
          <p:cNvPr id="68" name="Rectangle 3">
            <a:extLst>
              <a:ext uri="{FF2B5EF4-FFF2-40B4-BE49-F238E27FC236}">
                <a16:creationId xmlns:a16="http://schemas.microsoft.com/office/drawing/2014/main" id="{AE0F6699-BC13-C349-9AC1-8B36945FEAA0}"/>
              </a:ext>
            </a:extLst>
          </p:cNvPr>
          <p:cNvSpPr txBox="1">
            <a:spLocks noChangeArrowheads="1"/>
          </p:cNvSpPr>
          <p:nvPr/>
        </p:nvSpPr>
        <p:spPr bwMode="auto">
          <a:xfrm>
            <a:off x="798691" y="1183986"/>
            <a:ext cx="10965041" cy="2328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Gill Sans MT" pitchFamily="34" charset="0"/>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Gill Sans MT" pitchFamily="34" charset="0"/>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8"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8" charset="0"/>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process sends/receives messages to/from its </a:t>
            </a:r>
            <a:r>
              <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socket</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socket analogous to door</a:t>
            </a:r>
          </a:p>
          <a:p>
            <a:pPr marL="74295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sending process shoves message out door</a:t>
            </a:r>
          </a:p>
          <a:p>
            <a:pPr marL="74295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sending process relies on transport infrastructure on other side of door to deliver message to socket at receiving process</a:t>
            </a:r>
          </a:p>
          <a:p>
            <a:pPr marL="74295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two sockets involved: one on each side</a:t>
            </a:r>
          </a:p>
        </p:txBody>
      </p:sp>
      <p:sp>
        <p:nvSpPr>
          <p:cNvPr id="69" name="Freeform 66">
            <a:extLst>
              <a:ext uri="{FF2B5EF4-FFF2-40B4-BE49-F238E27FC236}">
                <a16:creationId xmlns:a16="http://schemas.microsoft.com/office/drawing/2014/main" id="{C55660F8-73B5-034B-A597-DD5D87ECF66A}"/>
              </a:ext>
            </a:extLst>
          </p:cNvPr>
          <p:cNvSpPr>
            <a:spLocks/>
          </p:cNvSpPr>
          <p:nvPr/>
        </p:nvSpPr>
        <p:spPr bwMode="auto">
          <a:xfrm>
            <a:off x="8482481" y="4098352"/>
            <a:ext cx="736600" cy="1998662"/>
          </a:xfrm>
          <a:custGeom>
            <a:avLst/>
            <a:gdLst>
              <a:gd name="T0" fmla="*/ 2147483647 w 464"/>
              <a:gd name="T1" fmla="*/ 2147483647 h 1259"/>
              <a:gd name="T2" fmla="*/ 0 w 464"/>
              <a:gd name="T3" fmla="*/ 0 h 1259"/>
              <a:gd name="T4" fmla="*/ 2147483647 w 464"/>
              <a:gd name="T5" fmla="*/ 2147483647 h 1259"/>
              <a:gd name="T6" fmla="*/ 2147483647 w 464"/>
              <a:gd name="T7" fmla="*/ 2147483647 h 1259"/>
              <a:gd name="T8" fmla="*/ 2147483647 w 464"/>
              <a:gd name="T9" fmla="*/ 2147483647 h 1259"/>
              <a:gd name="T10" fmla="*/ 0 60000 65536"/>
              <a:gd name="T11" fmla="*/ 0 60000 65536"/>
              <a:gd name="T12" fmla="*/ 0 60000 65536"/>
              <a:gd name="T13" fmla="*/ 0 60000 65536"/>
              <a:gd name="T14" fmla="*/ 0 60000 65536"/>
              <a:gd name="T15" fmla="*/ 0 w 464"/>
              <a:gd name="T16" fmla="*/ 0 h 1259"/>
              <a:gd name="T17" fmla="*/ 464 w 464"/>
              <a:gd name="T18" fmla="*/ 1259 h 1259"/>
            </a:gdLst>
            <a:ahLst/>
            <a:cxnLst>
              <a:cxn ang="T10">
                <a:pos x="T0" y="T1"/>
              </a:cxn>
              <a:cxn ang="T11">
                <a:pos x="T2" y="T3"/>
              </a:cxn>
              <a:cxn ang="T12">
                <a:pos x="T4" y="T5"/>
              </a:cxn>
              <a:cxn ang="T13">
                <a:pos x="T6" y="T7"/>
              </a:cxn>
              <a:cxn ang="T14">
                <a:pos x="T8" y="T9"/>
              </a:cxn>
            </a:cxnLst>
            <a:rect l="T15" t="T16" r="T17" b="T18"/>
            <a:pathLst>
              <a:path w="464" h="1259">
                <a:moveTo>
                  <a:pt x="464" y="1060"/>
                </a:moveTo>
                <a:lnTo>
                  <a:pt x="0" y="0"/>
                </a:lnTo>
                <a:lnTo>
                  <a:pt x="6" y="1258"/>
                </a:lnTo>
                <a:lnTo>
                  <a:pt x="382" y="1259"/>
                </a:lnTo>
                <a:lnTo>
                  <a:pt x="464" y="1060"/>
                </a:lnTo>
                <a:close/>
              </a:path>
            </a:pathLst>
          </a:custGeom>
          <a:gradFill rotWithShape="1">
            <a:gsLst>
              <a:gs pos="0">
                <a:srgbClr val="FFFFFF"/>
              </a:gs>
              <a:gs pos="100000">
                <a:srgbClr val="B2B2B2"/>
              </a:gs>
            </a:gsLst>
            <a:lin ang="0" scaled="1"/>
          </a:gradFill>
          <a:ln w="9525">
            <a:solidFill>
              <a:srgbClr val="DDDDDD"/>
            </a:solidFill>
            <a:round/>
            <a:headEnd/>
            <a:tailEnd/>
          </a:ln>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0" name="Freeform 7">
            <a:extLst>
              <a:ext uri="{FF2B5EF4-FFF2-40B4-BE49-F238E27FC236}">
                <a16:creationId xmlns:a16="http://schemas.microsoft.com/office/drawing/2014/main" id="{ABAB43B4-03FC-2A42-98B9-913DD8EC77B7}"/>
              </a:ext>
            </a:extLst>
          </p:cNvPr>
          <p:cNvSpPr>
            <a:spLocks/>
          </p:cNvSpPr>
          <p:nvPr/>
        </p:nvSpPr>
        <p:spPr bwMode="auto">
          <a:xfrm>
            <a:off x="5167781" y="5395339"/>
            <a:ext cx="1808162" cy="1031875"/>
          </a:xfrm>
          <a:custGeom>
            <a:avLst/>
            <a:gdLst>
              <a:gd name="T0" fmla="*/ 2147483647 w 2135"/>
              <a:gd name="T1" fmla="*/ 2147483647 h 1662"/>
              <a:gd name="T2" fmla="*/ 2147483647 w 2135"/>
              <a:gd name="T3" fmla="*/ 2147483647 h 1662"/>
              <a:gd name="T4" fmla="*/ 2147483647 w 2135"/>
              <a:gd name="T5" fmla="*/ 2147483647 h 1662"/>
              <a:gd name="T6" fmla="*/ 2147483647 w 2135"/>
              <a:gd name="T7" fmla="*/ 2147483647 h 1662"/>
              <a:gd name="T8" fmla="*/ 2147483647 w 2135"/>
              <a:gd name="T9" fmla="*/ 2147483647 h 1662"/>
              <a:gd name="T10" fmla="*/ 2147483647 w 2135"/>
              <a:gd name="T11" fmla="*/ 2147483647 h 1662"/>
              <a:gd name="T12" fmla="*/ 2147483647 w 2135"/>
              <a:gd name="T13" fmla="*/ 2147483647 h 1662"/>
              <a:gd name="T14" fmla="*/ 2147483647 w 2135"/>
              <a:gd name="T15" fmla="*/ 2147483647 h 1662"/>
              <a:gd name="T16" fmla="*/ 2147483647 w 2135"/>
              <a:gd name="T17" fmla="*/ 2147483647 h 1662"/>
              <a:gd name="T18" fmla="*/ 2147483647 w 2135"/>
              <a:gd name="T19" fmla="*/ 2147483647 h 1662"/>
              <a:gd name="T20" fmla="*/ 2147483647 w 2135"/>
              <a:gd name="T21" fmla="*/ 2147483647 h 16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35"/>
              <a:gd name="T34" fmla="*/ 0 h 1662"/>
              <a:gd name="T35" fmla="*/ 2135 w 2135"/>
              <a:gd name="T36" fmla="*/ 1662 h 166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35" h="1662">
                <a:moveTo>
                  <a:pt x="27" y="652"/>
                </a:moveTo>
                <a:cubicBezTo>
                  <a:pt x="14" y="487"/>
                  <a:pt x="0" y="152"/>
                  <a:pt x="105" y="76"/>
                </a:cubicBezTo>
                <a:cubicBezTo>
                  <a:pt x="210" y="0"/>
                  <a:pt x="473" y="192"/>
                  <a:pt x="657" y="196"/>
                </a:cubicBezTo>
                <a:cubicBezTo>
                  <a:pt x="841" y="200"/>
                  <a:pt x="985" y="65"/>
                  <a:pt x="1209" y="100"/>
                </a:cubicBezTo>
                <a:cubicBezTo>
                  <a:pt x="1433" y="135"/>
                  <a:pt x="1867" y="232"/>
                  <a:pt x="2001" y="406"/>
                </a:cubicBezTo>
                <a:cubicBezTo>
                  <a:pt x="2135" y="580"/>
                  <a:pt x="2083" y="945"/>
                  <a:pt x="2013" y="1144"/>
                </a:cubicBezTo>
                <a:cubicBezTo>
                  <a:pt x="1943" y="1343"/>
                  <a:pt x="1781" y="1538"/>
                  <a:pt x="1581" y="1600"/>
                </a:cubicBezTo>
                <a:cubicBezTo>
                  <a:pt x="1381" y="1662"/>
                  <a:pt x="993" y="1571"/>
                  <a:pt x="813" y="1516"/>
                </a:cubicBezTo>
                <a:cubicBezTo>
                  <a:pt x="633" y="1461"/>
                  <a:pt x="606" y="1345"/>
                  <a:pt x="501" y="1270"/>
                </a:cubicBezTo>
                <a:cubicBezTo>
                  <a:pt x="396" y="1195"/>
                  <a:pt x="262" y="1169"/>
                  <a:pt x="183" y="1066"/>
                </a:cubicBezTo>
                <a:cubicBezTo>
                  <a:pt x="104" y="963"/>
                  <a:pt x="25" y="819"/>
                  <a:pt x="27" y="652"/>
                </a:cubicBezTo>
                <a:close/>
              </a:path>
            </a:pathLst>
          </a:custGeom>
          <a:solidFill>
            <a:srgbClr val="9CDFF9"/>
          </a:solidFill>
          <a:ln>
            <a:noFill/>
          </a:ln>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1" name="Text Box 51">
            <a:extLst>
              <a:ext uri="{FF2B5EF4-FFF2-40B4-BE49-F238E27FC236}">
                <a16:creationId xmlns:a16="http://schemas.microsoft.com/office/drawing/2014/main" id="{66AD3E16-6743-CC4C-9091-25C6B0A95F7F}"/>
              </a:ext>
            </a:extLst>
          </p:cNvPr>
          <p:cNvSpPr txBox="1">
            <a:spLocks noChangeArrowheads="1"/>
          </p:cNvSpPr>
          <p:nvPr/>
        </p:nvSpPr>
        <p:spPr bwMode="auto">
          <a:xfrm>
            <a:off x="5605931" y="5527102"/>
            <a:ext cx="87471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Internet</a:t>
            </a:r>
          </a:p>
        </p:txBody>
      </p:sp>
      <p:sp>
        <p:nvSpPr>
          <p:cNvPr id="72" name="Line 52">
            <a:extLst>
              <a:ext uri="{FF2B5EF4-FFF2-40B4-BE49-F238E27FC236}">
                <a16:creationId xmlns:a16="http://schemas.microsoft.com/office/drawing/2014/main" id="{2374F19B-E4B6-644E-AEE0-FC14C13C0183}"/>
              </a:ext>
            </a:extLst>
          </p:cNvPr>
          <p:cNvSpPr>
            <a:spLocks noChangeShapeType="1"/>
          </p:cNvSpPr>
          <p:nvPr/>
        </p:nvSpPr>
        <p:spPr bwMode="auto">
          <a:xfrm>
            <a:off x="4926481" y="5938264"/>
            <a:ext cx="2211387" cy="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3" name="Text Box 53">
            <a:extLst>
              <a:ext uri="{FF2B5EF4-FFF2-40B4-BE49-F238E27FC236}">
                <a16:creationId xmlns:a16="http://schemas.microsoft.com/office/drawing/2014/main" id="{AD6E6CB7-7739-BE4D-84DA-1BBDF2D16B38}"/>
              </a:ext>
            </a:extLst>
          </p:cNvPr>
          <p:cNvSpPr txBox="1">
            <a:spLocks noChangeArrowheads="1"/>
          </p:cNvSpPr>
          <p:nvPr/>
        </p:nvSpPr>
        <p:spPr bwMode="auto">
          <a:xfrm>
            <a:off x="8947618" y="5163564"/>
            <a:ext cx="1063625"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controlled</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by OS</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dirty="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Text Box 56">
            <a:extLst>
              <a:ext uri="{FF2B5EF4-FFF2-40B4-BE49-F238E27FC236}">
                <a16:creationId xmlns:a16="http://schemas.microsoft.com/office/drawing/2014/main" id="{20BE946D-C7D0-4A45-83B1-1480163BA20F}"/>
              </a:ext>
            </a:extLst>
          </p:cNvPr>
          <p:cNvSpPr txBox="1">
            <a:spLocks noChangeArrowheads="1"/>
          </p:cNvSpPr>
          <p:nvPr/>
        </p:nvSpPr>
        <p:spPr bwMode="auto">
          <a:xfrm>
            <a:off x="8925393" y="4263452"/>
            <a:ext cx="1470025"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controlled by</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app developer</a:t>
            </a:r>
          </a:p>
        </p:txBody>
      </p:sp>
      <p:sp>
        <p:nvSpPr>
          <p:cNvPr id="75" name="Freeform 45">
            <a:extLst>
              <a:ext uri="{FF2B5EF4-FFF2-40B4-BE49-F238E27FC236}">
                <a16:creationId xmlns:a16="http://schemas.microsoft.com/office/drawing/2014/main" id="{6780AD31-F16D-1B4A-BC72-926F1B2A7FE8}"/>
              </a:ext>
            </a:extLst>
          </p:cNvPr>
          <p:cNvSpPr>
            <a:spLocks/>
          </p:cNvSpPr>
          <p:nvPr/>
        </p:nvSpPr>
        <p:spPr bwMode="auto">
          <a:xfrm>
            <a:off x="2742081" y="4161852"/>
            <a:ext cx="758825" cy="1997075"/>
          </a:xfrm>
          <a:custGeom>
            <a:avLst/>
            <a:gdLst>
              <a:gd name="T0" fmla="*/ 0 w 478"/>
              <a:gd name="T1" fmla="*/ 2147483647 h 1258"/>
              <a:gd name="T2" fmla="*/ 2147483647 w 478"/>
              <a:gd name="T3" fmla="*/ 0 h 1258"/>
              <a:gd name="T4" fmla="*/ 2147483647 w 478"/>
              <a:gd name="T5" fmla="*/ 2147483647 h 1258"/>
              <a:gd name="T6" fmla="*/ 2147483647 w 478"/>
              <a:gd name="T7" fmla="*/ 2147483647 h 1258"/>
              <a:gd name="T8" fmla="*/ 0 w 478"/>
              <a:gd name="T9" fmla="*/ 2147483647 h 1258"/>
              <a:gd name="T10" fmla="*/ 0 60000 65536"/>
              <a:gd name="T11" fmla="*/ 0 60000 65536"/>
              <a:gd name="T12" fmla="*/ 0 60000 65536"/>
              <a:gd name="T13" fmla="*/ 0 60000 65536"/>
              <a:gd name="T14" fmla="*/ 0 60000 65536"/>
              <a:gd name="T15" fmla="*/ 0 w 478"/>
              <a:gd name="T16" fmla="*/ 0 h 1258"/>
              <a:gd name="T17" fmla="*/ 478 w 478"/>
              <a:gd name="T18" fmla="*/ 1258 h 1258"/>
            </a:gdLst>
            <a:ahLst/>
            <a:cxnLst>
              <a:cxn ang="T10">
                <a:pos x="T0" y="T1"/>
              </a:cxn>
              <a:cxn ang="T11">
                <a:pos x="T2" y="T3"/>
              </a:cxn>
              <a:cxn ang="T12">
                <a:pos x="T4" y="T5"/>
              </a:cxn>
              <a:cxn ang="T13">
                <a:pos x="T6" y="T7"/>
              </a:cxn>
              <a:cxn ang="T14">
                <a:pos x="T8" y="T9"/>
              </a:cxn>
            </a:cxnLst>
            <a:rect l="T15" t="T16" r="T17" b="T18"/>
            <a:pathLst>
              <a:path w="478" h="1258">
                <a:moveTo>
                  <a:pt x="0" y="1040"/>
                </a:moveTo>
                <a:lnTo>
                  <a:pt x="478" y="0"/>
                </a:lnTo>
                <a:lnTo>
                  <a:pt x="472" y="1258"/>
                </a:lnTo>
                <a:lnTo>
                  <a:pt x="41" y="1246"/>
                </a:lnTo>
                <a:lnTo>
                  <a:pt x="0" y="1040"/>
                </a:lnTo>
                <a:close/>
              </a:path>
            </a:pathLst>
          </a:custGeom>
          <a:gradFill rotWithShape="1">
            <a:gsLst>
              <a:gs pos="0">
                <a:srgbClr val="FFFFFF"/>
              </a:gs>
              <a:gs pos="100000">
                <a:srgbClr val="B2B2B2"/>
              </a:gs>
            </a:gsLst>
            <a:lin ang="0" scaled="1"/>
          </a:gradFill>
          <a:ln w="9525">
            <a:solidFill>
              <a:srgbClr val="DDDDDD"/>
            </a:solidFill>
            <a:round/>
            <a:headEnd/>
            <a:tailEnd/>
          </a:ln>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6" name="Rectangle 23">
            <a:extLst>
              <a:ext uri="{FF2B5EF4-FFF2-40B4-BE49-F238E27FC236}">
                <a16:creationId xmlns:a16="http://schemas.microsoft.com/office/drawing/2014/main" id="{F7C1C383-CE46-7C44-B7F2-94606E877EF3}"/>
              </a:ext>
            </a:extLst>
          </p:cNvPr>
          <p:cNvSpPr>
            <a:spLocks noChangeArrowheads="1"/>
          </p:cNvSpPr>
          <p:nvPr/>
        </p:nvSpPr>
        <p:spPr bwMode="auto">
          <a:xfrm>
            <a:off x="3545356" y="4117402"/>
            <a:ext cx="1296987"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7" name="Rectangle 24">
            <a:extLst>
              <a:ext uri="{FF2B5EF4-FFF2-40B4-BE49-F238E27FC236}">
                <a16:creationId xmlns:a16="http://schemas.microsoft.com/office/drawing/2014/main" id="{FD8D123C-B8FD-A64F-9AD3-86943A5D550B}"/>
              </a:ext>
            </a:extLst>
          </p:cNvPr>
          <p:cNvSpPr>
            <a:spLocks noChangeArrowheads="1"/>
          </p:cNvSpPr>
          <p:nvPr/>
        </p:nvSpPr>
        <p:spPr bwMode="auto">
          <a:xfrm>
            <a:off x="3507256" y="4171377"/>
            <a:ext cx="1273175" cy="1979612"/>
          </a:xfrm>
          <a:prstGeom prst="rect">
            <a:avLst/>
          </a:prstGeom>
          <a:solidFill>
            <a:srgbClr val="FFFFFF"/>
          </a:solidFill>
          <a:ln w="285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Line 25">
            <a:extLst>
              <a:ext uri="{FF2B5EF4-FFF2-40B4-BE49-F238E27FC236}">
                <a16:creationId xmlns:a16="http://schemas.microsoft.com/office/drawing/2014/main" id="{A30BEE8C-0165-984E-888C-91DC647B6A97}"/>
              </a:ext>
            </a:extLst>
          </p:cNvPr>
          <p:cNvSpPr>
            <a:spLocks noChangeShapeType="1"/>
          </p:cNvSpPr>
          <p:nvPr/>
        </p:nvSpPr>
        <p:spPr bwMode="auto">
          <a:xfrm>
            <a:off x="3516781" y="4931789"/>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79" name="Text Box 26">
            <a:extLst>
              <a:ext uri="{FF2B5EF4-FFF2-40B4-BE49-F238E27FC236}">
                <a16:creationId xmlns:a16="http://schemas.microsoft.com/office/drawing/2014/main" id="{4E5CE7E7-BE20-B242-B8AA-2C5D479929F4}"/>
              </a:ext>
            </a:extLst>
          </p:cNvPr>
          <p:cNvSpPr txBox="1">
            <a:spLocks noChangeArrowheads="1"/>
          </p:cNvSpPr>
          <p:nvPr/>
        </p:nvSpPr>
        <p:spPr bwMode="auto">
          <a:xfrm>
            <a:off x="3473918" y="4914327"/>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transport</a:t>
            </a:r>
          </a:p>
        </p:txBody>
      </p:sp>
      <p:sp>
        <p:nvSpPr>
          <p:cNvPr id="80" name="Line 27">
            <a:extLst>
              <a:ext uri="{FF2B5EF4-FFF2-40B4-BE49-F238E27FC236}">
                <a16:creationId xmlns:a16="http://schemas.microsoft.com/office/drawing/2014/main" id="{9AB6E7C8-3093-D94D-9D3B-10F5749B7340}"/>
              </a:ext>
            </a:extLst>
          </p:cNvPr>
          <p:cNvSpPr>
            <a:spLocks noChangeShapeType="1"/>
          </p:cNvSpPr>
          <p:nvPr/>
        </p:nvSpPr>
        <p:spPr bwMode="auto">
          <a:xfrm>
            <a:off x="3524718" y="5252464"/>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1" name="Line 28">
            <a:extLst>
              <a:ext uri="{FF2B5EF4-FFF2-40B4-BE49-F238E27FC236}">
                <a16:creationId xmlns:a16="http://schemas.microsoft.com/office/drawing/2014/main" id="{2F4C67B7-677F-C84F-B3B7-01AAFB2AD3B3}"/>
              </a:ext>
            </a:extLst>
          </p:cNvPr>
          <p:cNvSpPr>
            <a:spLocks noChangeShapeType="1"/>
          </p:cNvSpPr>
          <p:nvPr/>
        </p:nvSpPr>
        <p:spPr bwMode="auto">
          <a:xfrm>
            <a:off x="3510431" y="5562027"/>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2" name="Line 29">
            <a:extLst>
              <a:ext uri="{FF2B5EF4-FFF2-40B4-BE49-F238E27FC236}">
                <a16:creationId xmlns:a16="http://schemas.microsoft.com/office/drawing/2014/main" id="{3E1AB729-CEED-FF4B-AB94-DA2863E62F5F}"/>
              </a:ext>
            </a:extLst>
          </p:cNvPr>
          <p:cNvSpPr>
            <a:spLocks noChangeShapeType="1"/>
          </p:cNvSpPr>
          <p:nvPr/>
        </p:nvSpPr>
        <p:spPr bwMode="auto">
          <a:xfrm>
            <a:off x="3510431" y="5847777"/>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83" name="Text Box 26">
            <a:extLst>
              <a:ext uri="{FF2B5EF4-FFF2-40B4-BE49-F238E27FC236}">
                <a16:creationId xmlns:a16="http://schemas.microsoft.com/office/drawing/2014/main" id="{B3BC3B01-336B-B648-9417-1795AE45E555}"/>
              </a:ext>
            </a:extLst>
          </p:cNvPr>
          <p:cNvSpPr txBox="1">
            <a:spLocks noChangeArrowheads="1"/>
          </p:cNvSpPr>
          <p:nvPr/>
        </p:nvSpPr>
        <p:spPr bwMode="auto">
          <a:xfrm>
            <a:off x="3508843" y="4161852"/>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84" name="Text Box 26">
            <a:extLst>
              <a:ext uri="{FF2B5EF4-FFF2-40B4-BE49-F238E27FC236}">
                <a16:creationId xmlns:a16="http://schemas.microsoft.com/office/drawing/2014/main" id="{DC97EC39-5ADE-8D46-9FEE-DBDD51FDB394}"/>
              </a:ext>
            </a:extLst>
          </p:cNvPr>
          <p:cNvSpPr txBox="1">
            <a:spLocks noChangeArrowheads="1"/>
          </p:cNvSpPr>
          <p:nvPr/>
        </p:nvSpPr>
        <p:spPr bwMode="auto">
          <a:xfrm>
            <a:off x="3464393" y="5819202"/>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physical</a:t>
            </a:r>
          </a:p>
        </p:txBody>
      </p:sp>
      <p:sp>
        <p:nvSpPr>
          <p:cNvPr id="85" name="Text Box 26">
            <a:extLst>
              <a:ext uri="{FF2B5EF4-FFF2-40B4-BE49-F238E27FC236}">
                <a16:creationId xmlns:a16="http://schemas.microsoft.com/office/drawing/2014/main" id="{8C832346-4F39-4844-8091-F736554D8A35}"/>
              </a:ext>
            </a:extLst>
          </p:cNvPr>
          <p:cNvSpPr txBox="1">
            <a:spLocks noChangeArrowheads="1"/>
          </p:cNvSpPr>
          <p:nvPr/>
        </p:nvSpPr>
        <p:spPr bwMode="auto">
          <a:xfrm>
            <a:off x="3483443" y="5533452"/>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link</a:t>
            </a:r>
          </a:p>
        </p:txBody>
      </p:sp>
      <p:sp>
        <p:nvSpPr>
          <p:cNvPr id="86" name="Text Box 26">
            <a:extLst>
              <a:ext uri="{FF2B5EF4-FFF2-40B4-BE49-F238E27FC236}">
                <a16:creationId xmlns:a16="http://schemas.microsoft.com/office/drawing/2014/main" id="{68FADC82-2C08-DB43-951D-4FB06FD5E788}"/>
              </a:ext>
            </a:extLst>
          </p:cNvPr>
          <p:cNvSpPr txBox="1">
            <a:spLocks noChangeArrowheads="1"/>
          </p:cNvSpPr>
          <p:nvPr/>
        </p:nvSpPr>
        <p:spPr bwMode="auto">
          <a:xfrm>
            <a:off x="3473918" y="5238177"/>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network</a:t>
            </a:r>
          </a:p>
        </p:txBody>
      </p:sp>
      <p:sp>
        <p:nvSpPr>
          <p:cNvPr id="87" name="Oval 57">
            <a:extLst>
              <a:ext uri="{FF2B5EF4-FFF2-40B4-BE49-F238E27FC236}">
                <a16:creationId xmlns:a16="http://schemas.microsoft.com/office/drawing/2014/main" id="{FBC4E611-49B5-5546-8E93-C03CEF4C030E}"/>
              </a:ext>
            </a:extLst>
          </p:cNvPr>
          <p:cNvSpPr>
            <a:spLocks noChangeArrowheads="1"/>
          </p:cNvSpPr>
          <p:nvPr/>
        </p:nvSpPr>
        <p:spPr bwMode="auto">
          <a:xfrm>
            <a:off x="3642193" y="4436489"/>
            <a:ext cx="990600" cy="304800"/>
          </a:xfrm>
          <a:prstGeom prst="ellipse">
            <a:avLst/>
          </a:prstGeom>
          <a:solidFill>
            <a:srgbClr val="CCFFFF"/>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process</a:t>
            </a:r>
          </a:p>
        </p:txBody>
      </p:sp>
      <p:grpSp>
        <p:nvGrpSpPr>
          <p:cNvPr id="88" name="Group 58">
            <a:extLst>
              <a:ext uri="{FF2B5EF4-FFF2-40B4-BE49-F238E27FC236}">
                <a16:creationId xmlns:a16="http://schemas.microsoft.com/office/drawing/2014/main" id="{BDB7A80F-EA2D-2740-83B7-DE5AFE13D157}"/>
              </a:ext>
            </a:extLst>
          </p:cNvPr>
          <p:cNvGrpSpPr>
            <a:grpSpLocks/>
          </p:cNvGrpSpPr>
          <p:nvPr/>
        </p:nvGrpSpPr>
        <p:grpSpPr bwMode="auto">
          <a:xfrm>
            <a:off x="3889843" y="4796852"/>
            <a:ext cx="546100" cy="225425"/>
            <a:chOff x="1287" y="2524"/>
            <a:chExt cx="260" cy="100"/>
          </a:xfrm>
        </p:grpSpPr>
        <p:sp>
          <p:nvSpPr>
            <p:cNvPr id="89" name="Rectangle 59">
              <a:extLst>
                <a:ext uri="{FF2B5EF4-FFF2-40B4-BE49-F238E27FC236}">
                  <a16:creationId xmlns:a16="http://schemas.microsoft.com/office/drawing/2014/main" id="{DE66C40C-3B9D-EF46-85B9-52614CA50C61}"/>
                </a:ext>
              </a:extLst>
            </p:cNvPr>
            <p:cNvSpPr>
              <a:spLocks noChangeArrowheads="1"/>
            </p:cNvSpPr>
            <p:nvPr/>
          </p:nvSpPr>
          <p:spPr bwMode="auto">
            <a:xfrm>
              <a:off x="1287" y="2524"/>
              <a:ext cx="260" cy="100"/>
            </a:xfrm>
            <a:prstGeom prst="rect">
              <a:avLst/>
            </a:prstGeom>
            <a:solidFill>
              <a:srgbClr val="C96B72"/>
            </a:solidFill>
            <a:ln w="952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0" name="Rectangle 60">
              <a:extLst>
                <a:ext uri="{FF2B5EF4-FFF2-40B4-BE49-F238E27FC236}">
                  <a16:creationId xmlns:a16="http://schemas.microsoft.com/office/drawing/2014/main" id="{BB035EC9-3E84-A147-B1F1-334CDBA3D785}"/>
                </a:ext>
              </a:extLst>
            </p:cNvPr>
            <p:cNvSpPr>
              <a:spLocks noChangeArrowheads="1"/>
            </p:cNvSpPr>
            <p:nvPr/>
          </p:nvSpPr>
          <p:spPr bwMode="auto">
            <a:xfrm>
              <a:off x="1338" y="2537"/>
              <a:ext cx="156" cy="76"/>
            </a:xfrm>
            <a:prstGeom prst="rect">
              <a:avLst/>
            </a:prstGeom>
            <a:solidFill>
              <a:srgbClr val="FFFFFF"/>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1" name="Rectangle 61">
              <a:extLst>
                <a:ext uri="{FF2B5EF4-FFF2-40B4-BE49-F238E27FC236}">
                  <a16:creationId xmlns:a16="http://schemas.microsoft.com/office/drawing/2014/main" id="{A4F869EE-C3F1-524C-9E52-D9CF58C69BA9}"/>
                </a:ext>
              </a:extLst>
            </p:cNvPr>
            <p:cNvSpPr>
              <a:spLocks noChangeArrowheads="1"/>
            </p:cNvSpPr>
            <p:nvPr/>
          </p:nvSpPr>
          <p:spPr bwMode="auto">
            <a:xfrm>
              <a:off x="1503" y="2582"/>
              <a:ext cx="27" cy="27"/>
            </a:xfrm>
            <a:prstGeom prst="rect">
              <a:avLst/>
            </a:prstGeom>
            <a:solidFill>
              <a:srgbClr val="C00000"/>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2" name="Rectangle 62">
              <a:extLst>
                <a:ext uri="{FF2B5EF4-FFF2-40B4-BE49-F238E27FC236}">
                  <a16:creationId xmlns:a16="http://schemas.microsoft.com/office/drawing/2014/main" id="{58E3BF21-8802-5F4C-9E24-B71F07259B07}"/>
                </a:ext>
              </a:extLst>
            </p:cNvPr>
            <p:cNvSpPr>
              <a:spLocks noChangeArrowheads="1"/>
            </p:cNvSpPr>
            <p:nvPr/>
          </p:nvSpPr>
          <p:spPr bwMode="auto">
            <a:xfrm>
              <a:off x="1298" y="2583"/>
              <a:ext cx="26" cy="27"/>
            </a:xfrm>
            <a:prstGeom prst="rect">
              <a:avLst/>
            </a:prstGeom>
            <a:solidFill>
              <a:srgbClr val="C00000"/>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93" name="Rectangle 23">
            <a:extLst>
              <a:ext uri="{FF2B5EF4-FFF2-40B4-BE49-F238E27FC236}">
                <a16:creationId xmlns:a16="http://schemas.microsoft.com/office/drawing/2014/main" id="{EA6D85FB-86B2-B745-ADFD-3765EC14F8AD}"/>
              </a:ext>
            </a:extLst>
          </p:cNvPr>
          <p:cNvSpPr>
            <a:spLocks noChangeArrowheads="1"/>
          </p:cNvSpPr>
          <p:nvPr/>
        </p:nvSpPr>
        <p:spPr bwMode="auto">
          <a:xfrm>
            <a:off x="7207718" y="4088827"/>
            <a:ext cx="1296988"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4" name="Rectangle 24">
            <a:extLst>
              <a:ext uri="{FF2B5EF4-FFF2-40B4-BE49-F238E27FC236}">
                <a16:creationId xmlns:a16="http://schemas.microsoft.com/office/drawing/2014/main" id="{A1355835-1546-1740-B9B8-CC9141EB37F1}"/>
              </a:ext>
            </a:extLst>
          </p:cNvPr>
          <p:cNvSpPr>
            <a:spLocks noChangeArrowheads="1"/>
          </p:cNvSpPr>
          <p:nvPr/>
        </p:nvSpPr>
        <p:spPr bwMode="auto">
          <a:xfrm>
            <a:off x="7169618" y="4142802"/>
            <a:ext cx="1273175" cy="1979612"/>
          </a:xfrm>
          <a:prstGeom prst="rect">
            <a:avLst/>
          </a:prstGeom>
          <a:solidFill>
            <a:srgbClr val="FFFFFF"/>
          </a:solidFill>
          <a:ln w="28575">
            <a:solidFill>
              <a:srgbClr val="000000"/>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5" name="Line 25">
            <a:extLst>
              <a:ext uri="{FF2B5EF4-FFF2-40B4-BE49-F238E27FC236}">
                <a16:creationId xmlns:a16="http://schemas.microsoft.com/office/drawing/2014/main" id="{22344C4F-F96A-944B-9A5E-6962A9AC2F9D}"/>
              </a:ext>
            </a:extLst>
          </p:cNvPr>
          <p:cNvSpPr>
            <a:spLocks noChangeShapeType="1"/>
          </p:cNvSpPr>
          <p:nvPr/>
        </p:nvSpPr>
        <p:spPr bwMode="auto">
          <a:xfrm>
            <a:off x="7179143" y="4903214"/>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6" name="Text Box 26">
            <a:extLst>
              <a:ext uri="{FF2B5EF4-FFF2-40B4-BE49-F238E27FC236}">
                <a16:creationId xmlns:a16="http://schemas.microsoft.com/office/drawing/2014/main" id="{93E8ABA8-42C2-C44C-8972-76E2C7AD813D}"/>
              </a:ext>
            </a:extLst>
          </p:cNvPr>
          <p:cNvSpPr txBox="1">
            <a:spLocks noChangeArrowheads="1"/>
          </p:cNvSpPr>
          <p:nvPr/>
        </p:nvSpPr>
        <p:spPr bwMode="auto">
          <a:xfrm>
            <a:off x="7136281" y="4885752"/>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transport</a:t>
            </a:r>
          </a:p>
        </p:txBody>
      </p:sp>
      <p:sp>
        <p:nvSpPr>
          <p:cNvPr id="97" name="Line 27">
            <a:extLst>
              <a:ext uri="{FF2B5EF4-FFF2-40B4-BE49-F238E27FC236}">
                <a16:creationId xmlns:a16="http://schemas.microsoft.com/office/drawing/2014/main" id="{4C22E15D-78C1-E143-93B3-4A31B8A2541D}"/>
              </a:ext>
            </a:extLst>
          </p:cNvPr>
          <p:cNvSpPr>
            <a:spLocks noChangeShapeType="1"/>
          </p:cNvSpPr>
          <p:nvPr/>
        </p:nvSpPr>
        <p:spPr bwMode="auto">
          <a:xfrm>
            <a:off x="7187081" y="5223889"/>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8" name="Line 28">
            <a:extLst>
              <a:ext uri="{FF2B5EF4-FFF2-40B4-BE49-F238E27FC236}">
                <a16:creationId xmlns:a16="http://schemas.microsoft.com/office/drawing/2014/main" id="{5648F986-3546-E545-A6F7-3CF9C2DDADF0}"/>
              </a:ext>
            </a:extLst>
          </p:cNvPr>
          <p:cNvSpPr>
            <a:spLocks noChangeShapeType="1"/>
          </p:cNvSpPr>
          <p:nvPr/>
        </p:nvSpPr>
        <p:spPr bwMode="auto">
          <a:xfrm>
            <a:off x="7172793" y="5533452"/>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9" name="Line 29">
            <a:extLst>
              <a:ext uri="{FF2B5EF4-FFF2-40B4-BE49-F238E27FC236}">
                <a16:creationId xmlns:a16="http://schemas.microsoft.com/office/drawing/2014/main" id="{55B6D46E-D326-D64F-A181-AB7274FEB64E}"/>
              </a:ext>
            </a:extLst>
          </p:cNvPr>
          <p:cNvSpPr>
            <a:spLocks noChangeShapeType="1"/>
          </p:cNvSpPr>
          <p:nvPr/>
        </p:nvSpPr>
        <p:spPr bwMode="auto">
          <a:xfrm>
            <a:off x="7172793" y="5819202"/>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0" name="Text Box 26">
            <a:extLst>
              <a:ext uri="{FF2B5EF4-FFF2-40B4-BE49-F238E27FC236}">
                <a16:creationId xmlns:a16="http://schemas.microsoft.com/office/drawing/2014/main" id="{704444CB-075A-0948-9F82-6F49A25E3EAD}"/>
              </a:ext>
            </a:extLst>
          </p:cNvPr>
          <p:cNvSpPr txBox="1">
            <a:spLocks noChangeArrowheads="1"/>
          </p:cNvSpPr>
          <p:nvPr/>
        </p:nvSpPr>
        <p:spPr bwMode="auto">
          <a:xfrm>
            <a:off x="7171206" y="4133277"/>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01" name="Text Box 26">
            <a:extLst>
              <a:ext uri="{FF2B5EF4-FFF2-40B4-BE49-F238E27FC236}">
                <a16:creationId xmlns:a16="http://schemas.microsoft.com/office/drawing/2014/main" id="{40B8469F-1FF4-FE40-9A71-D5EC33D37348}"/>
              </a:ext>
            </a:extLst>
          </p:cNvPr>
          <p:cNvSpPr txBox="1">
            <a:spLocks noChangeArrowheads="1"/>
          </p:cNvSpPr>
          <p:nvPr/>
        </p:nvSpPr>
        <p:spPr bwMode="auto">
          <a:xfrm>
            <a:off x="7126756" y="5790627"/>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physical</a:t>
            </a:r>
          </a:p>
        </p:txBody>
      </p:sp>
      <p:sp>
        <p:nvSpPr>
          <p:cNvPr id="102" name="Text Box 26">
            <a:extLst>
              <a:ext uri="{FF2B5EF4-FFF2-40B4-BE49-F238E27FC236}">
                <a16:creationId xmlns:a16="http://schemas.microsoft.com/office/drawing/2014/main" id="{713E03C4-58F2-5D42-92BD-0578A2D33BD2}"/>
              </a:ext>
            </a:extLst>
          </p:cNvPr>
          <p:cNvSpPr txBox="1">
            <a:spLocks noChangeArrowheads="1"/>
          </p:cNvSpPr>
          <p:nvPr/>
        </p:nvSpPr>
        <p:spPr bwMode="auto">
          <a:xfrm>
            <a:off x="7145806" y="5504877"/>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link</a:t>
            </a:r>
          </a:p>
        </p:txBody>
      </p:sp>
      <p:sp>
        <p:nvSpPr>
          <p:cNvPr id="103" name="Text Box 26">
            <a:extLst>
              <a:ext uri="{FF2B5EF4-FFF2-40B4-BE49-F238E27FC236}">
                <a16:creationId xmlns:a16="http://schemas.microsoft.com/office/drawing/2014/main" id="{76001FF3-4EB3-9E44-B006-298749345144}"/>
              </a:ext>
            </a:extLst>
          </p:cNvPr>
          <p:cNvSpPr txBox="1">
            <a:spLocks noChangeArrowheads="1"/>
          </p:cNvSpPr>
          <p:nvPr/>
        </p:nvSpPr>
        <p:spPr bwMode="auto">
          <a:xfrm>
            <a:off x="7136281" y="5209602"/>
            <a:ext cx="1317625"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969696"/>
                </a:solidFill>
                <a:effectLst/>
                <a:uLnTx/>
                <a:uFillTx/>
                <a:latin typeface="Tahoma" panose="020B0604030504040204" pitchFamily="34" charset="0"/>
                <a:ea typeface="ＭＳ Ｐゴシック" panose="020B0600070205080204" pitchFamily="34" charset="-128"/>
                <a:cs typeface="+mn-cs"/>
              </a:rPr>
              <a:t>network</a:t>
            </a:r>
          </a:p>
        </p:txBody>
      </p:sp>
      <p:sp>
        <p:nvSpPr>
          <p:cNvPr id="104" name="Oval 78">
            <a:extLst>
              <a:ext uri="{FF2B5EF4-FFF2-40B4-BE49-F238E27FC236}">
                <a16:creationId xmlns:a16="http://schemas.microsoft.com/office/drawing/2014/main" id="{8A13F36B-8768-0745-9E90-83E8FC5EE560}"/>
              </a:ext>
            </a:extLst>
          </p:cNvPr>
          <p:cNvSpPr>
            <a:spLocks noChangeArrowheads="1"/>
          </p:cNvSpPr>
          <p:nvPr/>
        </p:nvSpPr>
        <p:spPr bwMode="auto">
          <a:xfrm>
            <a:off x="7304556" y="4407914"/>
            <a:ext cx="990600" cy="304800"/>
          </a:xfrm>
          <a:prstGeom prst="ellipse">
            <a:avLst/>
          </a:prstGeom>
          <a:solidFill>
            <a:srgbClr val="CCFFFF"/>
          </a:solidFill>
          <a:ln w="9525">
            <a:solidFill>
              <a:srgbClr val="000000"/>
            </a:solidFill>
            <a:round/>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process</a:t>
            </a:r>
          </a:p>
        </p:txBody>
      </p:sp>
      <p:grpSp>
        <p:nvGrpSpPr>
          <p:cNvPr id="105" name="Group 79">
            <a:extLst>
              <a:ext uri="{FF2B5EF4-FFF2-40B4-BE49-F238E27FC236}">
                <a16:creationId xmlns:a16="http://schemas.microsoft.com/office/drawing/2014/main" id="{535443B2-390F-4D43-AFF5-FF5F8E34F3A9}"/>
              </a:ext>
            </a:extLst>
          </p:cNvPr>
          <p:cNvGrpSpPr>
            <a:grpSpLocks/>
          </p:cNvGrpSpPr>
          <p:nvPr/>
        </p:nvGrpSpPr>
        <p:grpSpPr bwMode="auto">
          <a:xfrm>
            <a:off x="7552206" y="4768277"/>
            <a:ext cx="546100" cy="225425"/>
            <a:chOff x="1287" y="2524"/>
            <a:chExt cx="260" cy="100"/>
          </a:xfrm>
        </p:grpSpPr>
        <p:sp>
          <p:nvSpPr>
            <p:cNvPr id="106" name="Rectangle 80">
              <a:extLst>
                <a:ext uri="{FF2B5EF4-FFF2-40B4-BE49-F238E27FC236}">
                  <a16:creationId xmlns:a16="http://schemas.microsoft.com/office/drawing/2014/main" id="{160B4F41-7E38-6E47-B7F6-C6AA76DC2EAA}"/>
                </a:ext>
              </a:extLst>
            </p:cNvPr>
            <p:cNvSpPr>
              <a:spLocks noChangeArrowheads="1"/>
            </p:cNvSpPr>
            <p:nvPr/>
          </p:nvSpPr>
          <p:spPr bwMode="auto">
            <a:xfrm>
              <a:off x="1287" y="2524"/>
              <a:ext cx="260" cy="100"/>
            </a:xfrm>
            <a:prstGeom prst="rect">
              <a:avLst/>
            </a:prstGeom>
            <a:solidFill>
              <a:srgbClr val="C96B72"/>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7" name="Rectangle 81">
              <a:extLst>
                <a:ext uri="{FF2B5EF4-FFF2-40B4-BE49-F238E27FC236}">
                  <a16:creationId xmlns:a16="http://schemas.microsoft.com/office/drawing/2014/main" id="{28B3876F-4677-0D4D-AF89-6E06B2B3CD7D}"/>
                </a:ext>
              </a:extLst>
            </p:cNvPr>
            <p:cNvSpPr>
              <a:spLocks noChangeArrowheads="1"/>
            </p:cNvSpPr>
            <p:nvPr/>
          </p:nvSpPr>
          <p:spPr bwMode="auto">
            <a:xfrm>
              <a:off x="1338" y="2537"/>
              <a:ext cx="156" cy="76"/>
            </a:xfrm>
            <a:prstGeom prst="rect">
              <a:avLst/>
            </a:prstGeom>
            <a:solidFill>
              <a:srgbClr val="FFFFFF"/>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8" name="Rectangle 82">
              <a:extLst>
                <a:ext uri="{FF2B5EF4-FFF2-40B4-BE49-F238E27FC236}">
                  <a16:creationId xmlns:a16="http://schemas.microsoft.com/office/drawing/2014/main" id="{51611D2E-921B-804E-9775-6922F75F41D7}"/>
                </a:ext>
              </a:extLst>
            </p:cNvPr>
            <p:cNvSpPr>
              <a:spLocks noChangeArrowheads="1"/>
            </p:cNvSpPr>
            <p:nvPr/>
          </p:nvSpPr>
          <p:spPr bwMode="auto">
            <a:xfrm>
              <a:off x="1503" y="2582"/>
              <a:ext cx="27" cy="27"/>
            </a:xfrm>
            <a:prstGeom prst="rect">
              <a:avLst/>
            </a:prstGeom>
            <a:solidFill>
              <a:srgbClr val="C00000"/>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09" name="Rectangle 83">
              <a:extLst>
                <a:ext uri="{FF2B5EF4-FFF2-40B4-BE49-F238E27FC236}">
                  <a16:creationId xmlns:a16="http://schemas.microsoft.com/office/drawing/2014/main" id="{CBFB6CF2-1A50-F741-BAE7-97F8AF134DB5}"/>
                </a:ext>
              </a:extLst>
            </p:cNvPr>
            <p:cNvSpPr>
              <a:spLocks noChangeArrowheads="1"/>
            </p:cNvSpPr>
            <p:nvPr/>
          </p:nvSpPr>
          <p:spPr bwMode="auto">
            <a:xfrm>
              <a:off x="1298" y="2583"/>
              <a:ext cx="26" cy="27"/>
            </a:xfrm>
            <a:prstGeom prst="rect">
              <a:avLst/>
            </a:prstGeom>
            <a:solidFill>
              <a:srgbClr val="C00000"/>
            </a:solidFill>
            <a:ln w="9525">
              <a:no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alt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110" name="Line 88">
            <a:extLst>
              <a:ext uri="{FF2B5EF4-FFF2-40B4-BE49-F238E27FC236}">
                <a16:creationId xmlns:a16="http://schemas.microsoft.com/office/drawing/2014/main" id="{EAAA0F7C-765D-CD49-B290-164DB9D3A19B}"/>
              </a:ext>
            </a:extLst>
          </p:cNvPr>
          <p:cNvSpPr>
            <a:spLocks noChangeShapeType="1"/>
          </p:cNvSpPr>
          <p:nvPr/>
        </p:nvSpPr>
        <p:spPr bwMode="auto">
          <a:xfrm flipH="1">
            <a:off x="8361831" y="4539677"/>
            <a:ext cx="609600"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1" name="Line 89">
            <a:extLst>
              <a:ext uri="{FF2B5EF4-FFF2-40B4-BE49-F238E27FC236}">
                <a16:creationId xmlns:a16="http://schemas.microsoft.com/office/drawing/2014/main" id="{D2CD81D4-6282-5749-AF3E-B0E55816CDA4}"/>
              </a:ext>
            </a:extLst>
          </p:cNvPr>
          <p:cNvSpPr>
            <a:spLocks noChangeShapeType="1"/>
          </p:cNvSpPr>
          <p:nvPr/>
        </p:nvSpPr>
        <p:spPr bwMode="auto">
          <a:xfrm>
            <a:off x="8587256" y="4965127"/>
            <a:ext cx="0" cy="102235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2" name="Line 90">
            <a:extLst>
              <a:ext uri="{FF2B5EF4-FFF2-40B4-BE49-F238E27FC236}">
                <a16:creationId xmlns:a16="http://schemas.microsoft.com/office/drawing/2014/main" id="{86899CB5-FD7D-A644-9755-2DA9E5F4AA77}"/>
              </a:ext>
            </a:extLst>
          </p:cNvPr>
          <p:cNvSpPr>
            <a:spLocks noChangeShapeType="1"/>
          </p:cNvSpPr>
          <p:nvPr/>
        </p:nvSpPr>
        <p:spPr bwMode="auto">
          <a:xfrm flipH="1">
            <a:off x="8611068" y="5465189"/>
            <a:ext cx="609600"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3" name="Text Box 56">
            <a:extLst>
              <a:ext uri="{FF2B5EF4-FFF2-40B4-BE49-F238E27FC236}">
                <a16:creationId xmlns:a16="http://schemas.microsoft.com/office/drawing/2014/main" id="{2CFC877C-1B09-8849-95D0-2EBA259C9E78}"/>
              </a:ext>
            </a:extLst>
          </p:cNvPr>
          <p:cNvSpPr txBox="1">
            <a:spLocks noChangeArrowheads="1"/>
          </p:cNvSpPr>
          <p:nvPr/>
        </p:nvSpPr>
        <p:spPr bwMode="auto">
          <a:xfrm>
            <a:off x="5524968" y="4220589"/>
            <a:ext cx="9175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2000" b="0" i="1" u="none" strike="noStrike" kern="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socket</a:t>
            </a:r>
          </a:p>
        </p:txBody>
      </p:sp>
      <p:sp>
        <p:nvSpPr>
          <p:cNvPr id="114" name="Line 92">
            <a:extLst>
              <a:ext uri="{FF2B5EF4-FFF2-40B4-BE49-F238E27FC236}">
                <a16:creationId xmlns:a16="http://schemas.microsoft.com/office/drawing/2014/main" id="{F5883250-9436-014C-B8FA-7F184F4516E0}"/>
              </a:ext>
            </a:extLst>
          </p:cNvPr>
          <p:cNvSpPr>
            <a:spLocks noChangeShapeType="1"/>
          </p:cNvSpPr>
          <p:nvPr/>
        </p:nvSpPr>
        <p:spPr bwMode="auto">
          <a:xfrm flipV="1">
            <a:off x="4528018" y="4420614"/>
            <a:ext cx="968375" cy="434975"/>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15" name="Line 93">
            <a:extLst>
              <a:ext uri="{FF2B5EF4-FFF2-40B4-BE49-F238E27FC236}">
                <a16:creationId xmlns:a16="http://schemas.microsoft.com/office/drawing/2014/main" id="{F83582A8-D082-E24D-9637-B677A079F014}"/>
              </a:ext>
            </a:extLst>
          </p:cNvPr>
          <p:cNvSpPr>
            <a:spLocks noChangeShapeType="1"/>
          </p:cNvSpPr>
          <p:nvPr/>
        </p:nvSpPr>
        <p:spPr bwMode="auto">
          <a:xfrm flipH="1" flipV="1">
            <a:off x="6463181" y="4409502"/>
            <a:ext cx="968375" cy="434975"/>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nvGrpSpPr>
          <p:cNvPr id="116" name="Group 96">
            <a:extLst>
              <a:ext uri="{FF2B5EF4-FFF2-40B4-BE49-F238E27FC236}">
                <a16:creationId xmlns:a16="http://schemas.microsoft.com/office/drawing/2014/main" id="{A4EC689D-3AE5-AC42-8E9A-D41B31DF26A0}"/>
              </a:ext>
            </a:extLst>
          </p:cNvPr>
          <p:cNvGrpSpPr>
            <a:grpSpLocks/>
          </p:cNvGrpSpPr>
          <p:nvPr/>
        </p:nvGrpSpPr>
        <p:grpSpPr bwMode="auto">
          <a:xfrm>
            <a:off x="2318218" y="5474714"/>
            <a:ext cx="719138" cy="773113"/>
            <a:chOff x="-44" y="1473"/>
            <a:chExt cx="981" cy="1105"/>
          </a:xfrm>
        </p:grpSpPr>
        <p:pic>
          <p:nvPicPr>
            <p:cNvPr id="117" name="Picture 97" descr="desktop_computer_stylized_medium">
              <a:extLst>
                <a:ext uri="{FF2B5EF4-FFF2-40B4-BE49-F238E27FC236}">
                  <a16:creationId xmlns:a16="http://schemas.microsoft.com/office/drawing/2014/main" id="{4EAFAA9B-1FE4-8048-AEF5-4600C1CB33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8" name="Freeform 98">
              <a:extLst>
                <a:ext uri="{FF2B5EF4-FFF2-40B4-BE49-F238E27FC236}">
                  <a16:creationId xmlns:a16="http://schemas.microsoft.com/office/drawing/2014/main" id="{88B1BD01-DE89-6A4D-A050-0D8D405A8F98}"/>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grpSp>
        <p:nvGrpSpPr>
          <p:cNvPr id="119" name="Group 99">
            <a:extLst>
              <a:ext uri="{FF2B5EF4-FFF2-40B4-BE49-F238E27FC236}">
                <a16:creationId xmlns:a16="http://schemas.microsoft.com/office/drawing/2014/main" id="{13D0F484-888E-5342-9E3B-6B702B522B88}"/>
              </a:ext>
            </a:extLst>
          </p:cNvPr>
          <p:cNvGrpSpPr>
            <a:grpSpLocks/>
          </p:cNvGrpSpPr>
          <p:nvPr/>
        </p:nvGrpSpPr>
        <p:grpSpPr bwMode="auto">
          <a:xfrm flipH="1">
            <a:off x="9014293" y="5669977"/>
            <a:ext cx="719138" cy="773112"/>
            <a:chOff x="-44" y="1473"/>
            <a:chExt cx="981" cy="1105"/>
          </a:xfrm>
        </p:grpSpPr>
        <p:pic>
          <p:nvPicPr>
            <p:cNvPr id="120" name="Picture 100" descr="desktop_computer_stylized_medium">
              <a:extLst>
                <a:ext uri="{FF2B5EF4-FFF2-40B4-BE49-F238E27FC236}">
                  <a16:creationId xmlns:a16="http://schemas.microsoft.com/office/drawing/2014/main" id="{A3C739BC-E497-6E4F-8AF0-1E359C6228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1" name="Freeform 101">
              <a:extLst>
                <a:ext uri="{FF2B5EF4-FFF2-40B4-BE49-F238E27FC236}">
                  <a16:creationId xmlns:a16="http://schemas.microsoft.com/office/drawing/2014/main" id="{34D4BA65-175D-534B-96CE-35055DA62B6A}"/>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0" fontAlgn="base" latinLnBrk="0" hangingPunct="0">
                <a:lnSpc>
                  <a:spcPct val="100000"/>
                </a:lnSpc>
                <a:spcBef>
                  <a:spcPct val="20000"/>
                </a:spcBef>
                <a:spcAft>
                  <a:spcPct val="0"/>
                </a:spcAft>
                <a:buClr>
                  <a:srgbClr val="3333CC"/>
                </a:buClr>
                <a:buSzPct val="85000"/>
                <a:buFont typeface="ZapfDingbats" charset="2"/>
                <a:buNone/>
                <a:tabLst/>
                <a:defRPr/>
              </a:pPr>
              <a:endParaRPr kumimoji="0" lang="en-US" sz="2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grpSp>
      <p:sp>
        <p:nvSpPr>
          <p:cNvPr id="57" name="Slide Number Placeholder 2">
            <a:extLst>
              <a:ext uri="{FF2B5EF4-FFF2-40B4-BE49-F238E27FC236}">
                <a16:creationId xmlns:a16="http://schemas.microsoft.com/office/drawing/2014/main" id="{4F8ECF08-A4D3-AC44-87C7-BD50757B39D8}"/>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9</a:t>
            </a:fld>
            <a:endParaRPr lang="en-US" dirty="0"/>
          </a:p>
        </p:txBody>
      </p:sp>
    </p:spTree>
    <p:extLst>
      <p:ext uri="{BB962C8B-B14F-4D97-AF65-F5344CB8AC3E}">
        <p14:creationId xmlns:p14="http://schemas.microsoft.com/office/powerpoint/2010/main" val="2306501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8">
                                            <p:txEl>
                                              <p:pRg st="1" end="1"/>
                                            </p:txEl>
                                          </p:spTgt>
                                        </p:tgtEl>
                                        <p:attrNameLst>
                                          <p:attrName>style.visibility</p:attrName>
                                        </p:attrNameLst>
                                      </p:cBhvr>
                                      <p:to>
                                        <p:strVal val="visible"/>
                                      </p:to>
                                    </p:set>
                                    <p:animEffect transition="in" filter="dissolve">
                                      <p:cBhvr>
                                        <p:cTn id="7" dur="500"/>
                                        <p:tgtEl>
                                          <p:spTgt spid="6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8">
                                            <p:txEl>
                                              <p:pRg st="2" end="2"/>
                                            </p:txEl>
                                          </p:spTgt>
                                        </p:tgtEl>
                                        <p:attrNameLst>
                                          <p:attrName>style.visibility</p:attrName>
                                        </p:attrNameLst>
                                      </p:cBhvr>
                                      <p:to>
                                        <p:strVal val="visible"/>
                                      </p:to>
                                    </p:set>
                                    <p:animEffect transition="in" filter="dissolve">
                                      <p:cBhvr>
                                        <p:cTn id="12" dur="500"/>
                                        <p:tgtEl>
                                          <p:spTgt spid="6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68">
                                            <p:txEl>
                                              <p:pRg st="3" end="3"/>
                                            </p:txEl>
                                          </p:spTgt>
                                        </p:tgtEl>
                                        <p:attrNameLst>
                                          <p:attrName>style.visibility</p:attrName>
                                        </p:attrNameLst>
                                      </p:cBhvr>
                                      <p:to>
                                        <p:strVal val="visible"/>
                                      </p:to>
                                    </p:set>
                                    <p:animEffect transition="in" filter="dissolve">
                                      <p:cBhvr>
                                        <p:cTn id="17" dur="500"/>
                                        <p:tgtEl>
                                          <p:spTgt spid="6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68">
                                            <p:txEl>
                                              <p:pRg st="4" end="4"/>
                                            </p:txEl>
                                          </p:spTgt>
                                        </p:tgtEl>
                                        <p:attrNameLst>
                                          <p:attrName>style.visibility</p:attrName>
                                        </p:attrNameLst>
                                      </p:cBhvr>
                                      <p:to>
                                        <p:strVal val="visible"/>
                                      </p:to>
                                    </p:set>
                                    <p:animEffect transition="in" filter="dissolve">
                                      <p:cBhvr>
                                        <p:cTn id="22" dur="500"/>
                                        <p:tgtEl>
                                          <p:spTgt spid="6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BitTorrent: requesting, sending file chunks</a:t>
            </a:r>
          </a:p>
        </p:txBody>
      </p:sp>
      <p:sp>
        <p:nvSpPr>
          <p:cNvPr id="85" name="Rectangle 4">
            <a:extLst>
              <a:ext uri="{FF2B5EF4-FFF2-40B4-BE49-F238E27FC236}">
                <a16:creationId xmlns:a16="http://schemas.microsoft.com/office/drawing/2014/main" id="{ABE3BA82-1C3D-064A-9166-C67DC2170C39}"/>
              </a:ext>
            </a:extLst>
          </p:cNvPr>
          <p:cNvSpPr txBox="1">
            <a:spLocks noChangeArrowheads="1"/>
          </p:cNvSpPr>
          <p:nvPr/>
        </p:nvSpPr>
        <p:spPr>
          <a:xfrm>
            <a:off x="798691" y="1510619"/>
            <a:ext cx="4521200" cy="411797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indent="0">
              <a:buFont typeface="Wingdings" charset="0"/>
              <a:buNone/>
              <a:defRPr/>
            </a:pPr>
            <a:r>
              <a:rPr lang="en-US" sz="3200" dirty="0">
                <a:solidFill>
                  <a:srgbClr val="CC0000"/>
                </a:solidFill>
              </a:rPr>
              <a:t>Requesting chunks:</a:t>
            </a:r>
          </a:p>
          <a:p>
            <a:pPr marL="406400" indent="-276225">
              <a:buFont typeface="Wingdings" charset="2"/>
              <a:buChar char="§"/>
              <a:defRPr/>
            </a:pPr>
            <a:r>
              <a:rPr lang="en-US" dirty="0"/>
              <a:t>at any given time, different peers have different subsets of file chunks</a:t>
            </a:r>
          </a:p>
          <a:p>
            <a:pPr marL="406400" indent="-276225">
              <a:buFont typeface="Wingdings" charset="2"/>
              <a:buChar char="§"/>
              <a:defRPr/>
            </a:pPr>
            <a:r>
              <a:rPr lang="en-US" dirty="0"/>
              <a:t>periodically, Alice asks each peer for list of chunks that they have</a:t>
            </a:r>
          </a:p>
          <a:p>
            <a:pPr marL="406400" indent="-276225">
              <a:buFont typeface="Wingdings" charset="2"/>
              <a:buChar char="§"/>
              <a:defRPr/>
            </a:pPr>
            <a:r>
              <a:rPr lang="en-US" dirty="0"/>
              <a:t>Alice requests missing chunks from peers, rarest first</a:t>
            </a:r>
          </a:p>
        </p:txBody>
      </p:sp>
      <p:sp>
        <p:nvSpPr>
          <p:cNvPr id="86" name="Rectangle 6">
            <a:extLst>
              <a:ext uri="{FF2B5EF4-FFF2-40B4-BE49-F238E27FC236}">
                <a16:creationId xmlns:a16="http://schemas.microsoft.com/office/drawing/2014/main" id="{5CFA8E56-2FAA-FC49-B7B7-8A06FD9D16BD}"/>
              </a:ext>
            </a:extLst>
          </p:cNvPr>
          <p:cNvSpPr>
            <a:spLocks noChangeArrowheads="1"/>
          </p:cNvSpPr>
          <p:nvPr/>
        </p:nvSpPr>
        <p:spPr bwMode="auto">
          <a:xfrm>
            <a:off x="5927271" y="1412473"/>
            <a:ext cx="5714999" cy="50390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681038" indent="-223838">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15875" indent="0"/>
            <a:r>
              <a:rPr lang="en-US" altLang="en-US" sz="3200" dirty="0">
                <a:solidFill>
                  <a:srgbClr val="CC0000"/>
                </a:solidFill>
                <a:latin typeface="+mn-lt"/>
              </a:rPr>
              <a:t>Sending chunks: tit-for-tat</a:t>
            </a:r>
          </a:p>
          <a:p>
            <a:pPr marL="406400" indent="-341313">
              <a:lnSpc>
                <a:spcPct val="90000"/>
              </a:lnSpc>
              <a:spcBef>
                <a:spcPts val="400"/>
              </a:spcBef>
              <a:buClr>
                <a:srgbClr val="000099"/>
              </a:buClr>
              <a:buSzPct val="100000"/>
              <a:buFont typeface="Wingdings" pitchFamily="2" charset="2"/>
              <a:buChar char="§"/>
            </a:pPr>
            <a:r>
              <a:rPr lang="en-US" altLang="en-US" sz="2800" dirty="0">
                <a:latin typeface="+mn-lt"/>
              </a:rPr>
              <a:t>Alice sends chunks to those four peers currently sending her chunks </a:t>
            </a:r>
            <a:r>
              <a:rPr lang="en-US" altLang="en-US" sz="2800" i="1" dirty="0">
                <a:latin typeface="+mn-lt"/>
              </a:rPr>
              <a:t>at highest rate</a:t>
            </a:r>
            <a:r>
              <a:rPr lang="en-US" altLang="en-US" sz="2800" dirty="0">
                <a:latin typeface="+mn-lt"/>
              </a:rPr>
              <a:t> </a:t>
            </a:r>
          </a:p>
          <a:p>
            <a:pPr lvl="1">
              <a:lnSpc>
                <a:spcPct val="90000"/>
              </a:lnSpc>
              <a:spcBef>
                <a:spcPts val="400"/>
              </a:spcBef>
              <a:buClr>
                <a:srgbClr val="000099"/>
              </a:buClr>
              <a:buSzTx/>
              <a:buFont typeface="Arial" panose="020B0604020202020204" pitchFamily="34" charset="0"/>
              <a:buChar char="•"/>
            </a:pPr>
            <a:r>
              <a:rPr lang="en-US" altLang="en-US" sz="2400" dirty="0">
                <a:latin typeface="+mn-lt"/>
              </a:rPr>
              <a:t>other peers are choked by Alice (do not receive chunks from her)</a:t>
            </a:r>
          </a:p>
          <a:p>
            <a:pPr lvl="1">
              <a:lnSpc>
                <a:spcPct val="90000"/>
              </a:lnSpc>
              <a:spcBef>
                <a:spcPts val="400"/>
              </a:spcBef>
              <a:buClr>
                <a:srgbClr val="000099"/>
              </a:buClr>
              <a:buSzTx/>
              <a:buFont typeface="Arial" panose="020B0604020202020204" pitchFamily="34" charset="0"/>
              <a:buChar char="•"/>
            </a:pPr>
            <a:r>
              <a:rPr lang="en-US" altLang="en-US" sz="2400" dirty="0">
                <a:latin typeface="+mn-lt"/>
              </a:rPr>
              <a:t>re-evaluate top 4 every10 secs</a:t>
            </a:r>
          </a:p>
          <a:p>
            <a:pPr marL="471488" indent="-341313">
              <a:lnSpc>
                <a:spcPct val="90000"/>
              </a:lnSpc>
              <a:spcBef>
                <a:spcPts val="400"/>
              </a:spcBef>
              <a:buClr>
                <a:srgbClr val="000099"/>
              </a:buClr>
              <a:buSzPct val="100000"/>
              <a:buFont typeface="Wingdings" pitchFamily="2" charset="2"/>
              <a:buChar char="§"/>
            </a:pPr>
            <a:r>
              <a:rPr lang="en-US" altLang="en-US" sz="2800" dirty="0">
                <a:latin typeface="+mn-lt"/>
              </a:rPr>
              <a:t>every 30 secs: randomly select another peer, starts sending chunks</a:t>
            </a:r>
          </a:p>
          <a:p>
            <a:pPr lvl="1">
              <a:lnSpc>
                <a:spcPct val="90000"/>
              </a:lnSpc>
              <a:spcBef>
                <a:spcPts val="400"/>
              </a:spcBef>
              <a:buClr>
                <a:srgbClr val="000099"/>
              </a:buClr>
              <a:buSzTx/>
              <a:buFont typeface="Arial" panose="020B0604020202020204" pitchFamily="34" charset="0"/>
              <a:buChar char="•"/>
            </a:pPr>
            <a:r>
              <a:rPr lang="en-US" altLang="ja-JP" sz="2400" dirty="0">
                <a:latin typeface="+mn-lt"/>
              </a:rPr>
              <a:t>“optimistically unchoke” this peer</a:t>
            </a:r>
          </a:p>
          <a:p>
            <a:pPr lvl="1">
              <a:lnSpc>
                <a:spcPct val="90000"/>
              </a:lnSpc>
              <a:spcBef>
                <a:spcPts val="400"/>
              </a:spcBef>
              <a:buClr>
                <a:srgbClr val="000099"/>
              </a:buClr>
              <a:buSzTx/>
              <a:buFont typeface="Arial" panose="020B0604020202020204" pitchFamily="34" charset="0"/>
              <a:buChar char="•"/>
            </a:pPr>
            <a:r>
              <a:rPr lang="en-US" altLang="en-US" sz="2400" dirty="0">
                <a:latin typeface="+mn-lt"/>
              </a:rPr>
              <a:t>newly chosen peer may join top 4</a:t>
            </a:r>
          </a:p>
          <a:p>
            <a:pPr>
              <a:buClr>
                <a:srgbClr val="000099"/>
              </a:buClr>
              <a:buSzTx/>
              <a:buFont typeface="Wingdings" pitchFamily="2" charset="2"/>
              <a:buChar char="§"/>
            </a:pPr>
            <a:endParaRPr lang="en-US" altLang="en-US" dirty="0">
              <a:latin typeface="Gill Sans MT" panose="020B0502020104020203" pitchFamily="34" charset="77"/>
            </a:endParaRPr>
          </a:p>
        </p:txBody>
      </p:sp>
      <p:sp>
        <p:nvSpPr>
          <p:cNvPr id="7" name="Slide Number Placeholder 2">
            <a:extLst>
              <a:ext uri="{FF2B5EF4-FFF2-40B4-BE49-F238E27FC236}">
                <a16:creationId xmlns:a16="http://schemas.microsoft.com/office/drawing/2014/main" id="{CEB65444-34EE-4547-8616-7800EB55C6FE}"/>
              </a:ext>
            </a:extLst>
          </p:cNvPr>
          <p:cNvSpPr>
            <a:spLocks noGrp="1"/>
          </p:cNvSpPr>
          <p:nvPr>
            <p:ph type="sldNum" sz="quarter" idx="4"/>
          </p:nvPr>
        </p:nvSpPr>
        <p:spPr>
          <a:xfrm>
            <a:off x="9219616" y="6443089"/>
            <a:ext cx="2743200" cy="365125"/>
          </a:xfrm>
        </p:spPr>
        <p:txBody>
          <a:bodyPr/>
          <a:lstStyle/>
          <a:p>
            <a:r>
              <a:rPr lang="en-US"/>
              <a:t>Application Layer: 2-</a:t>
            </a:r>
            <a:fld id="{C4204591-24BD-A542-B9D5-F8D8A88D2FEE}" type="slidenum">
              <a:rPr lang="en-US" smtClean="0"/>
              <a:pPr/>
              <a:t>90</a:t>
            </a:fld>
            <a:endParaRPr lang="en-US" dirty="0"/>
          </a:p>
        </p:txBody>
      </p:sp>
    </p:spTree>
    <p:extLst>
      <p:ext uri="{BB962C8B-B14F-4D97-AF65-F5344CB8AC3E}">
        <p14:creationId xmlns:p14="http://schemas.microsoft.com/office/powerpoint/2010/main" val="3440658915"/>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BitTorrent: tit-for-tat</a:t>
            </a:r>
          </a:p>
        </p:txBody>
      </p:sp>
      <p:pic>
        <p:nvPicPr>
          <p:cNvPr id="7" name="Picture 13" descr="Alice">
            <a:extLst>
              <a:ext uri="{FF2B5EF4-FFF2-40B4-BE49-F238E27FC236}">
                <a16:creationId xmlns:a16="http://schemas.microsoft.com/office/drawing/2014/main" id="{8741BF70-C5D5-9A4F-93C1-15959E9CE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9027" y="5178425"/>
            <a:ext cx="561975" cy="69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Line 15">
            <a:extLst>
              <a:ext uri="{FF2B5EF4-FFF2-40B4-BE49-F238E27FC236}">
                <a16:creationId xmlns:a16="http://schemas.microsoft.com/office/drawing/2014/main" id="{EC6F316B-7159-F14D-8C61-058945C987B9}"/>
              </a:ext>
            </a:extLst>
          </p:cNvPr>
          <p:cNvSpPr>
            <a:spLocks noChangeShapeType="1"/>
          </p:cNvSpPr>
          <p:nvPr/>
        </p:nvSpPr>
        <p:spPr bwMode="auto">
          <a:xfrm flipH="1" flipV="1">
            <a:off x="2452914" y="4184650"/>
            <a:ext cx="1473200" cy="596900"/>
          </a:xfrm>
          <a:prstGeom prst="line">
            <a:avLst/>
          </a:prstGeom>
          <a:noFill/>
          <a:ln w="254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lIns="0" tIns="0" rIns="0" bIns="0">
            <a:spAutoFit/>
          </a:bodyPr>
          <a:lstStyle/>
          <a:p>
            <a:endParaRPr lang="en-US" sz="2000"/>
          </a:p>
        </p:txBody>
      </p:sp>
      <p:sp>
        <p:nvSpPr>
          <p:cNvPr id="9" name="Line 16">
            <a:extLst>
              <a:ext uri="{FF2B5EF4-FFF2-40B4-BE49-F238E27FC236}">
                <a16:creationId xmlns:a16="http://schemas.microsoft.com/office/drawing/2014/main" id="{85312597-E60F-8D4C-A9EB-F6893D485124}"/>
              </a:ext>
            </a:extLst>
          </p:cNvPr>
          <p:cNvSpPr>
            <a:spLocks noChangeShapeType="1"/>
          </p:cNvSpPr>
          <p:nvPr/>
        </p:nvSpPr>
        <p:spPr bwMode="auto">
          <a:xfrm flipH="1">
            <a:off x="2933927" y="5010150"/>
            <a:ext cx="965200" cy="381000"/>
          </a:xfrm>
          <a:prstGeom prst="line">
            <a:avLst/>
          </a:prstGeom>
          <a:noFill/>
          <a:ln w="254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lIns="0" tIns="0" rIns="0" bIns="0">
            <a:spAutoFit/>
          </a:bodyPr>
          <a:lstStyle/>
          <a:p>
            <a:endParaRPr lang="en-US" sz="2000"/>
          </a:p>
        </p:txBody>
      </p:sp>
      <p:sp>
        <p:nvSpPr>
          <p:cNvPr id="10" name="Line 17">
            <a:extLst>
              <a:ext uri="{FF2B5EF4-FFF2-40B4-BE49-F238E27FC236}">
                <a16:creationId xmlns:a16="http://schemas.microsoft.com/office/drawing/2014/main" id="{792D9181-0B03-BC4F-899D-82D2EA8580FC}"/>
              </a:ext>
            </a:extLst>
          </p:cNvPr>
          <p:cNvSpPr>
            <a:spLocks noChangeShapeType="1"/>
          </p:cNvSpPr>
          <p:nvPr/>
        </p:nvSpPr>
        <p:spPr bwMode="auto">
          <a:xfrm flipH="1">
            <a:off x="3608614" y="5124450"/>
            <a:ext cx="596900" cy="1041400"/>
          </a:xfrm>
          <a:prstGeom prst="line">
            <a:avLst/>
          </a:prstGeom>
          <a:noFill/>
          <a:ln w="254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lIns="0" tIns="0" rIns="0" bIns="0">
            <a:spAutoFit/>
          </a:bodyPr>
          <a:lstStyle/>
          <a:p>
            <a:endParaRPr lang="en-US" sz="2000"/>
          </a:p>
        </p:txBody>
      </p:sp>
      <p:sp>
        <p:nvSpPr>
          <p:cNvPr id="11" name="Line 18">
            <a:extLst>
              <a:ext uri="{FF2B5EF4-FFF2-40B4-BE49-F238E27FC236}">
                <a16:creationId xmlns:a16="http://schemas.microsoft.com/office/drawing/2014/main" id="{2D784DE7-BFF3-9C40-B976-5BA78149FDDA}"/>
              </a:ext>
            </a:extLst>
          </p:cNvPr>
          <p:cNvSpPr>
            <a:spLocks noChangeShapeType="1"/>
          </p:cNvSpPr>
          <p:nvPr/>
        </p:nvSpPr>
        <p:spPr bwMode="auto">
          <a:xfrm flipV="1">
            <a:off x="6491514" y="3308350"/>
            <a:ext cx="419100" cy="647700"/>
          </a:xfrm>
          <a:prstGeom prst="line">
            <a:avLst/>
          </a:prstGeom>
          <a:noFill/>
          <a:ln w="254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lIns="0" tIns="0" rIns="0" bIns="0">
            <a:spAutoFit/>
          </a:bodyPr>
          <a:lstStyle/>
          <a:p>
            <a:endParaRPr lang="en-US" sz="2000"/>
          </a:p>
        </p:txBody>
      </p:sp>
      <p:sp>
        <p:nvSpPr>
          <p:cNvPr id="12" name="Line 20">
            <a:extLst>
              <a:ext uri="{FF2B5EF4-FFF2-40B4-BE49-F238E27FC236}">
                <a16:creationId xmlns:a16="http://schemas.microsoft.com/office/drawing/2014/main" id="{A1C1198D-163B-9148-9612-0787A145D324}"/>
              </a:ext>
            </a:extLst>
          </p:cNvPr>
          <p:cNvSpPr>
            <a:spLocks noChangeShapeType="1"/>
          </p:cNvSpPr>
          <p:nvPr/>
        </p:nvSpPr>
        <p:spPr bwMode="auto">
          <a:xfrm flipV="1">
            <a:off x="6593114" y="3892550"/>
            <a:ext cx="787400" cy="304800"/>
          </a:xfrm>
          <a:prstGeom prst="line">
            <a:avLst/>
          </a:prstGeom>
          <a:noFill/>
          <a:ln w="254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lIns="0" tIns="0" rIns="0" bIns="0">
            <a:spAutoFit/>
          </a:bodyPr>
          <a:lstStyle/>
          <a:p>
            <a:endParaRPr lang="en-US" sz="2000"/>
          </a:p>
        </p:txBody>
      </p:sp>
      <p:sp>
        <p:nvSpPr>
          <p:cNvPr id="13" name="Line 21">
            <a:extLst>
              <a:ext uri="{FF2B5EF4-FFF2-40B4-BE49-F238E27FC236}">
                <a16:creationId xmlns:a16="http://schemas.microsoft.com/office/drawing/2014/main" id="{C2DCB036-D113-5443-8F3C-DF1496779B07}"/>
              </a:ext>
            </a:extLst>
          </p:cNvPr>
          <p:cNvSpPr>
            <a:spLocks noChangeShapeType="1"/>
          </p:cNvSpPr>
          <p:nvPr/>
        </p:nvSpPr>
        <p:spPr bwMode="auto">
          <a:xfrm>
            <a:off x="6593114" y="4362450"/>
            <a:ext cx="596900" cy="317500"/>
          </a:xfrm>
          <a:prstGeom prst="line">
            <a:avLst/>
          </a:prstGeom>
          <a:noFill/>
          <a:ln w="254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lIns="0" tIns="0" rIns="0" bIns="0">
            <a:spAutoFit/>
          </a:bodyPr>
          <a:lstStyle/>
          <a:p>
            <a:endParaRPr lang="en-US" sz="2000"/>
          </a:p>
        </p:txBody>
      </p:sp>
      <p:pic>
        <p:nvPicPr>
          <p:cNvPr id="14" name="Picture 22" descr="Bob">
            <a:extLst>
              <a:ext uri="{FF2B5EF4-FFF2-40B4-BE49-F238E27FC236}">
                <a16:creationId xmlns:a16="http://schemas.microsoft.com/office/drawing/2014/main" id="{A84998C7-BF5D-E24D-8A4A-8765DDF4B2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9702" y="4606925"/>
            <a:ext cx="676275" cy="690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Line 23">
            <a:extLst>
              <a:ext uri="{FF2B5EF4-FFF2-40B4-BE49-F238E27FC236}">
                <a16:creationId xmlns:a16="http://schemas.microsoft.com/office/drawing/2014/main" id="{26116A51-4E13-DE4D-96FD-9486C5FBFE51}"/>
              </a:ext>
            </a:extLst>
          </p:cNvPr>
          <p:cNvSpPr>
            <a:spLocks noChangeShapeType="1"/>
          </p:cNvSpPr>
          <p:nvPr/>
        </p:nvSpPr>
        <p:spPr bwMode="auto">
          <a:xfrm flipV="1">
            <a:off x="4510314" y="4159250"/>
            <a:ext cx="1435100" cy="482600"/>
          </a:xfrm>
          <a:prstGeom prst="line">
            <a:avLst/>
          </a:prstGeom>
          <a:noFill/>
          <a:ln w="25400">
            <a:solidFill>
              <a:srgbClr val="CC0000"/>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spAutoFit/>
          </a:bodyPr>
          <a:lstStyle/>
          <a:p>
            <a:endParaRPr lang="en-US" sz="2000"/>
          </a:p>
        </p:txBody>
      </p:sp>
      <p:sp>
        <p:nvSpPr>
          <p:cNvPr id="16" name="Line 24">
            <a:extLst>
              <a:ext uri="{FF2B5EF4-FFF2-40B4-BE49-F238E27FC236}">
                <a16:creationId xmlns:a16="http://schemas.microsoft.com/office/drawing/2014/main" id="{5E5EFBCB-9F3E-F141-A779-E04A3C86C956}"/>
              </a:ext>
            </a:extLst>
          </p:cNvPr>
          <p:cNvSpPr>
            <a:spLocks noChangeShapeType="1"/>
          </p:cNvSpPr>
          <p:nvPr/>
        </p:nvSpPr>
        <p:spPr bwMode="auto">
          <a:xfrm flipH="1">
            <a:off x="4523014" y="4248150"/>
            <a:ext cx="1397000" cy="469900"/>
          </a:xfrm>
          <a:prstGeom prst="line">
            <a:avLst/>
          </a:prstGeom>
          <a:noFill/>
          <a:ln w="25400">
            <a:solidFill>
              <a:srgbClr val="CC0000"/>
            </a:solidFill>
            <a:round/>
            <a:headEnd/>
            <a:tailEnd type="triangle" w="med" len="med"/>
          </a:ln>
          <a:extLst>
            <a:ext uri="{909E8E84-426E-40DD-AFC4-6F175D3DCCD1}">
              <a14:hiddenFill xmlns:a14="http://schemas.microsoft.com/office/drawing/2010/main">
                <a:noFill/>
              </a14:hiddenFill>
            </a:ext>
          </a:extLst>
        </p:spPr>
        <p:txBody>
          <a:bodyPr wrap="none" lIns="0" tIns="0" rIns="0" bIns="0">
            <a:spAutoFit/>
          </a:bodyPr>
          <a:lstStyle/>
          <a:p>
            <a:endParaRPr lang="en-US" sz="2000"/>
          </a:p>
        </p:txBody>
      </p:sp>
      <p:sp>
        <p:nvSpPr>
          <p:cNvPr id="17" name="Line 25">
            <a:extLst>
              <a:ext uri="{FF2B5EF4-FFF2-40B4-BE49-F238E27FC236}">
                <a16:creationId xmlns:a16="http://schemas.microsoft.com/office/drawing/2014/main" id="{FD13D6CC-D7F1-884F-8F51-9C41948304DD}"/>
              </a:ext>
            </a:extLst>
          </p:cNvPr>
          <p:cNvSpPr>
            <a:spLocks noChangeShapeType="1"/>
          </p:cNvSpPr>
          <p:nvPr/>
        </p:nvSpPr>
        <p:spPr bwMode="auto">
          <a:xfrm flipV="1">
            <a:off x="4561114" y="4349750"/>
            <a:ext cx="1371600" cy="482600"/>
          </a:xfrm>
          <a:prstGeom prst="line">
            <a:avLst/>
          </a:prstGeom>
          <a:noFill/>
          <a:ln w="25400">
            <a:solidFill>
              <a:srgbClr val="CC0000"/>
            </a:solidFill>
            <a:round/>
            <a:headEnd/>
            <a:tailEnd type="triangle" w="med" len="med"/>
          </a:ln>
          <a:extLst>
            <a:ext uri="{909E8E84-426E-40DD-AFC4-6F175D3DCCD1}">
              <a14:hiddenFill xmlns:a14="http://schemas.microsoft.com/office/drawing/2010/main">
                <a:noFill/>
              </a14:hiddenFill>
            </a:ext>
          </a:extLst>
        </p:spPr>
        <p:txBody>
          <a:bodyPr wrap="none" lIns="0" tIns="0" rIns="0" bIns="0">
            <a:spAutoFit/>
          </a:bodyPr>
          <a:lstStyle/>
          <a:p>
            <a:endParaRPr lang="en-US" sz="2000"/>
          </a:p>
        </p:txBody>
      </p:sp>
      <p:sp>
        <p:nvSpPr>
          <p:cNvPr id="18" name="Text Box 26">
            <a:extLst>
              <a:ext uri="{FF2B5EF4-FFF2-40B4-BE49-F238E27FC236}">
                <a16:creationId xmlns:a16="http://schemas.microsoft.com/office/drawing/2014/main" id="{DACC5EA5-F1C3-BD42-A042-51775E5F6684}"/>
              </a:ext>
            </a:extLst>
          </p:cNvPr>
          <p:cNvSpPr txBox="1">
            <a:spLocks noChangeArrowheads="1"/>
          </p:cNvSpPr>
          <p:nvPr/>
        </p:nvSpPr>
        <p:spPr bwMode="auto">
          <a:xfrm>
            <a:off x="825046" y="1288142"/>
            <a:ext cx="47891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2400" dirty="0">
                <a:latin typeface="+mn-lt"/>
              </a:rPr>
              <a:t>(1) Alice “</a:t>
            </a:r>
            <a:r>
              <a:rPr lang="en-US" altLang="ja-JP" sz="2400" dirty="0">
                <a:latin typeface="+mn-lt"/>
              </a:rPr>
              <a:t>optimistically unchokes” Bob</a:t>
            </a:r>
            <a:endParaRPr lang="en-US" altLang="en-US" sz="2400" dirty="0">
              <a:latin typeface="+mn-lt"/>
            </a:endParaRPr>
          </a:p>
        </p:txBody>
      </p:sp>
      <p:sp>
        <p:nvSpPr>
          <p:cNvPr id="19" name="Text Box 27">
            <a:extLst>
              <a:ext uri="{FF2B5EF4-FFF2-40B4-BE49-F238E27FC236}">
                <a16:creationId xmlns:a16="http://schemas.microsoft.com/office/drawing/2014/main" id="{DE11FF06-2EB6-DE4E-9955-89EC60B6108D}"/>
              </a:ext>
            </a:extLst>
          </p:cNvPr>
          <p:cNvSpPr txBox="1">
            <a:spLocks noChangeArrowheads="1"/>
          </p:cNvSpPr>
          <p:nvPr/>
        </p:nvSpPr>
        <p:spPr bwMode="auto">
          <a:xfrm>
            <a:off x="822327" y="1711330"/>
            <a:ext cx="84967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2400" dirty="0">
                <a:latin typeface="+mn-lt"/>
              </a:rPr>
              <a:t>(2) Alice becomes one of Bob’</a:t>
            </a:r>
            <a:r>
              <a:rPr lang="en-US" altLang="ja-JP" sz="2400" dirty="0">
                <a:latin typeface="+mn-lt"/>
              </a:rPr>
              <a:t>s top-four providers; Bob reciprocates</a:t>
            </a:r>
            <a:endParaRPr lang="en-US" altLang="en-US" sz="2400" dirty="0">
              <a:latin typeface="+mn-lt"/>
            </a:endParaRPr>
          </a:p>
        </p:txBody>
      </p:sp>
      <p:sp>
        <p:nvSpPr>
          <p:cNvPr id="20" name="Text Box 28">
            <a:extLst>
              <a:ext uri="{FF2B5EF4-FFF2-40B4-BE49-F238E27FC236}">
                <a16:creationId xmlns:a16="http://schemas.microsoft.com/office/drawing/2014/main" id="{16606440-1C32-3D4E-A1E4-E55876C8B16A}"/>
              </a:ext>
            </a:extLst>
          </p:cNvPr>
          <p:cNvSpPr txBox="1">
            <a:spLocks noChangeArrowheads="1"/>
          </p:cNvSpPr>
          <p:nvPr/>
        </p:nvSpPr>
        <p:spPr bwMode="auto">
          <a:xfrm>
            <a:off x="814389" y="2124086"/>
            <a:ext cx="62574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2400" dirty="0">
                <a:latin typeface="+mn-lt"/>
              </a:rPr>
              <a:t>(3) Bob becomes one of Alice’</a:t>
            </a:r>
            <a:r>
              <a:rPr lang="en-US" altLang="ja-JP" sz="2400" dirty="0">
                <a:latin typeface="+mn-lt"/>
              </a:rPr>
              <a:t>s top-four providers</a:t>
            </a:r>
            <a:endParaRPr lang="en-US" altLang="en-US" sz="2400" dirty="0">
              <a:latin typeface="+mn-lt"/>
            </a:endParaRPr>
          </a:p>
        </p:txBody>
      </p:sp>
      <p:sp>
        <p:nvSpPr>
          <p:cNvPr id="21" name="Text Box 29">
            <a:extLst>
              <a:ext uri="{FF2B5EF4-FFF2-40B4-BE49-F238E27FC236}">
                <a16:creationId xmlns:a16="http://schemas.microsoft.com/office/drawing/2014/main" id="{F65951EA-D399-4948-A91F-C888B7CDFD68}"/>
              </a:ext>
            </a:extLst>
          </p:cNvPr>
          <p:cNvSpPr txBox="1">
            <a:spLocks noChangeArrowheads="1"/>
          </p:cNvSpPr>
          <p:nvPr/>
        </p:nvSpPr>
        <p:spPr bwMode="auto">
          <a:xfrm>
            <a:off x="6416902" y="5338537"/>
            <a:ext cx="4897389" cy="830997"/>
          </a:xfrm>
          <a:prstGeom prst="rect">
            <a:avLst/>
          </a:prstGeom>
          <a:noFill/>
          <a:ln w="190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US" sz="2400" i="1" dirty="0">
                <a:latin typeface="+mn-lt"/>
              </a:rPr>
              <a:t>higher upload rate:</a:t>
            </a:r>
            <a:r>
              <a:rPr lang="en-US" altLang="en-US" sz="2400" dirty="0">
                <a:latin typeface="+mn-lt"/>
              </a:rPr>
              <a:t> find better trading partners, get file faster !</a:t>
            </a:r>
          </a:p>
        </p:txBody>
      </p:sp>
      <p:grpSp>
        <p:nvGrpSpPr>
          <p:cNvPr id="22" name="Group 52">
            <a:extLst>
              <a:ext uri="{FF2B5EF4-FFF2-40B4-BE49-F238E27FC236}">
                <a16:creationId xmlns:a16="http://schemas.microsoft.com/office/drawing/2014/main" id="{65490274-4BA6-774A-B416-07955688B60F}"/>
              </a:ext>
            </a:extLst>
          </p:cNvPr>
          <p:cNvGrpSpPr>
            <a:grpSpLocks/>
          </p:cNvGrpSpPr>
          <p:nvPr/>
        </p:nvGrpSpPr>
        <p:grpSpPr bwMode="auto">
          <a:xfrm>
            <a:off x="2194152" y="5014913"/>
            <a:ext cx="762000" cy="752475"/>
            <a:chOff x="-44" y="1473"/>
            <a:chExt cx="981" cy="1105"/>
          </a:xfrm>
        </p:grpSpPr>
        <p:pic>
          <p:nvPicPr>
            <p:cNvPr id="23" name="Picture 53" descr="desktop_computer_stylized_medium">
              <a:extLst>
                <a:ext uri="{FF2B5EF4-FFF2-40B4-BE49-F238E27FC236}">
                  <a16:creationId xmlns:a16="http://schemas.microsoft.com/office/drawing/2014/main" id="{72C8D70E-1AE3-CB40-AFD6-460B761828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Freeform 54">
              <a:extLst>
                <a:ext uri="{FF2B5EF4-FFF2-40B4-BE49-F238E27FC236}">
                  <a16:creationId xmlns:a16="http://schemas.microsoft.com/office/drawing/2014/main" id="{E4AA1D2E-1517-8A4B-AB9B-C7191BBEA370}"/>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25" name="Group 55">
            <a:extLst>
              <a:ext uri="{FF2B5EF4-FFF2-40B4-BE49-F238E27FC236}">
                <a16:creationId xmlns:a16="http://schemas.microsoft.com/office/drawing/2014/main" id="{B5877426-113E-4645-9901-821F444D3C78}"/>
              </a:ext>
            </a:extLst>
          </p:cNvPr>
          <p:cNvGrpSpPr>
            <a:grpSpLocks/>
          </p:cNvGrpSpPr>
          <p:nvPr/>
        </p:nvGrpSpPr>
        <p:grpSpPr bwMode="auto">
          <a:xfrm>
            <a:off x="2889477" y="5776913"/>
            <a:ext cx="762000" cy="752475"/>
            <a:chOff x="-44" y="1473"/>
            <a:chExt cx="981" cy="1105"/>
          </a:xfrm>
        </p:grpSpPr>
        <p:pic>
          <p:nvPicPr>
            <p:cNvPr id="26" name="Picture 56" descr="desktop_computer_stylized_medium">
              <a:extLst>
                <a:ext uri="{FF2B5EF4-FFF2-40B4-BE49-F238E27FC236}">
                  <a16:creationId xmlns:a16="http://schemas.microsoft.com/office/drawing/2014/main" id="{ED1A5E6B-965E-454E-9989-4DEC33639D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Freeform 57">
              <a:extLst>
                <a:ext uri="{FF2B5EF4-FFF2-40B4-BE49-F238E27FC236}">
                  <a16:creationId xmlns:a16="http://schemas.microsoft.com/office/drawing/2014/main" id="{DD6D3C44-22E2-B449-9FDA-221947FA5EBD}"/>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28" name="Group 58">
            <a:extLst>
              <a:ext uri="{FF2B5EF4-FFF2-40B4-BE49-F238E27FC236}">
                <a16:creationId xmlns:a16="http://schemas.microsoft.com/office/drawing/2014/main" id="{0E9167DB-CB01-E04A-946E-D0BD377ECA5A}"/>
              </a:ext>
            </a:extLst>
          </p:cNvPr>
          <p:cNvGrpSpPr>
            <a:grpSpLocks/>
          </p:cNvGrpSpPr>
          <p:nvPr/>
        </p:nvGrpSpPr>
        <p:grpSpPr bwMode="auto">
          <a:xfrm>
            <a:off x="1708377" y="3894138"/>
            <a:ext cx="762000" cy="752475"/>
            <a:chOff x="-44" y="1473"/>
            <a:chExt cx="981" cy="1105"/>
          </a:xfrm>
        </p:grpSpPr>
        <p:pic>
          <p:nvPicPr>
            <p:cNvPr id="29" name="Picture 59" descr="desktop_computer_stylized_medium">
              <a:extLst>
                <a:ext uri="{FF2B5EF4-FFF2-40B4-BE49-F238E27FC236}">
                  <a16:creationId xmlns:a16="http://schemas.microsoft.com/office/drawing/2014/main" id="{3FC86540-2AE3-6C45-A57C-8C7A57DEE8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Freeform 60">
              <a:extLst>
                <a:ext uri="{FF2B5EF4-FFF2-40B4-BE49-F238E27FC236}">
                  <a16:creationId xmlns:a16="http://schemas.microsoft.com/office/drawing/2014/main" id="{7D582964-4BDA-5043-B12E-8CB52E1A4AA8}"/>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31" name="Group 61">
            <a:extLst>
              <a:ext uri="{FF2B5EF4-FFF2-40B4-BE49-F238E27FC236}">
                <a16:creationId xmlns:a16="http://schemas.microsoft.com/office/drawing/2014/main" id="{AC057CF7-B165-FC49-A311-D35170CD591D}"/>
              </a:ext>
            </a:extLst>
          </p:cNvPr>
          <p:cNvGrpSpPr>
            <a:grpSpLocks/>
          </p:cNvGrpSpPr>
          <p:nvPr/>
        </p:nvGrpSpPr>
        <p:grpSpPr bwMode="auto">
          <a:xfrm>
            <a:off x="3672114" y="4427538"/>
            <a:ext cx="762000" cy="752475"/>
            <a:chOff x="-44" y="1473"/>
            <a:chExt cx="981" cy="1105"/>
          </a:xfrm>
        </p:grpSpPr>
        <p:pic>
          <p:nvPicPr>
            <p:cNvPr id="32" name="Picture 62" descr="desktop_computer_stylized_medium">
              <a:extLst>
                <a:ext uri="{FF2B5EF4-FFF2-40B4-BE49-F238E27FC236}">
                  <a16:creationId xmlns:a16="http://schemas.microsoft.com/office/drawing/2014/main" id="{18C1044E-BABC-1349-9269-834754B6865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Freeform 63">
              <a:extLst>
                <a:ext uri="{FF2B5EF4-FFF2-40B4-BE49-F238E27FC236}">
                  <a16:creationId xmlns:a16="http://schemas.microsoft.com/office/drawing/2014/main" id="{78C58B97-061E-EA4D-AA38-0150EABAFCAB}"/>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34" name="Group 64">
            <a:extLst>
              <a:ext uri="{FF2B5EF4-FFF2-40B4-BE49-F238E27FC236}">
                <a16:creationId xmlns:a16="http://schemas.microsoft.com/office/drawing/2014/main" id="{8374CADC-5475-174C-A033-E425F815732C}"/>
              </a:ext>
            </a:extLst>
          </p:cNvPr>
          <p:cNvGrpSpPr>
            <a:grpSpLocks/>
          </p:cNvGrpSpPr>
          <p:nvPr/>
        </p:nvGrpSpPr>
        <p:grpSpPr bwMode="auto">
          <a:xfrm flipH="1">
            <a:off x="7199539" y="4351338"/>
            <a:ext cx="762000" cy="752475"/>
            <a:chOff x="-44" y="1473"/>
            <a:chExt cx="981" cy="1105"/>
          </a:xfrm>
        </p:grpSpPr>
        <p:pic>
          <p:nvPicPr>
            <p:cNvPr id="35" name="Picture 65" descr="desktop_computer_stylized_medium">
              <a:extLst>
                <a:ext uri="{FF2B5EF4-FFF2-40B4-BE49-F238E27FC236}">
                  <a16:creationId xmlns:a16="http://schemas.microsoft.com/office/drawing/2014/main" id="{E829CC9A-8A66-4B4E-9FF3-CEAE73497D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Freeform 66">
              <a:extLst>
                <a:ext uri="{FF2B5EF4-FFF2-40B4-BE49-F238E27FC236}">
                  <a16:creationId xmlns:a16="http://schemas.microsoft.com/office/drawing/2014/main" id="{BE509D07-5156-594C-9BF4-2A36E639DBD6}"/>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37" name="Group 67">
            <a:extLst>
              <a:ext uri="{FF2B5EF4-FFF2-40B4-BE49-F238E27FC236}">
                <a16:creationId xmlns:a16="http://schemas.microsoft.com/office/drawing/2014/main" id="{BFB32E89-5273-0E4F-AB0A-3A5BD8870626}"/>
              </a:ext>
            </a:extLst>
          </p:cNvPr>
          <p:cNvGrpSpPr>
            <a:grpSpLocks/>
          </p:cNvGrpSpPr>
          <p:nvPr/>
        </p:nvGrpSpPr>
        <p:grpSpPr bwMode="auto">
          <a:xfrm flipH="1">
            <a:off x="7350352" y="3513138"/>
            <a:ext cx="762000" cy="752475"/>
            <a:chOff x="-44" y="1473"/>
            <a:chExt cx="981" cy="1105"/>
          </a:xfrm>
        </p:grpSpPr>
        <p:pic>
          <p:nvPicPr>
            <p:cNvPr id="38" name="Picture 68" descr="desktop_computer_stylized_medium">
              <a:extLst>
                <a:ext uri="{FF2B5EF4-FFF2-40B4-BE49-F238E27FC236}">
                  <a16:creationId xmlns:a16="http://schemas.microsoft.com/office/drawing/2014/main" id="{7E65096A-F8A7-654C-9729-36316DFF5B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Freeform 69">
              <a:extLst>
                <a:ext uri="{FF2B5EF4-FFF2-40B4-BE49-F238E27FC236}">
                  <a16:creationId xmlns:a16="http://schemas.microsoft.com/office/drawing/2014/main" id="{FE95B6B4-20A8-EF43-BAAF-C599F2F3BC1E}"/>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40" name="Group 70">
            <a:extLst>
              <a:ext uri="{FF2B5EF4-FFF2-40B4-BE49-F238E27FC236}">
                <a16:creationId xmlns:a16="http://schemas.microsoft.com/office/drawing/2014/main" id="{C47D9ABE-3F3C-2147-9673-332BCE8C2E7A}"/>
              </a:ext>
            </a:extLst>
          </p:cNvPr>
          <p:cNvGrpSpPr>
            <a:grpSpLocks/>
          </p:cNvGrpSpPr>
          <p:nvPr/>
        </p:nvGrpSpPr>
        <p:grpSpPr bwMode="auto">
          <a:xfrm flipH="1">
            <a:off x="6958239" y="2892425"/>
            <a:ext cx="762000" cy="752475"/>
            <a:chOff x="-44" y="1473"/>
            <a:chExt cx="981" cy="1105"/>
          </a:xfrm>
        </p:grpSpPr>
        <p:pic>
          <p:nvPicPr>
            <p:cNvPr id="41" name="Picture 71" descr="desktop_computer_stylized_medium">
              <a:extLst>
                <a:ext uri="{FF2B5EF4-FFF2-40B4-BE49-F238E27FC236}">
                  <a16:creationId xmlns:a16="http://schemas.microsoft.com/office/drawing/2014/main" id="{E0B0EA6D-DC65-F345-866C-FF8D43D273A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 name="Freeform 72">
              <a:extLst>
                <a:ext uri="{FF2B5EF4-FFF2-40B4-BE49-F238E27FC236}">
                  <a16:creationId xmlns:a16="http://schemas.microsoft.com/office/drawing/2014/main" id="{4B8179CA-F544-1947-AB02-D4AFC3D0110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43" name="Group 74">
            <a:extLst>
              <a:ext uri="{FF2B5EF4-FFF2-40B4-BE49-F238E27FC236}">
                <a16:creationId xmlns:a16="http://schemas.microsoft.com/office/drawing/2014/main" id="{3AAB7190-C86B-6B40-A2D8-F0FAFE0A2599}"/>
              </a:ext>
            </a:extLst>
          </p:cNvPr>
          <p:cNvGrpSpPr>
            <a:grpSpLocks/>
          </p:cNvGrpSpPr>
          <p:nvPr/>
        </p:nvGrpSpPr>
        <p:grpSpPr bwMode="auto">
          <a:xfrm flipH="1">
            <a:off x="6035902" y="3883025"/>
            <a:ext cx="762000" cy="752475"/>
            <a:chOff x="-44" y="1473"/>
            <a:chExt cx="981" cy="1105"/>
          </a:xfrm>
        </p:grpSpPr>
        <p:pic>
          <p:nvPicPr>
            <p:cNvPr id="44" name="Picture 75" descr="desktop_computer_stylized_medium">
              <a:extLst>
                <a:ext uri="{FF2B5EF4-FFF2-40B4-BE49-F238E27FC236}">
                  <a16:creationId xmlns:a16="http://schemas.microsoft.com/office/drawing/2014/main" id="{E10FCAF4-5DCA-C147-944D-68091F53F3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 name="Freeform 76">
              <a:extLst>
                <a:ext uri="{FF2B5EF4-FFF2-40B4-BE49-F238E27FC236}">
                  <a16:creationId xmlns:a16="http://schemas.microsoft.com/office/drawing/2014/main" id="{ED9B8D15-5F2D-AE4E-95C9-E1F0A26E1BFE}"/>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nvGrpSpPr>
          <p:cNvPr id="46" name="Group 80">
            <a:extLst>
              <a:ext uri="{FF2B5EF4-FFF2-40B4-BE49-F238E27FC236}">
                <a16:creationId xmlns:a16="http://schemas.microsoft.com/office/drawing/2014/main" id="{76F60E48-C369-D742-9AC3-453C2EB2296B}"/>
              </a:ext>
            </a:extLst>
          </p:cNvPr>
          <p:cNvGrpSpPr>
            <a:grpSpLocks/>
          </p:cNvGrpSpPr>
          <p:nvPr/>
        </p:nvGrpSpPr>
        <p:grpSpPr bwMode="auto">
          <a:xfrm>
            <a:off x="5815239" y="2717800"/>
            <a:ext cx="762000" cy="1177925"/>
            <a:chOff x="4746" y="1528"/>
            <a:chExt cx="480" cy="742"/>
          </a:xfrm>
        </p:grpSpPr>
        <p:sp>
          <p:nvSpPr>
            <p:cNvPr id="47" name="Line 50">
              <a:extLst>
                <a:ext uri="{FF2B5EF4-FFF2-40B4-BE49-F238E27FC236}">
                  <a16:creationId xmlns:a16="http://schemas.microsoft.com/office/drawing/2014/main" id="{713595DD-629E-964F-90C7-0E04B74B20F3}"/>
                </a:ext>
              </a:extLst>
            </p:cNvPr>
            <p:cNvSpPr>
              <a:spLocks noChangeShapeType="1"/>
            </p:cNvSpPr>
            <p:nvPr/>
          </p:nvSpPr>
          <p:spPr bwMode="auto">
            <a:xfrm>
              <a:off x="4964" y="1962"/>
              <a:ext cx="2" cy="308"/>
            </a:xfrm>
            <a:prstGeom prst="line">
              <a:avLst/>
            </a:prstGeom>
            <a:noFill/>
            <a:ln w="2857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sz="2000"/>
            </a:p>
          </p:txBody>
        </p:sp>
        <p:grpSp>
          <p:nvGrpSpPr>
            <p:cNvPr id="48" name="Group 77">
              <a:extLst>
                <a:ext uri="{FF2B5EF4-FFF2-40B4-BE49-F238E27FC236}">
                  <a16:creationId xmlns:a16="http://schemas.microsoft.com/office/drawing/2014/main" id="{AD97E688-C674-9D46-B533-DA6C65ECA57D}"/>
                </a:ext>
              </a:extLst>
            </p:cNvPr>
            <p:cNvGrpSpPr>
              <a:grpSpLocks/>
            </p:cNvGrpSpPr>
            <p:nvPr/>
          </p:nvGrpSpPr>
          <p:grpSpPr bwMode="auto">
            <a:xfrm flipH="1">
              <a:off x="4746" y="1528"/>
              <a:ext cx="480" cy="474"/>
              <a:chOff x="-44" y="1473"/>
              <a:chExt cx="981" cy="1105"/>
            </a:xfrm>
          </p:grpSpPr>
          <p:pic>
            <p:nvPicPr>
              <p:cNvPr id="49" name="Picture 78" descr="desktop_computer_stylized_medium">
                <a:extLst>
                  <a:ext uri="{FF2B5EF4-FFF2-40B4-BE49-F238E27FC236}">
                    <a16:creationId xmlns:a16="http://schemas.microsoft.com/office/drawing/2014/main" id="{A710A2EC-D64C-6A4F-A921-3C453CCA3D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 name="Freeform 79">
                <a:extLst>
                  <a:ext uri="{FF2B5EF4-FFF2-40B4-BE49-F238E27FC236}">
                    <a16:creationId xmlns:a16="http://schemas.microsoft.com/office/drawing/2014/main" id="{AEBDADBC-EFC3-B643-B7C3-E2DB8819FDC5}"/>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grpSp>
        <p:nvGrpSpPr>
          <p:cNvPr id="51" name="Group 87">
            <a:extLst>
              <a:ext uri="{FF2B5EF4-FFF2-40B4-BE49-F238E27FC236}">
                <a16:creationId xmlns:a16="http://schemas.microsoft.com/office/drawing/2014/main" id="{C55F25CE-5FFF-CB47-A09A-CEBC929646BA}"/>
              </a:ext>
            </a:extLst>
          </p:cNvPr>
          <p:cNvGrpSpPr>
            <a:grpSpLocks/>
          </p:cNvGrpSpPr>
          <p:nvPr/>
        </p:nvGrpSpPr>
        <p:grpSpPr bwMode="auto">
          <a:xfrm>
            <a:off x="2905352" y="3206750"/>
            <a:ext cx="1112837" cy="1219200"/>
            <a:chOff x="4779" y="2386"/>
            <a:chExt cx="701" cy="768"/>
          </a:xfrm>
        </p:grpSpPr>
        <p:sp>
          <p:nvSpPr>
            <p:cNvPr id="52" name="Line 46">
              <a:extLst>
                <a:ext uri="{FF2B5EF4-FFF2-40B4-BE49-F238E27FC236}">
                  <a16:creationId xmlns:a16="http://schemas.microsoft.com/office/drawing/2014/main" id="{8CEC77D4-CDB3-A04E-93BD-09A60C76B09A}"/>
                </a:ext>
              </a:extLst>
            </p:cNvPr>
            <p:cNvSpPr>
              <a:spLocks noChangeShapeType="1"/>
            </p:cNvSpPr>
            <p:nvPr/>
          </p:nvSpPr>
          <p:spPr bwMode="auto">
            <a:xfrm>
              <a:off x="5239" y="2812"/>
              <a:ext cx="241" cy="342"/>
            </a:xfrm>
            <a:prstGeom prst="line">
              <a:avLst/>
            </a:prstGeom>
            <a:noFill/>
            <a:ln w="2857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sz="2000"/>
            </a:p>
          </p:txBody>
        </p:sp>
        <p:grpSp>
          <p:nvGrpSpPr>
            <p:cNvPr id="53" name="Group 84">
              <a:extLst>
                <a:ext uri="{FF2B5EF4-FFF2-40B4-BE49-F238E27FC236}">
                  <a16:creationId xmlns:a16="http://schemas.microsoft.com/office/drawing/2014/main" id="{39CD941B-F7CC-0249-91C8-8CDBC2238570}"/>
                </a:ext>
              </a:extLst>
            </p:cNvPr>
            <p:cNvGrpSpPr>
              <a:grpSpLocks/>
            </p:cNvGrpSpPr>
            <p:nvPr/>
          </p:nvGrpSpPr>
          <p:grpSpPr bwMode="auto">
            <a:xfrm>
              <a:off x="4779" y="2386"/>
              <a:ext cx="480" cy="474"/>
              <a:chOff x="-44" y="1473"/>
              <a:chExt cx="981" cy="1105"/>
            </a:xfrm>
          </p:grpSpPr>
          <p:pic>
            <p:nvPicPr>
              <p:cNvPr id="54" name="Picture 85" descr="desktop_computer_stylized_medium">
                <a:extLst>
                  <a:ext uri="{FF2B5EF4-FFF2-40B4-BE49-F238E27FC236}">
                    <a16:creationId xmlns:a16="http://schemas.microsoft.com/office/drawing/2014/main" id="{0384D9E6-2AF2-1444-833F-1ACDCE8105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 name="Freeform 86">
                <a:extLst>
                  <a:ext uri="{FF2B5EF4-FFF2-40B4-BE49-F238E27FC236}">
                    <a16:creationId xmlns:a16="http://schemas.microsoft.com/office/drawing/2014/main" id="{140BEEB3-51A1-3146-AD4E-D014FC9826D6}"/>
                  </a:ext>
                </a:extLst>
              </p:cNvPr>
              <p:cNvSpPr>
                <a:spLocks/>
              </p:cNvSpPr>
              <p:nvPr/>
            </p:nvSpPr>
            <p:spPr bwMode="auto">
              <a:xfrm flipH="1">
                <a:off x="374" y="1579"/>
                <a:ext cx="477" cy="506"/>
              </a:xfrm>
              <a:custGeom>
                <a:avLst/>
                <a:gdLst>
                  <a:gd name="T0" fmla="*/ 0 w 356"/>
                  <a:gd name="T1" fmla="*/ 0 h 368"/>
                  <a:gd name="T2" fmla="*/ 24164 w 356"/>
                  <a:gd name="T3" fmla="*/ 1678 h 368"/>
                  <a:gd name="T4" fmla="*/ 28666 w 356"/>
                  <a:gd name="T5" fmla="*/ 34959 h 368"/>
                  <a:gd name="T6" fmla="*/ 6318 w 356"/>
                  <a:gd name="T7" fmla="*/ 4372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sz="2000"/>
              </a:p>
            </p:txBody>
          </p:sp>
        </p:grpSp>
      </p:grpSp>
      <p:sp>
        <p:nvSpPr>
          <p:cNvPr id="56" name="Slide Number Placeholder 2">
            <a:extLst>
              <a:ext uri="{FF2B5EF4-FFF2-40B4-BE49-F238E27FC236}">
                <a16:creationId xmlns:a16="http://schemas.microsoft.com/office/drawing/2014/main" id="{E1ED86EA-C149-2945-9786-9D3CB50C6D10}"/>
              </a:ext>
            </a:extLst>
          </p:cNvPr>
          <p:cNvSpPr>
            <a:spLocks noGrp="1"/>
          </p:cNvSpPr>
          <p:nvPr>
            <p:ph type="sldNum" sz="quarter" idx="4"/>
          </p:nvPr>
        </p:nvSpPr>
        <p:spPr>
          <a:xfrm>
            <a:off x="9219616" y="6443089"/>
            <a:ext cx="2743200" cy="365125"/>
          </a:xfrm>
        </p:spPr>
        <p:txBody>
          <a:bodyPr/>
          <a:lstStyle/>
          <a:p>
            <a:r>
              <a:rPr lang="en-US"/>
              <a:t>Application Layer: 2-</a:t>
            </a:r>
            <a:fld id="{C4204591-24BD-A542-B9D5-F8D8A88D2FEE}" type="slidenum">
              <a:rPr lang="en-US" smtClean="0"/>
              <a:pPr/>
              <a:t>91</a:t>
            </a:fld>
            <a:endParaRPr lang="en-US" dirty="0"/>
          </a:p>
        </p:txBody>
      </p:sp>
    </p:spTree>
    <p:extLst>
      <p:ext uri="{BB962C8B-B14F-4D97-AF65-F5344CB8AC3E}">
        <p14:creationId xmlns:p14="http://schemas.microsoft.com/office/powerpoint/2010/main" val="235507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par>
                                <p:cTn id="8" presetID="9"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dissolv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dissolve">
                                      <p:cBhvr>
                                        <p:cTn id="15" dur="500"/>
                                        <p:tgtEl>
                                          <p:spTgt spid="19"/>
                                        </p:tgtEl>
                                      </p:cBhvr>
                                    </p:animEffect>
                                  </p:childTnLst>
                                </p:cTn>
                              </p:par>
                              <p:par>
                                <p:cTn id="16" presetID="9" presetClass="exit" presetSubtype="0" fill="hold" nodeType="withEffect">
                                  <p:stCondLst>
                                    <p:cond delay="0"/>
                                  </p:stCondLst>
                                  <p:childTnLst>
                                    <p:animEffect transition="out" filter="dissolve">
                                      <p:cBhvr>
                                        <p:cTn id="17" dur="500"/>
                                        <p:tgtEl>
                                          <p:spTgt spid="46"/>
                                        </p:tgtEl>
                                      </p:cBhvr>
                                    </p:animEffect>
                                    <p:set>
                                      <p:cBhvr>
                                        <p:cTn id="18" dur="1" fill="hold">
                                          <p:stCondLst>
                                            <p:cond delay="499"/>
                                          </p:stCondLst>
                                        </p:cTn>
                                        <p:tgtEl>
                                          <p:spTgt spid="46"/>
                                        </p:tgtEl>
                                        <p:attrNameLst>
                                          <p:attrName>style.visibility</p:attrName>
                                        </p:attrNameLst>
                                      </p:cBhvr>
                                      <p:to>
                                        <p:strVal val="hidden"/>
                                      </p:to>
                                    </p:set>
                                  </p:childTnLst>
                                </p:cTn>
                              </p:par>
                              <p:par>
                                <p:cTn id="19" presetID="9"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dissolve">
                                      <p:cBhvr>
                                        <p:cTn id="21" dur="500"/>
                                        <p:tgtEl>
                                          <p:spTgt spid="16"/>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dissolve">
                                      <p:cBhvr>
                                        <p:cTn id="26" dur="500"/>
                                        <p:tgtEl>
                                          <p:spTgt spid="20"/>
                                        </p:tgtEl>
                                      </p:cBhvr>
                                    </p:animEffect>
                                  </p:childTnLst>
                                </p:cTn>
                              </p:par>
                              <p:par>
                                <p:cTn id="27" presetID="9" presetClass="exit" presetSubtype="0" fill="hold" nodeType="withEffect">
                                  <p:stCondLst>
                                    <p:cond delay="0"/>
                                  </p:stCondLst>
                                  <p:childTnLst>
                                    <p:animEffect transition="out" filter="dissolve">
                                      <p:cBhvr>
                                        <p:cTn id="28" dur="500"/>
                                        <p:tgtEl>
                                          <p:spTgt spid="51"/>
                                        </p:tgtEl>
                                      </p:cBhvr>
                                    </p:animEffect>
                                    <p:set>
                                      <p:cBhvr>
                                        <p:cTn id="29" dur="1" fill="hold">
                                          <p:stCondLst>
                                            <p:cond delay="499"/>
                                          </p:stCondLst>
                                        </p:cTn>
                                        <p:tgtEl>
                                          <p:spTgt spid="51"/>
                                        </p:tgtEl>
                                        <p:attrNameLst>
                                          <p:attrName>style.visibility</p:attrName>
                                        </p:attrNameLst>
                                      </p:cBhvr>
                                      <p:to>
                                        <p:strVal val="hidden"/>
                                      </p:to>
                                    </p:set>
                                  </p:childTnLst>
                                </p:cTn>
                              </p:par>
                              <p:par>
                                <p:cTn id="30" presetID="9" presetClass="entr" presetSubtype="0"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dissolve">
                                      <p:cBhvr>
                                        <p:cTn id="32" dur="500"/>
                                        <p:tgtEl>
                                          <p:spTgt spid="17"/>
                                        </p:tgtEl>
                                      </p:cBhvr>
                                    </p:animEffect>
                                  </p:childTnLst>
                                </p:cTn>
                              </p:par>
                              <p:par>
                                <p:cTn id="33" presetID="3" presetClass="exit" presetSubtype="10" fill="hold" nodeType="withEffect">
                                  <p:stCondLst>
                                    <p:cond delay="0"/>
                                  </p:stCondLst>
                                  <p:childTnLst>
                                    <p:animEffect transition="out" filter="blinds(horizontal)">
                                      <p:cBhvr>
                                        <p:cTn id="34" dur="500"/>
                                        <p:tgtEl>
                                          <p:spTgt spid="15"/>
                                        </p:tgtEl>
                                      </p:cBhvr>
                                    </p:animEffect>
                                    <p:set>
                                      <p:cBhvr>
                                        <p:cTn id="35" dur="1" fill="hold">
                                          <p:stCondLst>
                                            <p:cond delay="499"/>
                                          </p:stCondLst>
                                        </p:cTn>
                                        <p:tgtEl>
                                          <p:spTgt spid="15"/>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dissolve">
                                      <p:cBhvr>
                                        <p:cTn id="4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47BCAC2-4B0D-C24F-A1AA-5CFB26132E0B}"/>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Application layer: overview</a:t>
            </a:r>
            <a:endParaRPr lang="en-US" dirty="0"/>
          </a:p>
        </p:txBody>
      </p:sp>
      <p:sp>
        <p:nvSpPr>
          <p:cNvPr id="10" name="Content Placeholder 3">
            <a:extLst>
              <a:ext uri="{FF2B5EF4-FFF2-40B4-BE49-F238E27FC236}">
                <a16:creationId xmlns:a16="http://schemas.microsoft.com/office/drawing/2014/main" id="{80CCA17D-ECA8-CE46-82AC-A0AF8C3B62BD}"/>
              </a:ext>
            </a:extLst>
          </p:cNvPr>
          <p:cNvSpPr txBox="1">
            <a:spLocks/>
          </p:cNvSpPr>
          <p:nvPr/>
        </p:nvSpPr>
        <p:spPr>
          <a:xfrm>
            <a:off x="809242" y="1870563"/>
            <a:ext cx="5309184"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Principles of network applications</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Web and HTTP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E-mail, SMTP, IMAP</a:t>
            </a:r>
          </a:p>
          <a:p>
            <a:pPr marL="401638" indent="-401638">
              <a:buClr>
                <a:schemeClr val="bg1">
                  <a:lumMod val="75000"/>
                </a:schemeClr>
              </a:buClr>
              <a:defRPr/>
            </a:pPr>
            <a:r>
              <a:rPr lang="en-US" sz="3200" dirty="0">
                <a:solidFill>
                  <a:schemeClr val="bg1">
                    <a:lumMod val="75000"/>
                  </a:schemeClr>
                </a:solidFill>
                <a:latin typeface="Calibri" panose="020F0502020204030204" pitchFamily="34" charset="0"/>
                <a:cs typeface="Calibri" panose="020F0502020204030204" pitchFamily="34" charset="0"/>
              </a:rPr>
              <a:t>The Domain Name System DNS</a:t>
            </a:r>
          </a:p>
          <a:p>
            <a:endParaRPr lang="en-US" dirty="0"/>
          </a:p>
        </p:txBody>
      </p:sp>
      <p:sp>
        <p:nvSpPr>
          <p:cNvPr id="11" name="Rectangle 4">
            <a:extLst>
              <a:ext uri="{FF2B5EF4-FFF2-40B4-BE49-F238E27FC236}">
                <a16:creationId xmlns:a16="http://schemas.microsoft.com/office/drawing/2014/main" id="{5FE695BD-369F-8C4A-ACAD-42671E1C0719}"/>
              </a:ext>
            </a:extLst>
          </p:cNvPr>
          <p:cNvSpPr txBox="1">
            <a:spLocks noChangeArrowheads="1"/>
          </p:cNvSpPr>
          <p:nvPr/>
        </p:nvSpPr>
        <p:spPr>
          <a:xfrm>
            <a:off x="6557554" y="1422888"/>
            <a:ext cx="5405262" cy="4799013"/>
          </a:xfrm>
          <a:prstGeom prst="rect">
            <a:avLst/>
          </a:prstGeom>
        </p:spPr>
        <p:txBody>
          <a:bodyPr>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P2P applications</a:t>
            </a:r>
          </a:p>
          <a:p>
            <a:pPr marL="349250" indent="-349250">
              <a:buClr>
                <a:srgbClr val="0000A8"/>
              </a:buClr>
            </a:pPr>
            <a:r>
              <a:rPr lang="en-US" altLang="en-US" sz="3200" dirty="0">
                <a:ea typeface="ＭＳ Ｐゴシック" panose="020B0600070205080204" pitchFamily="34" charset="-128"/>
              </a:rPr>
              <a:t>video streaming and content distribution networks</a:t>
            </a:r>
          </a:p>
          <a:p>
            <a:pPr marL="349250" indent="-349250">
              <a:buClr>
                <a:schemeClr val="bg1">
                  <a:lumMod val="75000"/>
                </a:schemeClr>
              </a:buClr>
            </a:pPr>
            <a:r>
              <a:rPr lang="en-US" altLang="en-US" sz="3200" dirty="0">
                <a:solidFill>
                  <a:schemeClr val="bg1">
                    <a:lumMod val="75000"/>
                  </a:schemeClr>
                </a:solidFill>
                <a:ea typeface="ＭＳ Ｐゴシック" panose="020B0600070205080204" pitchFamily="34" charset="-128"/>
              </a:rPr>
              <a:t>socket programming with UDP and TCP</a:t>
            </a:r>
          </a:p>
          <a:p>
            <a:pPr>
              <a:buFont typeface="Wingdings" pitchFamily="2" charset="2"/>
              <a:buNone/>
            </a:pPr>
            <a:endParaRPr lang="en-US" altLang="en-US" sz="2400" dirty="0"/>
          </a:p>
        </p:txBody>
      </p:sp>
      <p:sp>
        <p:nvSpPr>
          <p:cNvPr id="3" name="Slide Number Placeholder 2">
            <a:extLst>
              <a:ext uri="{FF2B5EF4-FFF2-40B4-BE49-F238E27FC236}">
                <a16:creationId xmlns:a16="http://schemas.microsoft.com/office/drawing/2014/main" id="{3B8A7DC3-C885-F84E-9572-316B746437B7}"/>
              </a:ext>
            </a:extLst>
          </p:cNvPr>
          <p:cNvSpPr>
            <a:spLocks noGrp="1"/>
          </p:cNvSpPr>
          <p:nvPr>
            <p:ph type="sldNum" sz="quarter" idx="4"/>
          </p:nvPr>
        </p:nvSpPr>
        <p:spPr/>
        <p:txBody>
          <a:bodyPr/>
          <a:lstStyle/>
          <a:p>
            <a:r>
              <a:rPr lang="en-US"/>
              <a:t>Application Layer: 2-</a:t>
            </a:r>
            <a:fld id="{C4204591-24BD-A542-B9D5-F8D8A88D2FEE}" type="slidenum">
              <a:rPr lang="en-US" smtClean="0"/>
              <a:pPr/>
              <a:t>92</a:t>
            </a:fld>
            <a:endParaRPr lang="en-US" dirty="0"/>
          </a:p>
        </p:txBody>
      </p:sp>
      <p:pic>
        <p:nvPicPr>
          <p:cNvPr id="7" name="Picture 6" descr="Kurose&amp;Ross 8th edition photo">
            <a:extLst>
              <a:ext uri="{FF2B5EF4-FFF2-40B4-BE49-F238E27FC236}">
                <a16:creationId xmlns:a16="http://schemas.microsoft.com/office/drawing/2014/main" id="{1916A9E8-0AFB-C84D-84BA-FF165A7B2C38}"/>
              </a:ext>
            </a:extLst>
          </p:cNvPr>
          <p:cNvPicPr>
            <a:picLocks noChangeAspect="1"/>
          </p:cNvPicPr>
          <p:nvPr/>
        </p:nvPicPr>
        <p:blipFill>
          <a:blip r:embed="rId3"/>
          <a:stretch>
            <a:fillRect/>
          </a:stretch>
        </p:blipFill>
        <p:spPr>
          <a:xfrm>
            <a:off x="6957391" y="4125913"/>
            <a:ext cx="3087757" cy="2315818"/>
          </a:xfrm>
          <a:prstGeom prst="rect">
            <a:avLst/>
          </a:prstGeom>
        </p:spPr>
      </p:pic>
    </p:spTree>
    <p:extLst>
      <p:ext uri="{BB962C8B-B14F-4D97-AF65-F5344CB8AC3E}">
        <p14:creationId xmlns:p14="http://schemas.microsoft.com/office/powerpoint/2010/main" val="2190819263"/>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Video Streaming and CDNs: context</a:t>
            </a:r>
          </a:p>
        </p:txBody>
      </p:sp>
      <p:sp>
        <p:nvSpPr>
          <p:cNvPr id="83" name="Rectangle 43">
            <a:extLst>
              <a:ext uri="{FF2B5EF4-FFF2-40B4-BE49-F238E27FC236}">
                <a16:creationId xmlns:a16="http://schemas.microsoft.com/office/drawing/2014/main" id="{314CB26F-FC68-EA47-A348-5C2202E9DB00}"/>
              </a:ext>
            </a:extLst>
          </p:cNvPr>
          <p:cNvSpPr>
            <a:spLocks noChangeArrowheads="1"/>
          </p:cNvSpPr>
          <p:nvPr/>
        </p:nvSpPr>
        <p:spPr bwMode="auto">
          <a:xfrm>
            <a:off x="703683" y="1457742"/>
            <a:ext cx="8448901" cy="8946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4" name="Rectangle 43">
            <a:extLst>
              <a:ext uri="{FF2B5EF4-FFF2-40B4-BE49-F238E27FC236}">
                <a16:creationId xmlns:a16="http://schemas.microsoft.com/office/drawing/2014/main" id="{429AF3E8-B41E-F946-8623-A777210624D6}"/>
              </a:ext>
            </a:extLst>
          </p:cNvPr>
          <p:cNvSpPr>
            <a:spLocks noChangeArrowheads="1"/>
          </p:cNvSpPr>
          <p:nvPr/>
        </p:nvSpPr>
        <p:spPr bwMode="auto">
          <a:xfrm>
            <a:off x="799123" y="1492538"/>
            <a:ext cx="6164385" cy="4821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681038" indent="-223838">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57188" marR="0" lvl="0" indent="-341313" algn="l" defTabSz="914400" rtl="0" eaLnBrk="1" fontAlgn="auto" latinLnBrk="0" hangingPunct="1">
              <a:lnSpc>
                <a:spcPct val="100000"/>
              </a:lnSpc>
              <a:spcBef>
                <a:spcPts val="0"/>
              </a:spcBef>
              <a:spcAft>
                <a:spcPts val="0"/>
              </a:spcAft>
              <a:buClr>
                <a:srgbClr val="0000A3"/>
              </a:buClr>
              <a:buSzPct val="100000"/>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stream video traffic: major consumer of Internet bandwidth</a:t>
            </a:r>
          </a:p>
          <a:p>
            <a:pPr marL="681038" marR="0" lvl="1" indent="-223838" algn="l" defTabSz="914400" rtl="0" eaLnBrk="1" fontAlgn="auto" latinLnBrk="0" hangingPunct="1">
              <a:lnSpc>
                <a:spcPct val="100000"/>
              </a:lnSpc>
              <a:spcBef>
                <a:spcPts val="0"/>
              </a:spcBef>
              <a:spcAft>
                <a:spcPts val="0"/>
              </a:spcAft>
              <a:buClr>
                <a:srgbClr val="000099"/>
              </a:buClr>
              <a:buSzPct val="100000"/>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Netflix, YouTube, Amazon Prime: 80% of residential ISP traffic </a:t>
            </a:r>
            <a:r>
              <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(2020)</a:t>
            </a:r>
          </a:p>
          <a:p>
            <a:pPr marL="342900" marR="0" lvl="0" indent="-342900"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32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challenge: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scale - how to reach ~1B users?</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2" name="Group 1">
            <a:extLst>
              <a:ext uri="{FF2B5EF4-FFF2-40B4-BE49-F238E27FC236}">
                <a16:creationId xmlns:a16="http://schemas.microsoft.com/office/drawing/2014/main" id="{6665E308-402E-4042-A40D-C589192435C8}"/>
              </a:ext>
            </a:extLst>
          </p:cNvPr>
          <p:cNvGrpSpPr/>
          <p:nvPr/>
        </p:nvGrpSpPr>
        <p:grpSpPr>
          <a:xfrm>
            <a:off x="8502619" y="3784268"/>
            <a:ext cx="3689381" cy="2624305"/>
            <a:chOff x="8502619" y="4539639"/>
            <a:chExt cx="3689381" cy="2624305"/>
          </a:xfrm>
        </p:grpSpPr>
        <p:pic>
          <p:nvPicPr>
            <p:cNvPr id="86" name="Picture 2">
              <a:extLst>
                <a:ext uri="{FF2B5EF4-FFF2-40B4-BE49-F238E27FC236}">
                  <a16:creationId xmlns:a16="http://schemas.microsoft.com/office/drawing/2014/main" id="{4DE1A959-4B7D-1A4F-80C4-8A52E85610D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930975" y="6101881"/>
              <a:ext cx="1710592" cy="1062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5" name="Picture 5">
              <a:extLst>
                <a:ext uri="{FF2B5EF4-FFF2-40B4-BE49-F238E27FC236}">
                  <a16:creationId xmlns:a16="http://schemas.microsoft.com/office/drawing/2014/main" id="{8CD6D4B6-6A4F-D142-9B0C-0E622DB3E5F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520238" y="4539639"/>
              <a:ext cx="2671762" cy="149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 name="Picture 3">
              <a:extLst>
                <a:ext uri="{FF2B5EF4-FFF2-40B4-BE49-F238E27FC236}">
                  <a16:creationId xmlns:a16="http://schemas.microsoft.com/office/drawing/2014/main" id="{F2FB8318-CA96-2746-94FD-3A5ACA1FDC2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502619" y="4874389"/>
              <a:ext cx="1227138" cy="56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9" name="Picture 6">
              <a:extLst>
                <a:ext uri="{FF2B5EF4-FFF2-40B4-BE49-F238E27FC236}">
                  <a16:creationId xmlns:a16="http://schemas.microsoft.com/office/drawing/2014/main" id="{4FD2F200-10A9-4643-8C58-A3B6FC3409F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9972122" y="5629397"/>
              <a:ext cx="150177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 name="Rectangle 43">
            <a:extLst>
              <a:ext uri="{FF2B5EF4-FFF2-40B4-BE49-F238E27FC236}">
                <a16:creationId xmlns:a16="http://schemas.microsoft.com/office/drawing/2014/main" id="{4D8B542F-9DF5-C749-A79E-89811A1F4831}"/>
              </a:ext>
            </a:extLst>
          </p:cNvPr>
          <p:cNvSpPr>
            <a:spLocks noChangeArrowheads="1"/>
          </p:cNvSpPr>
          <p:nvPr/>
        </p:nvSpPr>
        <p:spPr bwMode="auto">
          <a:xfrm>
            <a:off x="857738" y="4177497"/>
            <a:ext cx="9341339" cy="2133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000">
                <a:solidFill>
                  <a:schemeClr val="tx1"/>
                </a:solidFill>
                <a:latin typeface="Arial" panose="020B0604020202020204" pitchFamily="34" charset="0"/>
                <a:ea typeface="ＭＳ Ｐゴシック" panose="020B0600070205080204" pitchFamily="34" charset="-128"/>
              </a:defRPr>
            </a:lvl1pPr>
            <a:lvl2pPr marL="681038" indent="-223838">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342900" marR="0" lvl="0" indent="-342900"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32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challenge: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heterogeneity</a:t>
            </a:r>
          </a:p>
          <a:p>
            <a:pPr marL="681038" marR="0" lvl="1" indent="-223838"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different users have different capabilities (e.g., wired versus mobile; bandwidth rich versus bandwidth poor)</a:t>
            </a:r>
          </a:p>
          <a:p>
            <a:pPr marL="342900" marR="0" lvl="0" indent="-342900" algn="l" defTabSz="914400" rtl="0" eaLnBrk="1" fontAlgn="auto" latinLnBrk="0" hangingPunct="1">
              <a:lnSpc>
                <a:spcPct val="100000"/>
              </a:lnSpc>
              <a:spcBef>
                <a:spcPts val="0"/>
              </a:spcBef>
              <a:spcAft>
                <a:spcPts val="0"/>
              </a:spcAft>
              <a:buClr>
                <a:srgbClr val="000099"/>
              </a:buClr>
              <a:buSzPct val="100000"/>
              <a:buFont typeface="Wingdings" pitchFamily="2" charset="2"/>
              <a:buChar char="§"/>
              <a:tabLst/>
              <a:defRPr/>
            </a:pPr>
            <a:r>
              <a:rPr kumimoji="0" lang="en-US" altLang="en-US" sz="32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solution: </a:t>
            </a:r>
            <a:r>
              <a:rPr kumimoji="0" lang="en-US" altLang="en-US" sz="3200" b="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distributed, application-level infrastructure</a:t>
            </a:r>
          </a:p>
        </p:txBody>
      </p:sp>
      <p:sp>
        <p:nvSpPr>
          <p:cNvPr id="12" name="Slide Number Placeholder 2">
            <a:extLst>
              <a:ext uri="{FF2B5EF4-FFF2-40B4-BE49-F238E27FC236}">
                <a16:creationId xmlns:a16="http://schemas.microsoft.com/office/drawing/2014/main" id="{18329690-E6B4-B94C-B527-578B12C7EAE7}"/>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93</a:t>
            </a:fld>
            <a:endParaRPr lang="en-US" dirty="0"/>
          </a:p>
        </p:txBody>
      </p:sp>
    </p:spTree>
    <p:extLst>
      <p:ext uri="{BB962C8B-B14F-4D97-AF65-F5344CB8AC3E}">
        <p14:creationId xmlns:p14="http://schemas.microsoft.com/office/powerpoint/2010/main" val="2400422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4">
                                            <p:txEl>
                                              <p:pRg st="2" end="2"/>
                                            </p:txEl>
                                          </p:spTgt>
                                        </p:tgtEl>
                                        <p:attrNameLst>
                                          <p:attrName>style.visibility</p:attrName>
                                        </p:attrNameLst>
                                      </p:cBhvr>
                                      <p:to>
                                        <p:strVal val="visible"/>
                                      </p:to>
                                    </p:set>
                                    <p:animEffect transition="in" filter="dissolve">
                                      <p:cBhvr>
                                        <p:cTn id="7" dur="500"/>
                                        <p:tgtEl>
                                          <p:spTgt spid="8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dissolve">
                                      <p:cBhvr>
                                        <p:cTn id="12" dur="500"/>
                                        <p:tgtEl>
                                          <p:spTgt spid="11">
                                            <p:txEl>
                                              <p:pRg st="0" end="0"/>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11">
                                            <p:txEl>
                                              <p:pRg st="1" end="1"/>
                                            </p:txEl>
                                          </p:spTgt>
                                        </p:tgtEl>
                                        <p:attrNameLst>
                                          <p:attrName>style.visibility</p:attrName>
                                        </p:attrNameLst>
                                      </p:cBhvr>
                                      <p:to>
                                        <p:strVal val="visible"/>
                                      </p:to>
                                    </p:set>
                                    <p:animEffect transition="in" filter="dissolve">
                                      <p:cBhvr>
                                        <p:cTn id="15" dur="500"/>
                                        <p:tgtEl>
                                          <p:spTgt spid="11">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1">
                                            <p:txEl>
                                              <p:pRg st="2" end="2"/>
                                            </p:txEl>
                                          </p:spTgt>
                                        </p:tgtEl>
                                        <p:attrNameLst>
                                          <p:attrName>style.visibility</p:attrName>
                                        </p:attrNameLst>
                                      </p:cBhvr>
                                      <p:to>
                                        <p:strVal val="visible"/>
                                      </p:to>
                                    </p:set>
                                    <p:animEffect transition="in" filter="dissolve">
                                      <p:cBhvr>
                                        <p:cTn id="20" dur="500"/>
                                        <p:tgtEl>
                                          <p:spTgt spid="11">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dissolve">
                                      <p:cBhvr>
                                        <p:cTn id="2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Multimedia: video</a:t>
            </a:r>
          </a:p>
        </p:txBody>
      </p:sp>
      <p:sp>
        <p:nvSpPr>
          <p:cNvPr id="12" name="Rectangle 3">
            <a:extLst>
              <a:ext uri="{FF2B5EF4-FFF2-40B4-BE49-F238E27FC236}">
                <a16:creationId xmlns:a16="http://schemas.microsoft.com/office/drawing/2014/main" id="{A0D96511-8EAA-9E47-AC3E-FE198A32EB27}"/>
              </a:ext>
            </a:extLst>
          </p:cNvPr>
          <p:cNvSpPr txBox="1">
            <a:spLocks noChangeArrowheads="1"/>
          </p:cNvSpPr>
          <p:nvPr/>
        </p:nvSpPr>
        <p:spPr>
          <a:xfrm>
            <a:off x="864007" y="1452894"/>
            <a:ext cx="5710237" cy="49085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video: sequence of images displayed at constant rate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e.g., 24 images/sec</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digital image: array of pixels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each pixel represented by bits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coding: use redundancy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within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and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between</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images to decrease # bits used to encode image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spatial (within image)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temporal (from one image to next)</a:t>
            </a:r>
          </a:p>
        </p:txBody>
      </p:sp>
      <p:pic>
        <p:nvPicPr>
          <p:cNvPr id="14" name="Picture 4">
            <a:extLst>
              <a:ext uri="{FF2B5EF4-FFF2-40B4-BE49-F238E27FC236}">
                <a16:creationId xmlns:a16="http://schemas.microsoft.com/office/drawing/2014/main" id="{D85E706C-FCF7-AC4A-9E47-5DFF51091E6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71760" y="2016918"/>
            <a:ext cx="1642671" cy="1860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 name="Group 15">
            <a:extLst>
              <a:ext uri="{FF2B5EF4-FFF2-40B4-BE49-F238E27FC236}">
                <a16:creationId xmlns:a16="http://schemas.microsoft.com/office/drawing/2014/main" id="{2AFDBD94-0A0F-514F-85AA-B38C47FEB64F}"/>
              </a:ext>
            </a:extLst>
          </p:cNvPr>
          <p:cNvGrpSpPr>
            <a:grpSpLocks/>
          </p:cNvGrpSpPr>
          <p:nvPr/>
        </p:nvGrpSpPr>
        <p:grpSpPr bwMode="auto">
          <a:xfrm>
            <a:off x="7728905" y="562768"/>
            <a:ext cx="3274430" cy="1730347"/>
            <a:chOff x="5345311" y="524250"/>
            <a:chExt cx="3274238" cy="1730214"/>
          </a:xfrm>
        </p:grpSpPr>
        <p:sp>
          <p:nvSpPr>
            <p:cNvPr id="21" name="TextBox 5">
              <a:extLst>
                <a:ext uri="{FF2B5EF4-FFF2-40B4-BE49-F238E27FC236}">
                  <a16:creationId xmlns:a16="http://schemas.microsoft.com/office/drawing/2014/main" id="{C3AFF6B0-484E-4A4F-A21E-6EFE008958B9}"/>
                </a:ext>
              </a:extLst>
            </p:cNvPr>
            <p:cNvSpPr txBox="1">
              <a:spLocks noChangeArrowheads="1"/>
            </p:cNvSpPr>
            <p:nvPr/>
          </p:nvSpPr>
          <p:spPr bwMode="auto">
            <a:xfrm>
              <a:off x="5345311" y="1789936"/>
              <a:ext cx="1856071" cy="3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CC0000"/>
                  </a:solidFill>
                  <a:effectLst/>
                  <a:uLnTx/>
                  <a:uFillTx/>
                  <a:latin typeface="Arial Narrow" panose="020B0604020202020204" pitchFamily="34" charset="0"/>
                  <a:ea typeface="ＭＳ Ｐゴシック" panose="020B0600070205080204" pitchFamily="34" charset="-128"/>
                  <a:cs typeface="+mn-cs"/>
                </a:rPr>
                <a:t>……………………..</a:t>
              </a:r>
            </a:p>
          </p:txBody>
        </p:sp>
        <p:sp>
          <p:nvSpPr>
            <p:cNvPr id="22" name="TextBox 8">
              <a:extLst>
                <a:ext uri="{FF2B5EF4-FFF2-40B4-BE49-F238E27FC236}">
                  <a16:creationId xmlns:a16="http://schemas.microsoft.com/office/drawing/2014/main" id="{63B989F6-9A2F-064B-A0D7-BF8ECA3B8423}"/>
                </a:ext>
              </a:extLst>
            </p:cNvPr>
            <p:cNvSpPr txBox="1">
              <a:spLocks noChangeArrowheads="1"/>
            </p:cNvSpPr>
            <p:nvPr/>
          </p:nvSpPr>
          <p:spPr bwMode="auto">
            <a:xfrm>
              <a:off x="5808125" y="524250"/>
              <a:ext cx="2811424"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spatial coding example: </a:t>
              </a: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instead of sending</a:t>
              </a:r>
              <a:r>
                <a:rPr kumimoji="0" lang="en-US" altLang="en-US" sz="1400" b="0" i="1"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 N </a:t>
              </a: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values of same color (all purple), send only two values: color  value (</a:t>
              </a:r>
              <a:r>
                <a:rPr kumimoji="0" lang="en-US" altLang="en-US" sz="1400" b="0" i="1"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purple)  and number of repeated values (</a:t>
              </a: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N)</a:t>
              </a:r>
            </a:p>
          </p:txBody>
        </p:sp>
        <p:sp>
          <p:nvSpPr>
            <p:cNvPr id="23" name="TextBox 13">
              <a:extLst>
                <a:ext uri="{FF2B5EF4-FFF2-40B4-BE49-F238E27FC236}">
                  <a16:creationId xmlns:a16="http://schemas.microsoft.com/office/drawing/2014/main" id="{0DD140F0-90AD-754F-A1E7-CA495B44B40A}"/>
                </a:ext>
              </a:extLst>
            </p:cNvPr>
            <p:cNvSpPr txBox="1">
              <a:spLocks noChangeArrowheads="1"/>
            </p:cNvSpPr>
            <p:nvPr/>
          </p:nvSpPr>
          <p:spPr bwMode="auto">
            <a:xfrm>
              <a:off x="5354771" y="1885160"/>
              <a:ext cx="1803448" cy="3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srgbClr val="CC0000"/>
                  </a:solidFill>
                  <a:effectLst/>
                  <a:uLnTx/>
                  <a:uFillTx/>
                  <a:latin typeface="Arial Narrow" panose="020B0604020202020204" pitchFamily="34" charset="0"/>
                  <a:ea typeface="ＭＳ Ｐゴシック" panose="020B0600070205080204" pitchFamily="34" charset="-128"/>
                  <a:cs typeface="+mn-cs"/>
                </a:rPr>
                <a:t>……………….…….</a:t>
              </a:r>
            </a:p>
          </p:txBody>
        </p:sp>
        <p:cxnSp>
          <p:nvCxnSpPr>
            <p:cNvPr id="24" name="Straight Connector 10">
              <a:extLst>
                <a:ext uri="{FF2B5EF4-FFF2-40B4-BE49-F238E27FC236}">
                  <a16:creationId xmlns:a16="http://schemas.microsoft.com/office/drawing/2014/main" id="{5678A114-1893-1B47-8BF5-FA9D37D271C9}"/>
                </a:ext>
              </a:extLst>
            </p:cNvPr>
            <p:cNvCxnSpPr>
              <a:cxnSpLocks noChangeShapeType="1"/>
            </p:cNvCxnSpPr>
            <p:nvPr/>
          </p:nvCxnSpPr>
          <p:spPr bwMode="auto">
            <a:xfrm flipH="1">
              <a:off x="5565603" y="756253"/>
              <a:ext cx="313958" cy="1155782"/>
            </a:xfrm>
            <a:prstGeom prst="line">
              <a:avLst/>
            </a:prstGeom>
            <a:noFill/>
            <a:ln w="952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6" name="TextBox 17">
            <a:extLst>
              <a:ext uri="{FF2B5EF4-FFF2-40B4-BE49-F238E27FC236}">
                <a16:creationId xmlns:a16="http://schemas.microsoft.com/office/drawing/2014/main" id="{F235BCD2-CAC3-414C-B96D-3CE715DE6714}"/>
              </a:ext>
            </a:extLst>
          </p:cNvPr>
          <p:cNvSpPr txBox="1">
            <a:spLocks noChangeArrowheads="1"/>
          </p:cNvSpPr>
          <p:nvPr/>
        </p:nvSpPr>
        <p:spPr bwMode="auto">
          <a:xfrm>
            <a:off x="7707517" y="3922158"/>
            <a:ext cx="933284"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frame</a:t>
            </a:r>
            <a:r>
              <a:rPr kumimoji="0" lang="en-US" altLang="en-US" sz="18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 i</a:t>
            </a:r>
          </a:p>
        </p:txBody>
      </p:sp>
      <p:sp>
        <p:nvSpPr>
          <p:cNvPr id="17" name="TextBox 23">
            <a:extLst>
              <a:ext uri="{FF2B5EF4-FFF2-40B4-BE49-F238E27FC236}">
                <a16:creationId xmlns:a16="http://schemas.microsoft.com/office/drawing/2014/main" id="{478FF525-6EF9-2D42-9776-101975042740}"/>
              </a:ext>
            </a:extLst>
          </p:cNvPr>
          <p:cNvSpPr txBox="1">
            <a:spLocks noChangeArrowheads="1"/>
          </p:cNvSpPr>
          <p:nvPr/>
        </p:nvSpPr>
        <p:spPr bwMode="auto">
          <a:xfrm>
            <a:off x="9435347" y="5878584"/>
            <a:ext cx="11967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frame</a:t>
            </a:r>
            <a:r>
              <a:rPr kumimoji="0" lang="en-US" altLang="en-US" sz="18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 i+1</a:t>
            </a:r>
          </a:p>
        </p:txBody>
      </p:sp>
      <p:grpSp>
        <p:nvGrpSpPr>
          <p:cNvPr id="2" name="Group 1">
            <a:extLst>
              <a:ext uri="{FF2B5EF4-FFF2-40B4-BE49-F238E27FC236}">
                <a16:creationId xmlns:a16="http://schemas.microsoft.com/office/drawing/2014/main" id="{A6970339-7C15-1D44-9D1C-0D1C2D58B670}"/>
              </a:ext>
            </a:extLst>
          </p:cNvPr>
          <p:cNvGrpSpPr/>
          <p:nvPr/>
        </p:nvGrpSpPr>
        <p:grpSpPr>
          <a:xfrm>
            <a:off x="6722609" y="4288938"/>
            <a:ext cx="2646470" cy="2006293"/>
            <a:chOff x="6722609" y="4288938"/>
            <a:chExt cx="2646470" cy="2006293"/>
          </a:xfrm>
        </p:grpSpPr>
        <p:sp>
          <p:nvSpPr>
            <p:cNvPr id="18" name="TextBox 26">
              <a:extLst>
                <a:ext uri="{FF2B5EF4-FFF2-40B4-BE49-F238E27FC236}">
                  <a16:creationId xmlns:a16="http://schemas.microsoft.com/office/drawing/2014/main" id="{168CFF8A-2A4E-1B4B-9CAC-8B43C91BFA24}"/>
                </a:ext>
              </a:extLst>
            </p:cNvPr>
            <p:cNvSpPr txBox="1">
              <a:spLocks noChangeArrowheads="1"/>
            </p:cNvSpPr>
            <p:nvPr/>
          </p:nvSpPr>
          <p:spPr bwMode="auto">
            <a:xfrm>
              <a:off x="6722609" y="5125243"/>
              <a:ext cx="2277657" cy="1169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temporal coding example: </a:t>
              </a: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instead of sending complete frame at i+1, send only differences from frame i</a:t>
              </a:r>
            </a:p>
          </p:txBody>
        </p:sp>
        <p:cxnSp>
          <p:nvCxnSpPr>
            <p:cNvPr id="19" name="Straight Connector 28">
              <a:extLst>
                <a:ext uri="{FF2B5EF4-FFF2-40B4-BE49-F238E27FC236}">
                  <a16:creationId xmlns:a16="http://schemas.microsoft.com/office/drawing/2014/main" id="{445534AE-2E68-BD45-8A38-E71043EB228A}"/>
                </a:ext>
              </a:extLst>
            </p:cNvPr>
            <p:cNvCxnSpPr>
              <a:cxnSpLocks noChangeShapeType="1"/>
            </p:cNvCxnSpPr>
            <p:nvPr/>
          </p:nvCxnSpPr>
          <p:spPr bwMode="auto">
            <a:xfrm>
              <a:off x="8356199" y="4288938"/>
              <a:ext cx="1012880" cy="1783949"/>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pic>
        <p:nvPicPr>
          <p:cNvPr id="20" name="Picture 4">
            <a:extLst>
              <a:ext uri="{FF2B5EF4-FFF2-40B4-BE49-F238E27FC236}">
                <a16:creationId xmlns:a16="http://schemas.microsoft.com/office/drawing/2014/main" id="{51B74521-834E-524B-AAD9-D92F3C5683F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496363" y="4074213"/>
            <a:ext cx="1642671" cy="1860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Slide Number Placeholder 2">
            <a:extLst>
              <a:ext uri="{FF2B5EF4-FFF2-40B4-BE49-F238E27FC236}">
                <a16:creationId xmlns:a16="http://schemas.microsoft.com/office/drawing/2014/main" id="{6403B6E8-FB16-964A-85D2-C2E978C0F6DA}"/>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94</a:t>
            </a:fld>
            <a:endParaRPr lang="en-US" dirty="0"/>
          </a:p>
        </p:txBody>
      </p:sp>
    </p:spTree>
    <p:extLst>
      <p:ext uri="{BB962C8B-B14F-4D97-AF65-F5344CB8AC3E}">
        <p14:creationId xmlns:p14="http://schemas.microsoft.com/office/powerpoint/2010/main" val="2194973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
                                            <p:txEl>
                                              <p:pRg st="2" end="2"/>
                                            </p:txEl>
                                          </p:spTgt>
                                        </p:tgtEl>
                                        <p:attrNameLst>
                                          <p:attrName>style.visibility</p:attrName>
                                        </p:attrNameLst>
                                      </p:cBhvr>
                                      <p:to>
                                        <p:strVal val="visible"/>
                                      </p:to>
                                    </p:set>
                                    <p:animEffect transition="in" filter="dissolve">
                                      <p:cBhvr>
                                        <p:cTn id="7" dur="500"/>
                                        <p:tgtEl>
                                          <p:spTgt spid="12">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2">
                                            <p:txEl>
                                              <p:pRg st="3" end="3"/>
                                            </p:txEl>
                                          </p:spTgt>
                                        </p:tgtEl>
                                        <p:attrNameLst>
                                          <p:attrName>style.visibility</p:attrName>
                                        </p:attrNameLst>
                                      </p:cBhvr>
                                      <p:to>
                                        <p:strVal val="visible"/>
                                      </p:to>
                                    </p:set>
                                    <p:animEffect transition="in" filter="dissolve">
                                      <p:cBhvr>
                                        <p:cTn id="10" dur="500"/>
                                        <p:tgtEl>
                                          <p:spTgt spid="12">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2">
                                            <p:txEl>
                                              <p:pRg st="4" end="4"/>
                                            </p:txEl>
                                          </p:spTgt>
                                        </p:tgtEl>
                                        <p:attrNameLst>
                                          <p:attrName>style.visibility</p:attrName>
                                        </p:attrNameLst>
                                      </p:cBhvr>
                                      <p:to>
                                        <p:strVal val="visible"/>
                                      </p:to>
                                    </p:set>
                                    <p:animEffect transition="in" filter="dissolve">
                                      <p:cBhvr>
                                        <p:cTn id="15" dur="500"/>
                                        <p:tgtEl>
                                          <p:spTgt spid="12">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2">
                                            <p:txEl>
                                              <p:pRg st="5" end="5"/>
                                            </p:txEl>
                                          </p:spTgt>
                                        </p:tgtEl>
                                        <p:attrNameLst>
                                          <p:attrName>style.visibility</p:attrName>
                                        </p:attrNameLst>
                                      </p:cBhvr>
                                      <p:to>
                                        <p:strVal val="visible"/>
                                      </p:to>
                                    </p:set>
                                    <p:animEffect transition="in" filter="dissolve">
                                      <p:cBhvr>
                                        <p:cTn id="20" dur="500"/>
                                        <p:tgtEl>
                                          <p:spTgt spid="12">
                                            <p:txEl>
                                              <p:pRg st="5" end="5"/>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dissolve">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12">
                                            <p:txEl>
                                              <p:pRg st="6" end="6"/>
                                            </p:txEl>
                                          </p:spTgt>
                                        </p:tgtEl>
                                        <p:attrNameLst>
                                          <p:attrName>style.visibility</p:attrName>
                                        </p:attrNameLst>
                                      </p:cBhvr>
                                      <p:to>
                                        <p:strVal val="visible"/>
                                      </p:to>
                                    </p:set>
                                    <p:animEffect transition="in" filter="dissolve">
                                      <p:cBhvr>
                                        <p:cTn id="28" dur="500"/>
                                        <p:tgtEl>
                                          <p:spTgt spid="12">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dissolve">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798691" y="289325"/>
            <a:ext cx="10515600" cy="894622"/>
          </a:xfrm>
        </p:spPr>
        <p:txBody>
          <a:bodyPr>
            <a:normAutofit/>
          </a:bodyPr>
          <a:lstStyle/>
          <a:p>
            <a:r>
              <a:rPr lang="en-US" altLang="en-US" sz="4400" dirty="0">
                <a:ea typeface="ＭＳ Ｐゴシック" panose="020B0600070205080204" pitchFamily="34" charset="-128"/>
              </a:rPr>
              <a:t>Multimedia: video</a:t>
            </a:r>
          </a:p>
        </p:txBody>
      </p:sp>
      <p:grpSp>
        <p:nvGrpSpPr>
          <p:cNvPr id="13" name="Group 18">
            <a:extLst>
              <a:ext uri="{FF2B5EF4-FFF2-40B4-BE49-F238E27FC236}">
                <a16:creationId xmlns:a16="http://schemas.microsoft.com/office/drawing/2014/main" id="{98FBBA2F-969E-0D47-BE6F-DB3DDC40CD64}"/>
              </a:ext>
            </a:extLst>
          </p:cNvPr>
          <p:cNvGrpSpPr>
            <a:grpSpLocks/>
          </p:cNvGrpSpPr>
          <p:nvPr/>
        </p:nvGrpSpPr>
        <p:grpSpPr bwMode="auto">
          <a:xfrm>
            <a:off x="6722609" y="562768"/>
            <a:ext cx="4416425" cy="5732463"/>
            <a:chOff x="4338638" y="295275"/>
            <a:chExt cx="4417210" cy="5732463"/>
          </a:xfrm>
        </p:grpSpPr>
        <p:pic>
          <p:nvPicPr>
            <p:cNvPr id="14" name="Picture 4">
              <a:extLst>
                <a:ext uri="{FF2B5EF4-FFF2-40B4-BE49-F238E27FC236}">
                  <a16:creationId xmlns:a16="http://schemas.microsoft.com/office/drawing/2014/main" id="{D85E706C-FCF7-AC4A-9E47-5DFF51091E6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87975" y="1749425"/>
              <a:ext cx="1642963" cy="1860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 name="Group 15">
              <a:extLst>
                <a:ext uri="{FF2B5EF4-FFF2-40B4-BE49-F238E27FC236}">
                  <a16:creationId xmlns:a16="http://schemas.microsoft.com/office/drawing/2014/main" id="{2AFDBD94-0A0F-514F-85AA-B38C47FEB64F}"/>
                </a:ext>
              </a:extLst>
            </p:cNvPr>
            <p:cNvGrpSpPr>
              <a:grpSpLocks/>
            </p:cNvGrpSpPr>
            <p:nvPr/>
          </p:nvGrpSpPr>
          <p:grpSpPr bwMode="auto">
            <a:xfrm>
              <a:off x="5345113" y="295275"/>
              <a:ext cx="3275012" cy="1730347"/>
              <a:chOff x="5345311" y="524250"/>
              <a:chExt cx="3274238" cy="1730214"/>
            </a:xfrm>
          </p:grpSpPr>
          <p:sp>
            <p:nvSpPr>
              <p:cNvPr id="21" name="TextBox 5">
                <a:extLst>
                  <a:ext uri="{FF2B5EF4-FFF2-40B4-BE49-F238E27FC236}">
                    <a16:creationId xmlns:a16="http://schemas.microsoft.com/office/drawing/2014/main" id="{C3AFF6B0-484E-4A4F-A21E-6EFE008958B9}"/>
                  </a:ext>
                </a:extLst>
              </p:cNvPr>
              <p:cNvSpPr txBox="1">
                <a:spLocks noChangeArrowheads="1"/>
              </p:cNvSpPr>
              <p:nvPr/>
            </p:nvSpPr>
            <p:spPr bwMode="auto">
              <a:xfrm>
                <a:off x="5345311" y="1789936"/>
                <a:ext cx="1856071" cy="3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CC0000"/>
                    </a:solidFill>
                    <a:effectLst/>
                    <a:uLnTx/>
                    <a:uFillTx/>
                    <a:latin typeface="Arial Narrow" panose="020B0604020202020204" pitchFamily="34" charset="0"/>
                    <a:ea typeface="ＭＳ Ｐゴシック" panose="020B0600070205080204" pitchFamily="34" charset="-128"/>
                    <a:cs typeface="+mn-cs"/>
                  </a:rPr>
                  <a:t>……………………..</a:t>
                </a:r>
              </a:p>
            </p:txBody>
          </p:sp>
          <p:sp>
            <p:nvSpPr>
              <p:cNvPr id="22" name="TextBox 8">
                <a:extLst>
                  <a:ext uri="{FF2B5EF4-FFF2-40B4-BE49-F238E27FC236}">
                    <a16:creationId xmlns:a16="http://schemas.microsoft.com/office/drawing/2014/main" id="{63B989F6-9A2F-064B-A0D7-BF8ECA3B8423}"/>
                  </a:ext>
                </a:extLst>
              </p:cNvPr>
              <p:cNvSpPr txBox="1">
                <a:spLocks noChangeArrowheads="1"/>
              </p:cNvSpPr>
              <p:nvPr/>
            </p:nvSpPr>
            <p:spPr bwMode="auto">
              <a:xfrm>
                <a:off x="5808125" y="524250"/>
                <a:ext cx="2811424"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spatial coding example: </a:t>
                </a: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instead of sending</a:t>
                </a:r>
                <a:r>
                  <a:rPr kumimoji="0" lang="en-US" altLang="en-US" sz="1400" b="0" i="1"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 N </a:t>
                </a: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values of same color (all purple), send only two values: color  value (</a:t>
                </a:r>
                <a:r>
                  <a:rPr kumimoji="0" lang="en-US" altLang="en-US" sz="1400" b="0" i="1"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purple)  and number of repeated values (</a:t>
                </a: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N)</a:t>
                </a:r>
              </a:p>
            </p:txBody>
          </p:sp>
          <p:sp>
            <p:nvSpPr>
              <p:cNvPr id="23" name="TextBox 13">
                <a:extLst>
                  <a:ext uri="{FF2B5EF4-FFF2-40B4-BE49-F238E27FC236}">
                    <a16:creationId xmlns:a16="http://schemas.microsoft.com/office/drawing/2014/main" id="{0DD140F0-90AD-754F-A1E7-CA495B44B40A}"/>
                  </a:ext>
                </a:extLst>
              </p:cNvPr>
              <p:cNvSpPr txBox="1">
                <a:spLocks noChangeArrowheads="1"/>
              </p:cNvSpPr>
              <p:nvPr/>
            </p:nvSpPr>
            <p:spPr bwMode="auto">
              <a:xfrm>
                <a:off x="5354771" y="1885160"/>
                <a:ext cx="1803448" cy="369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CC0000"/>
                    </a:solidFill>
                    <a:effectLst/>
                    <a:uLnTx/>
                    <a:uFillTx/>
                    <a:latin typeface="Arial Narrow" panose="020B0604020202020204" pitchFamily="34" charset="0"/>
                    <a:ea typeface="ＭＳ Ｐゴシック" panose="020B0600070205080204" pitchFamily="34" charset="-128"/>
                    <a:cs typeface="+mn-cs"/>
                  </a:rPr>
                  <a:t>……………….…….</a:t>
                </a:r>
              </a:p>
            </p:txBody>
          </p:sp>
          <p:cxnSp>
            <p:nvCxnSpPr>
              <p:cNvPr id="24" name="Straight Connector 10">
                <a:extLst>
                  <a:ext uri="{FF2B5EF4-FFF2-40B4-BE49-F238E27FC236}">
                    <a16:creationId xmlns:a16="http://schemas.microsoft.com/office/drawing/2014/main" id="{5678A114-1893-1B47-8BF5-FA9D37D271C9}"/>
                  </a:ext>
                </a:extLst>
              </p:cNvPr>
              <p:cNvCxnSpPr>
                <a:cxnSpLocks noChangeShapeType="1"/>
              </p:cNvCxnSpPr>
              <p:nvPr/>
            </p:nvCxnSpPr>
            <p:spPr bwMode="auto">
              <a:xfrm flipH="1">
                <a:off x="5565603" y="756253"/>
                <a:ext cx="313958" cy="1155782"/>
              </a:xfrm>
              <a:prstGeom prst="line">
                <a:avLst/>
              </a:prstGeom>
              <a:noFill/>
              <a:ln w="952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6" name="TextBox 17">
              <a:extLst>
                <a:ext uri="{FF2B5EF4-FFF2-40B4-BE49-F238E27FC236}">
                  <a16:creationId xmlns:a16="http://schemas.microsoft.com/office/drawing/2014/main" id="{F235BCD2-CAC3-414C-B96D-3CE715DE6714}"/>
                </a:ext>
              </a:extLst>
            </p:cNvPr>
            <p:cNvSpPr txBox="1">
              <a:spLocks noChangeArrowheads="1"/>
            </p:cNvSpPr>
            <p:nvPr/>
          </p:nvSpPr>
          <p:spPr bwMode="auto">
            <a:xfrm>
              <a:off x="5323721" y="3654665"/>
              <a:ext cx="9334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frame</a:t>
              </a:r>
              <a:r>
                <a:rPr kumimoji="0" lang="en-US" altLang="en-US" sz="18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 i</a:t>
              </a:r>
            </a:p>
          </p:txBody>
        </p:sp>
        <p:sp>
          <p:nvSpPr>
            <p:cNvPr id="17" name="TextBox 23">
              <a:extLst>
                <a:ext uri="{FF2B5EF4-FFF2-40B4-BE49-F238E27FC236}">
                  <a16:creationId xmlns:a16="http://schemas.microsoft.com/office/drawing/2014/main" id="{478FF525-6EF9-2D42-9776-101975042740}"/>
                </a:ext>
              </a:extLst>
            </p:cNvPr>
            <p:cNvSpPr txBox="1">
              <a:spLocks noChangeArrowheads="1"/>
            </p:cNvSpPr>
            <p:nvPr/>
          </p:nvSpPr>
          <p:spPr bwMode="auto">
            <a:xfrm>
              <a:off x="7051858" y="5611091"/>
              <a:ext cx="1196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frame</a:t>
              </a:r>
              <a:r>
                <a:rPr kumimoji="0" lang="en-US" altLang="en-US" sz="18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 i+1</a:t>
              </a:r>
            </a:p>
          </p:txBody>
        </p:sp>
        <p:sp>
          <p:nvSpPr>
            <p:cNvPr id="18" name="TextBox 26">
              <a:extLst>
                <a:ext uri="{FF2B5EF4-FFF2-40B4-BE49-F238E27FC236}">
                  <a16:creationId xmlns:a16="http://schemas.microsoft.com/office/drawing/2014/main" id="{168CFF8A-2A4E-1B4B-9CAC-8B43C91BFA24}"/>
                </a:ext>
              </a:extLst>
            </p:cNvPr>
            <p:cNvSpPr txBox="1">
              <a:spLocks noChangeArrowheads="1"/>
            </p:cNvSpPr>
            <p:nvPr/>
          </p:nvSpPr>
          <p:spPr bwMode="auto">
            <a:xfrm>
              <a:off x="4338638" y="4857750"/>
              <a:ext cx="2278062" cy="1169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temporal coding example: </a:t>
              </a: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instead of sending complete frame at i+1, send only differences from frame i</a:t>
              </a:r>
            </a:p>
          </p:txBody>
        </p:sp>
        <p:cxnSp>
          <p:nvCxnSpPr>
            <p:cNvPr id="19" name="Straight Connector 28">
              <a:extLst>
                <a:ext uri="{FF2B5EF4-FFF2-40B4-BE49-F238E27FC236}">
                  <a16:creationId xmlns:a16="http://schemas.microsoft.com/office/drawing/2014/main" id="{445534AE-2E68-BD45-8A38-E71043EB228A}"/>
                </a:ext>
              </a:extLst>
            </p:cNvPr>
            <p:cNvCxnSpPr>
              <a:cxnSpLocks noChangeShapeType="1"/>
            </p:cNvCxnSpPr>
            <p:nvPr/>
          </p:nvCxnSpPr>
          <p:spPr bwMode="auto">
            <a:xfrm>
              <a:off x="5972518" y="4021445"/>
              <a:ext cx="1013060" cy="1783949"/>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20" name="Picture 4">
              <a:extLst>
                <a:ext uri="{FF2B5EF4-FFF2-40B4-BE49-F238E27FC236}">
                  <a16:creationId xmlns:a16="http://schemas.microsoft.com/office/drawing/2014/main" id="{51B74521-834E-524B-AAD9-D92F3C5683F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12885" y="3806720"/>
              <a:ext cx="1642963" cy="1860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5" name="Rectangle 4">
            <a:extLst>
              <a:ext uri="{FF2B5EF4-FFF2-40B4-BE49-F238E27FC236}">
                <a16:creationId xmlns:a16="http://schemas.microsoft.com/office/drawing/2014/main" id="{8C8D6FF8-065E-9B45-9C85-04117FC6D7D9}"/>
              </a:ext>
            </a:extLst>
          </p:cNvPr>
          <p:cNvSpPr txBox="1">
            <a:spLocks noChangeArrowheads="1"/>
          </p:cNvSpPr>
          <p:nvPr/>
        </p:nvSpPr>
        <p:spPr bwMode="auto">
          <a:xfrm>
            <a:off x="1033466" y="1458684"/>
            <a:ext cx="5254061" cy="4908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a:lstStyle>
            <a:lvl1pPr marL="342900" indent="-342900" algn="l" rtl="0" eaLnBrk="0" fontAlgn="base" hangingPunct="0">
              <a:lnSpc>
                <a:spcPct val="85000"/>
              </a:lnSpc>
              <a:spcBef>
                <a:spcPct val="20000"/>
              </a:spcBef>
              <a:spcAft>
                <a:spcPct val="0"/>
              </a:spcAft>
              <a:buClr>
                <a:srgbClr val="000099"/>
              </a:buClr>
              <a:buSzPct val="65000"/>
              <a:buFont typeface="Wingdings" charset="0"/>
              <a:buChar char="v"/>
              <a:defRPr sz="2800">
                <a:solidFill>
                  <a:schemeClr val="tx1"/>
                </a:solidFill>
                <a:latin typeface="+mn-lt"/>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Wingdings"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Gill Sans MT"/>
              </a:rPr>
              <a:t>CBR: (constant bit rate): </a:t>
            </a: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Gill Sans MT"/>
              </a:rPr>
              <a:t>video encoding rate fixed</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Gill Sans MT"/>
              </a:rPr>
              <a:t>VBR:  (variable bit rate): </a:t>
            </a: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Gill Sans MT"/>
              </a:rPr>
              <a:t>video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Gill Sans MT"/>
              </a:rPr>
              <a:t>encoding rate changes as amount of spatial, temporal coding changes </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Gill Sans MT"/>
              </a:rPr>
              <a:t>examples:</a:t>
            </a:r>
          </a:p>
          <a:p>
            <a:pPr marL="742950" marR="0" lvl="1" indent="-285750" algn="l" defTabSz="914400" rtl="0" eaLnBrk="0" fontAlgn="base" latinLnBrk="0" hangingPunct="0">
              <a:lnSpc>
                <a:spcPct val="100000"/>
              </a:lnSpc>
              <a:spcBef>
                <a:spcPct val="20000"/>
              </a:spcBef>
              <a:spcAft>
                <a:spcPct val="0"/>
              </a:spcAft>
              <a:buClr>
                <a:srgbClr val="000099"/>
              </a:buClr>
              <a:buSzPct val="100000"/>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Gill Sans MT"/>
              </a:rPr>
              <a:t>MPEG 1 (CD-ROM) 1.5 Mbps</a:t>
            </a:r>
          </a:p>
          <a:p>
            <a:pPr marL="742950" marR="0" lvl="1" indent="-285750" algn="l" defTabSz="914400" rtl="0" eaLnBrk="0" fontAlgn="base" latinLnBrk="0" hangingPunct="0">
              <a:lnSpc>
                <a:spcPct val="100000"/>
              </a:lnSpc>
              <a:spcBef>
                <a:spcPct val="20000"/>
              </a:spcBef>
              <a:spcAft>
                <a:spcPct val="0"/>
              </a:spcAft>
              <a:buClr>
                <a:srgbClr val="000099"/>
              </a:buClr>
              <a:buSzPct val="100000"/>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Gill Sans MT"/>
              </a:rPr>
              <a:t>MPEG2 (DVD) 3-6 Mbps</a:t>
            </a:r>
          </a:p>
          <a:p>
            <a:pPr marL="742950" marR="0" lvl="1" indent="-285750" algn="l" defTabSz="914400" rtl="0" eaLnBrk="0" fontAlgn="base" latinLnBrk="0" hangingPunct="0">
              <a:lnSpc>
                <a:spcPct val="100000"/>
              </a:lnSpc>
              <a:spcBef>
                <a:spcPct val="20000"/>
              </a:spcBef>
              <a:spcAft>
                <a:spcPct val="0"/>
              </a:spcAft>
              <a:buClr>
                <a:srgbClr val="000099"/>
              </a:buClr>
              <a:buSzPct val="100000"/>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Gill Sans MT"/>
              </a:rPr>
              <a:t>MPEG4 (often used in Internet,  64Kbps – 12 Mbps)</a:t>
            </a:r>
          </a:p>
        </p:txBody>
      </p:sp>
      <p:sp>
        <p:nvSpPr>
          <p:cNvPr id="26" name="Slide Number Placeholder 2">
            <a:extLst>
              <a:ext uri="{FF2B5EF4-FFF2-40B4-BE49-F238E27FC236}">
                <a16:creationId xmlns:a16="http://schemas.microsoft.com/office/drawing/2014/main" id="{410CB071-0A91-C647-A7D5-67DAB10B439C}"/>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95</a:t>
            </a:fld>
            <a:endParaRPr lang="en-US" dirty="0"/>
          </a:p>
        </p:txBody>
      </p:sp>
    </p:spTree>
    <p:extLst>
      <p:ext uri="{BB962C8B-B14F-4D97-AF65-F5344CB8AC3E}">
        <p14:creationId xmlns:p14="http://schemas.microsoft.com/office/powerpoint/2010/main" val="3513319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5">
                                            <p:txEl>
                                              <p:pRg st="1" end="1"/>
                                            </p:txEl>
                                          </p:spTgt>
                                        </p:tgtEl>
                                        <p:attrNameLst>
                                          <p:attrName>style.visibility</p:attrName>
                                        </p:attrNameLst>
                                      </p:cBhvr>
                                      <p:to>
                                        <p:strVal val="visible"/>
                                      </p:to>
                                    </p:set>
                                    <p:animEffect transition="in" filter="dissolve">
                                      <p:cBhvr>
                                        <p:cTn id="7" dur="500"/>
                                        <p:tgtEl>
                                          <p:spTgt spid="2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5">
                                            <p:txEl>
                                              <p:pRg st="2" end="2"/>
                                            </p:txEl>
                                          </p:spTgt>
                                        </p:tgtEl>
                                        <p:attrNameLst>
                                          <p:attrName>style.visibility</p:attrName>
                                        </p:attrNameLst>
                                      </p:cBhvr>
                                      <p:to>
                                        <p:strVal val="visible"/>
                                      </p:to>
                                    </p:set>
                                    <p:animEffect transition="in" filter="dissolve">
                                      <p:cBhvr>
                                        <p:cTn id="12" dur="500"/>
                                        <p:tgtEl>
                                          <p:spTgt spid="25">
                                            <p:txEl>
                                              <p:pRg st="2" end="2"/>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25">
                                            <p:txEl>
                                              <p:pRg st="3" end="3"/>
                                            </p:txEl>
                                          </p:spTgt>
                                        </p:tgtEl>
                                        <p:attrNameLst>
                                          <p:attrName>style.visibility</p:attrName>
                                        </p:attrNameLst>
                                      </p:cBhvr>
                                      <p:to>
                                        <p:strVal val="visible"/>
                                      </p:to>
                                    </p:set>
                                    <p:animEffect transition="in" filter="dissolve">
                                      <p:cBhvr>
                                        <p:cTn id="15" dur="500"/>
                                        <p:tgtEl>
                                          <p:spTgt spid="25">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25">
                                            <p:txEl>
                                              <p:pRg st="4" end="4"/>
                                            </p:txEl>
                                          </p:spTgt>
                                        </p:tgtEl>
                                        <p:attrNameLst>
                                          <p:attrName>style.visibility</p:attrName>
                                        </p:attrNameLst>
                                      </p:cBhvr>
                                      <p:to>
                                        <p:strVal val="visible"/>
                                      </p:to>
                                    </p:set>
                                    <p:animEffect transition="in" filter="dissolve">
                                      <p:cBhvr>
                                        <p:cTn id="18" dur="500"/>
                                        <p:tgtEl>
                                          <p:spTgt spid="25">
                                            <p:txEl>
                                              <p:pRg st="4" end="4"/>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25">
                                            <p:txEl>
                                              <p:pRg st="5" end="5"/>
                                            </p:txEl>
                                          </p:spTgt>
                                        </p:tgtEl>
                                        <p:attrNameLst>
                                          <p:attrName>style.visibility</p:attrName>
                                        </p:attrNameLst>
                                      </p:cBhvr>
                                      <p:to>
                                        <p:strVal val="visible"/>
                                      </p:to>
                                    </p:set>
                                    <p:animEffect transition="in" filter="dissolve">
                                      <p:cBhvr>
                                        <p:cTn id="21" dur="500"/>
                                        <p:tgtEl>
                                          <p:spTgt spid="2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013BA9B-C174-AD4D-AD19-58B7018D2814}"/>
              </a:ext>
            </a:extLst>
          </p:cNvPr>
          <p:cNvSpPr>
            <a:spLocks noGrp="1"/>
          </p:cNvSpPr>
          <p:nvPr>
            <p:ph idx="1"/>
          </p:nvPr>
        </p:nvSpPr>
        <p:spPr>
          <a:xfrm>
            <a:off x="847142" y="4099627"/>
            <a:ext cx="10923837" cy="2543879"/>
          </a:xfrm>
        </p:spPr>
        <p:txBody>
          <a:bodyPr>
            <a:normAutofit lnSpcReduction="10000"/>
          </a:bodyPr>
          <a:lstStyle/>
          <a:p>
            <a:pPr marL="15875" indent="0">
              <a:buNone/>
            </a:pPr>
            <a:r>
              <a:rPr lang="en-US" sz="3000" dirty="0"/>
              <a:t>Main challenges: </a:t>
            </a:r>
          </a:p>
          <a:p>
            <a:pPr marL="471488" indent="-293688"/>
            <a:r>
              <a:rPr lang="en-US" dirty="0"/>
              <a:t>server-to-client bandwidth will </a:t>
            </a:r>
            <a:r>
              <a:rPr lang="en-US" i="1" dirty="0">
                <a:solidFill>
                  <a:srgbClr val="C00000"/>
                </a:solidFill>
              </a:rPr>
              <a:t>vary</a:t>
            </a:r>
            <a:r>
              <a:rPr lang="en-US" dirty="0"/>
              <a:t> over time, with changing network congestion levels (in house, access network, network core, video server)</a:t>
            </a:r>
          </a:p>
          <a:p>
            <a:pPr marL="471488" indent="-293688"/>
            <a:r>
              <a:rPr lang="en-US" dirty="0"/>
              <a:t>packet loss, delay due to congestion will delay playout, or result in poor video quality</a:t>
            </a:r>
          </a:p>
        </p:txBody>
      </p:sp>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p:txBody>
          <a:bodyPr>
            <a:normAutofit/>
          </a:bodyPr>
          <a:lstStyle/>
          <a:p>
            <a:r>
              <a:rPr lang="en-US" altLang="en-US" sz="4400" dirty="0">
                <a:ea typeface="ＭＳ Ｐゴシック" panose="020B0600070205080204" pitchFamily="34" charset="-128"/>
              </a:rPr>
              <a:t>Streaming stored </a:t>
            </a:r>
            <a:r>
              <a:rPr lang="en-US" altLang="en-US" dirty="0">
                <a:ea typeface="ＭＳ Ｐゴシック" panose="020B0600070205080204" pitchFamily="34" charset="-128"/>
              </a:rPr>
              <a:t>v</a:t>
            </a:r>
            <a:r>
              <a:rPr lang="en-US" altLang="en-US" sz="4400" dirty="0">
                <a:ea typeface="ＭＳ Ｐゴシック" panose="020B0600070205080204" pitchFamily="34" charset="-128"/>
              </a:rPr>
              <a:t>ideo</a:t>
            </a:r>
          </a:p>
        </p:txBody>
      </p:sp>
      <p:sp>
        <p:nvSpPr>
          <p:cNvPr id="72" name="TextBox 1">
            <a:extLst>
              <a:ext uri="{FF2B5EF4-FFF2-40B4-BE49-F238E27FC236}">
                <a16:creationId xmlns:a16="http://schemas.microsoft.com/office/drawing/2014/main" id="{4CC3C510-CDC9-9A45-BB56-DAF1C3969DC3}"/>
              </a:ext>
            </a:extLst>
          </p:cNvPr>
          <p:cNvSpPr txBox="1">
            <a:spLocks noChangeArrowheads="1"/>
          </p:cNvSpPr>
          <p:nvPr/>
        </p:nvSpPr>
        <p:spPr bwMode="auto">
          <a:xfrm>
            <a:off x="885242" y="1331912"/>
            <a:ext cx="2749550"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simple scenario</a:t>
            </a: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p:txBody>
      </p:sp>
      <p:sp>
        <p:nvSpPr>
          <p:cNvPr id="76" name="TextBox 64">
            <a:extLst>
              <a:ext uri="{FF2B5EF4-FFF2-40B4-BE49-F238E27FC236}">
                <a16:creationId xmlns:a16="http://schemas.microsoft.com/office/drawing/2014/main" id="{E7D816E0-AEC6-6141-B74F-CA3A687B8273}"/>
              </a:ext>
            </a:extLst>
          </p:cNvPr>
          <p:cNvSpPr txBox="1">
            <a:spLocks noChangeArrowheads="1"/>
          </p:cNvSpPr>
          <p:nvPr/>
        </p:nvSpPr>
        <p:spPr bwMode="auto">
          <a:xfrm>
            <a:off x="923341" y="3132138"/>
            <a:ext cx="1652588"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video server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(stored video)</a:t>
            </a:r>
            <a:endParaRPr kumimoji="0" lang="en-US" altLang="en-US" sz="1800" b="0" i="1"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grpSp>
        <p:nvGrpSpPr>
          <p:cNvPr id="26" name="Group 2">
            <a:extLst>
              <a:ext uri="{FF2B5EF4-FFF2-40B4-BE49-F238E27FC236}">
                <a16:creationId xmlns:a16="http://schemas.microsoft.com/office/drawing/2014/main" id="{ABD16E8C-A39C-0341-8FF0-29E0FC72AA0F}"/>
              </a:ext>
            </a:extLst>
          </p:cNvPr>
          <p:cNvGrpSpPr>
            <a:grpSpLocks/>
          </p:cNvGrpSpPr>
          <p:nvPr/>
        </p:nvGrpSpPr>
        <p:grpSpPr bwMode="auto">
          <a:xfrm>
            <a:off x="4485341" y="1757362"/>
            <a:ext cx="1815446" cy="1481575"/>
            <a:chOff x="1842724" y="2867233"/>
            <a:chExt cx="5649912" cy="3416300"/>
          </a:xfrm>
        </p:grpSpPr>
        <p:sp>
          <p:nvSpPr>
            <p:cNvPr id="27" name="AutoShape 99">
              <a:extLst>
                <a:ext uri="{FF2B5EF4-FFF2-40B4-BE49-F238E27FC236}">
                  <a16:creationId xmlns:a16="http://schemas.microsoft.com/office/drawing/2014/main" id="{5F39FB43-6F0D-8346-B384-FE3F906F5C2D}"/>
                </a:ext>
              </a:extLst>
            </p:cNvPr>
            <p:cNvSpPr>
              <a:spLocks noChangeArrowheads="1"/>
            </p:cNvSpPr>
            <p:nvPr/>
          </p:nvSpPr>
          <p:spPr bwMode="auto">
            <a:xfrm>
              <a:off x="1842724" y="2867233"/>
              <a:ext cx="5649912" cy="768350"/>
            </a:xfrm>
            <a:prstGeom prst="triangle">
              <a:avLst>
                <a:gd name="adj" fmla="val 50000"/>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28" name="Rectangle 87">
              <a:extLst>
                <a:ext uri="{FF2B5EF4-FFF2-40B4-BE49-F238E27FC236}">
                  <a16:creationId xmlns:a16="http://schemas.microsoft.com/office/drawing/2014/main" id="{B4A52C97-C542-D645-B17C-5AD21E358C2F}"/>
                </a:ext>
              </a:extLst>
            </p:cNvPr>
            <p:cNvSpPr>
              <a:spLocks noChangeArrowheads="1"/>
            </p:cNvSpPr>
            <p:nvPr/>
          </p:nvSpPr>
          <p:spPr bwMode="auto">
            <a:xfrm>
              <a:off x="2277699" y="3621296"/>
              <a:ext cx="4781550" cy="2662237"/>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grpSp>
      <p:grpSp>
        <p:nvGrpSpPr>
          <p:cNvPr id="29" name="Group 249">
            <a:extLst>
              <a:ext uri="{FF2B5EF4-FFF2-40B4-BE49-F238E27FC236}">
                <a16:creationId xmlns:a16="http://schemas.microsoft.com/office/drawing/2014/main" id="{39ED9F48-D95A-6F4F-BDE3-A1E8105C4698}"/>
              </a:ext>
            </a:extLst>
          </p:cNvPr>
          <p:cNvGrpSpPr>
            <a:grpSpLocks/>
          </p:cNvGrpSpPr>
          <p:nvPr/>
        </p:nvGrpSpPr>
        <p:grpSpPr bwMode="auto">
          <a:xfrm>
            <a:off x="1538452" y="2381945"/>
            <a:ext cx="367460" cy="735587"/>
            <a:chOff x="4140" y="429"/>
            <a:chExt cx="1425" cy="2396"/>
          </a:xfrm>
        </p:grpSpPr>
        <p:sp>
          <p:nvSpPr>
            <p:cNvPr id="30" name="Freeform 250">
              <a:extLst>
                <a:ext uri="{FF2B5EF4-FFF2-40B4-BE49-F238E27FC236}">
                  <a16:creationId xmlns:a16="http://schemas.microsoft.com/office/drawing/2014/main" id="{76646FC7-F29F-1A45-9514-B09BE347ADBC}"/>
                </a:ext>
              </a:extLst>
            </p:cNvPr>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Rectangle 251">
              <a:extLst>
                <a:ext uri="{FF2B5EF4-FFF2-40B4-BE49-F238E27FC236}">
                  <a16:creationId xmlns:a16="http://schemas.microsoft.com/office/drawing/2014/main" id="{88A356D3-831C-D347-994A-F65A950894FE}"/>
                </a:ext>
              </a:extLst>
            </p:cNvPr>
            <p:cNvSpPr>
              <a:spLocks noChangeArrowheads="1"/>
            </p:cNvSpPr>
            <p:nvPr/>
          </p:nvSpPr>
          <p:spPr bwMode="auto">
            <a:xfrm>
              <a:off x="4204"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2" name="Freeform 252">
              <a:extLst>
                <a:ext uri="{FF2B5EF4-FFF2-40B4-BE49-F238E27FC236}">
                  <a16:creationId xmlns:a16="http://schemas.microsoft.com/office/drawing/2014/main" id="{CE7B2044-F42D-C44D-8632-D955A3E6AAE9}"/>
                </a:ext>
              </a:extLst>
            </p:cNvPr>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Freeform 253">
              <a:extLst>
                <a:ext uri="{FF2B5EF4-FFF2-40B4-BE49-F238E27FC236}">
                  <a16:creationId xmlns:a16="http://schemas.microsoft.com/office/drawing/2014/main" id="{722C4379-BF5B-0445-B9AE-9F5F717C02CA}"/>
                </a:ext>
              </a:extLst>
            </p:cNvPr>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Rectangle 254">
              <a:extLst>
                <a:ext uri="{FF2B5EF4-FFF2-40B4-BE49-F238E27FC236}">
                  <a16:creationId xmlns:a16="http://schemas.microsoft.com/office/drawing/2014/main" id="{2C79221E-12AF-B24F-BB52-5E6E39C089B4}"/>
                </a:ext>
              </a:extLst>
            </p:cNvPr>
            <p:cNvSpPr>
              <a:spLocks noChangeArrowheads="1"/>
            </p:cNvSpPr>
            <p:nvPr/>
          </p:nvSpPr>
          <p:spPr bwMode="auto">
            <a:xfrm>
              <a:off x="4214" y="695"/>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35" name="Group 255">
              <a:extLst>
                <a:ext uri="{FF2B5EF4-FFF2-40B4-BE49-F238E27FC236}">
                  <a16:creationId xmlns:a16="http://schemas.microsoft.com/office/drawing/2014/main" id="{BD880B28-AD46-9941-A2DF-357290A7C937}"/>
                </a:ext>
              </a:extLst>
            </p:cNvPr>
            <p:cNvGrpSpPr>
              <a:grpSpLocks/>
            </p:cNvGrpSpPr>
            <p:nvPr/>
          </p:nvGrpSpPr>
          <p:grpSpPr bwMode="auto">
            <a:xfrm>
              <a:off x="4749" y="668"/>
              <a:ext cx="581" cy="145"/>
              <a:chOff x="614" y="2568"/>
              <a:chExt cx="725" cy="139"/>
            </a:xfrm>
          </p:grpSpPr>
          <p:sp>
            <p:nvSpPr>
              <p:cNvPr id="60" name="AutoShape 256">
                <a:extLst>
                  <a:ext uri="{FF2B5EF4-FFF2-40B4-BE49-F238E27FC236}">
                    <a16:creationId xmlns:a16="http://schemas.microsoft.com/office/drawing/2014/main" id="{598FB7B1-3D02-6A46-8155-0C53677AC9BE}"/>
                  </a:ext>
                </a:extLst>
              </p:cNvPr>
              <p:cNvSpPr>
                <a:spLocks noChangeArrowheads="1"/>
              </p:cNvSpPr>
              <p:nvPr/>
            </p:nvSpPr>
            <p:spPr bwMode="auto">
              <a:xfrm>
                <a:off x="614" y="2566"/>
                <a:ext cx="727" cy="139"/>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61" name="AutoShape 257">
                <a:extLst>
                  <a:ext uri="{FF2B5EF4-FFF2-40B4-BE49-F238E27FC236}">
                    <a16:creationId xmlns:a16="http://schemas.microsoft.com/office/drawing/2014/main" id="{95A6D50F-AA40-5E46-82D5-85FFB86B88E4}"/>
                  </a:ext>
                </a:extLst>
              </p:cNvPr>
              <p:cNvSpPr>
                <a:spLocks noChangeArrowheads="1"/>
              </p:cNvSpPr>
              <p:nvPr/>
            </p:nvSpPr>
            <p:spPr bwMode="auto">
              <a:xfrm>
                <a:off x="627" y="2580"/>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6" name="Rectangle 258">
              <a:extLst>
                <a:ext uri="{FF2B5EF4-FFF2-40B4-BE49-F238E27FC236}">
                  <a16:creationId xmlns:a16="http://schemas.microsoft.com/office/drawing/2014/main" id="{3BBED6A9-E122-884A-BFCB-917467B1702A}"/>
                </a:ext>
              </a:extLst>
            </p:cNvPr>
            <p:cNvSpPr>
              <a:spLocks noChangeArrowheads="1"/>
            </p:cNvSpPr>
            <p:nvPr/>
          </p:nvSpPr>
          <p:spPr bwMode="auto">
            <a:xfrm>
              <a:off x="4225" y="1020"/>
              <a:ext cx="593"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37" name="Group 259">
              <a:extLst>
                <a:ext uri="{FF2B5EF4-FFF2-40B4-BE49-F238E27FC236}">
                  <a16:creationId xmlns:a16="http://schemas.microsoft.com/office/drawing/2014/main" id="{69E8B4EF-424D-7A4C-984C-DCF79BB34A72}"/>
                </a:ext>
              </a:extLst>
            </p:cNvPr>
            <p:cNvGrpSpPr>
              <a:grpSpLocks/>
            </p:cNvGrpSpPr>
            <p:nvPr/>
          </p:nvGrpSpPr>
          <p:grpSpPr bwMode="auto">
            <a:xfrm>
              <a:off x="4747" y="994"/>
              <a:ext cx="581" cy="134"/>
              <a:chOff x="614" y="2568"/>
              <a:chExt cx="725" cy="139"/>
            </a:xfrm>
          </p:grpSpPr>
          <p:sp>
            <p:nvSpPr>
              <p:cNvPr id="58" name="AutoShape 260">
                <a:extLst>
                  <a:ext uri="{FF2B5EF4-FFF2-40B4-BE49-F238E27FC236}">
                    <a16:creationId xmlns:a16="http://schemas.microsoft.com/office/drawing/2014/main" id="{E3C4D787-982A-0649-9FCF-FBC6AFF8D7A1}"/>
                  </a:ext>
                </a:extLst>
              </p:cNvPr>
              <p:cNvSpPr>
                <a:spLocks noChangeArrowheads="1"/>
              </p:cNvSpPr>
              <p:nvPr/>
            </p:nvSpPr>
            <p:spPr bwMode="auto">
              <a:xfrm>
                <a:off x="617" y="2569"/>
                <a:ext cx="721"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59" name="AutoShape 261">
                <a:extLst>
                  <a:ext uri="{FF2B5EF4-FFF2-40B4-BE49-F238E27FC236}">
                    <a16:creationId xmlns:a16="http://schemas.microsoft.com/office/drawing/2014/main" id="{D631F2FF-3CDB-FD4A-A123-AC04BDA7B6EF}"/>
                  </a:ext>
                </a:extLst>
              </p:cNvPr>
              <p:cNvSpPr>
                <a:spLocks noChangeArrowheads="1"/>
              </p:cNvSpPr>
              <p:nvPr/>
            </p:nvSpPr>
            <p:spPr bwMode="auto">
              <a:xfrm>
                <a:off x="630" y="2584"/>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38" name="Rectangle 262">
              <a:extLst>
                <a:ext uri="{FF2B5EF4-FFF2-40B4-BE49-F238E27FC236}">
                  <a16:creationId xmlns:a16="http://schemas.microsoft.com/office/drawing/2014/main" id="{481E9B3A-8C3E-DF4C-AB1C-C85480804E42}"/>
                </a:ext>
              </a:extLst>
            </p:cNvPr>
            <p:cNvSpPr>
              <a:spLocks noChangeArrowheads="1"/>
            </p:cNvSpPr>
            <p:nvPr/>
          </p:nvSpPr>
          <p:spPr bwMode="auto">
            <a:xfrm>
              <a:off x="4219" y="1358"/>
              <a:ext cx="593" cy="44"/>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39" name="Rectangle 263">
              <a:extLst>
                <a:ext uri="{FF2B5EF4-FFF2-40B4-BE49-F238E27FC236}">
                  <a16:creationId xmlns:a16="http://schemas.microsoft.com/office/drawing/2014/main" id="{7B14BE57-C773-FD48-9B13-9F6F0BF7B278}"/>
                </a:ext>
              </a:extLst>
            </p:cNvPr>
            <p:cNvSpPr>
              <a:spLocks noChangeArrowheads="1"/>
            </p:cNvSpPr>
            <p:nvPr/>
          </p:nvSpPr>
          <p:spPr bwMode="auto">
            <a:xfrm>
              <a:off x="4225" y="1654"/>
              <a:ext cx="599" cy="4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nvGrpSpPr>
            <p:cNvPr id="40" name="Group 264">
              <a:extLst>
                <a:ext uri="{FF2B5EF4-FFF2-40B4-BE49-F238E27FC236}">
                  <a16:creationId xmlns:a16="http://schemas.microsoft.com/office/drawing/2014/main" id="{9DF03BCD-626B-D94B-BE2A-09BBF3DAE6BA}"/>
                </a:ext>
              </a:extLst>
            </p:cNvPr>
            <p:cNvGrpSpPr>
              <a:grpSpLocks/>
            </p:cNvGrpSpPr>
            <p:nvPr/>
          </p:nvGrpSpPr>
          <p:grpSpPr bwMode="auto">
            <a:xfrm>
              <a:off x="4735" y="1627"/>
              <a:ext cx="582" cy="151"/>
              <a:chOff x="614" y="2568"/>
              <a:chExt cx="725" cy="139"/>
            </a:xfrm>
          </p:grpSpPr>
          <p:sp>
            <p:nvSpPr>
              <p:cNvPr id="56" name="AutoShape 265">
                <a:extLst>
                  <a:ext uri="{FF2B5EF4-FFF2-40B4-BE49-F238E27FC236}">
                    <a16:creationId xmlns:a16="http://schemas.microsoft.com/office/drawing/2014/main" id="{1F479030-4D4B-E443-ABFA-C981D61926E2}"/>
                  </a:ext>
                </a:extLst>
              </p:cNvPr>
              <p:cNvSpPr>
                <a:spLocks noChangeArrowheads="1"/>
              </p:cNvSpPr>
              <p:nvPr/>
            </p:nvSpPr>
            <p:spPr bwMode="auto">
              <a:xfrm>
                <a:off x="612" y="2570"/>
                <a:ext cx="719"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57" name="AutoShape 266">
                <a:extLst>
                  <a:ext uri="{FF2B5EF4-FFF2-40B4-BE49-F238E27FC236}">
                    <a16:creationId xmlns:a16="http://schemas.microsoft.com/office/drawing/2014/main" id="{FB0BC1AA-3E7B-FE44-A49C-699A1336647E}"/>
                  </a:ext>
                </a:extLst>
              </p:cNvPr>
              <p:cNvSpPr>
                <a:spLocks noChangeArrowheads="1"/>
              </p:cNvSpPr>
              <p:nvPr/>
            </p:nvSpPr>
            <p:spPr bwMode="auto">
              <a:xfrm>
                <a:off x="625" y="2588"/>
                <a:ext cx="693"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41" name="Freeform 267">
              <a:extLst>
                <a:ext uri="{FF2B5EF4-FFF2-40B4-BE49-F238E27FC236}">
                  <a16:creationId xmlns:a16="http://schemas.microsoft.com/office/drawing/2014/main" id="{240F983A-C024-2946-A153-DCA336EE384C}"/>
                </a:ext>
              </a:extLst>
            </p:cNvPr>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2" name="Group 268">
              <a:extLst>
                <a:ext uri="{FF2B5EF4-FFF2-40B4-BE49-F238E27FC236}">
                  <a16:creationId xmlns:a16="http://schemas.microsoft.com/office/drawing/2014/main" id="{AF71A7D5-DA6A-5A40-B62A-70C26F937E42}"/>
                </a:ext>
              </a:extLst>
            </p:cNvPr>
            <p:cNvGrpSpPr>
              <a:grpSpLocks/>
            </p:cNvGrpSpPr>
            <p:nvPr/>
          </p:nvGrpSpPr>
          <p:grpSpPr bwMode="auto">
            <a:xfrm>
              <a:off x="4739" y="1327"/>
              <a:ext cx="582" cy="139"/>
              <a:chOff x="614" y="2568"/>
              <a:chExt cx="725" cy="139"/>
            </a:xfrm>
          </p:grpSpPr>
          <p:sp>
            <p:nvSpPr>
              <p:cNvPr id="54" name="AutoShape 269">
                <a:extLst>
                  <a:ext uri="{FF2B5EF4-FFF2-40B4-BE49-F238E27FC236}">
                    <a16:creationId xmlns:a16="http://schemas.microsoft.com/office/drawing/2014/main" id="{710A4673-BCCB-3C45-BADB-4394A01ED0B4}"/>
                  </a:ext>
                </a:extLst>
              </p:cNvPr>
              <p:cNvSpPr>
                <a:spLocks noChangeArrowheads="1"/>
              </p:cNvSpPr>
              <p:nvPr/>
            </p:nvSpPr>
            <p:spPr bwMode="auto">
              <a:xfrm>
                <a:off x="614" y="2570"/>
                <a:ext cx="726" cy="136"/>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55" name="AutoShape 270">
                <a:extLst>
                  <a:ext uri="{FF2B5EF4-FFF2-40B4-BE49-F238E27FC236}">
                    <a16:creationId xmlns:a16="http://schemas.microsoft.com/office/drawing/2014/main" id="{36881B2D-0EAD-6843-B634-4D64F4537D8F}"/>
                  </a:ext>
                </a:extLst>
              </p:cNvPr>
              <p:cNvSpPr>
                <a:spLocks noChangeArrowheads="1"/>
              </p:cNvSpPr>
              <p:nvPr/>
            </p:nvSpPr>
            <p:spPr bwMode="auto">
              <a:xfrm>
                <a:off x="627" y="2585"/>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sp>
          <p:nvSpPr>
            <p:cNvPr id="43" name="Rectangle 271">
              <a:extLst>
                <a:ext uri="{FF2B5EF4-FFF2-40B4-BE49-F238E27FC236}">
                  <a16:creationId xmlns:a16="http://schemas.microsoft.com/office/drawing/2014/main" id="{71D6C8F5-67D3-CE4E-B214-A0025B0EDFEA}"/>
                </a:ext>
              </a:extLst>
            </p:cNvPr>
            <p:cNvSpPr>
              <a:spLocks noChangeArrowheads="1"/>
            </p:cNvSpPr>
            <p:nvPr/>
          </p:nvSpPr>
          <p:spPr bwMode="auto">
            <a:xfrm>
              <a:off x="5252" y="429"/>
              <a:ext cx="64"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44" name="Freeform 272">
              <a:extLst>
                <a:ext uri="{FF2B5EF4-FFF2-40B4-BE49-F238E27FC236}">
                  <a16:creationId xmlns:a16="http://schemas.microsoft.com/office/drawing/2014/main" id="{658C6ACF-A2F8-3543-AD55-FBD673207D35}"/>
                </a:ext>
              </a:extLst>
            </p:cNvPr>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273">
              <a:extLst>
                <a:ext uri="{FF2B5EF4-FFF2-40B4-BE49-F238E27FC236}">
                  <a16:creationId xmlns:a16="http://schemas.microsoft.com/office/drawing/2014/main" id="{4000ABDF-9E28-2C48-9455-466517C6CF64}"/>
                </a:ext>
              </a:extLst>
            </p:cNvPr>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Oval 274">
              <a:extLst>
                <a:ext uri="{FF2B5EF4-FFF2-40B4-BE49-F238E27FC236}">
                  <a16:creationId xmlns:a16="http://schemas.microsoft.com/office/drawing/2014/main" id="{20856062-F77E-B241-A4D9-A61D5EE11C7B}"/>
                </a:ext>
              </a:extLst>
            </p:cNvPr>
            <p:cNvSpPr>
              <a:spLocks noChangeArrowheads="1"/>
            </p:cNvSpPr>
            <p:nvPr/>
          </p:nvSpPr>
          <p:spPr bwMode="auto">
            <a:xfrm>
              <a:off x="5517" y="2612"/>
              <a:ext cx="48"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47" name="Freeform 275">
              <a:extLst>
                <a:ext uri="{FF2B5EF4-FFF2-40B4-BE49-F238E27FC236}">
                  <a16:creationId xmlns:a16="http://schemas.microsoft.com/office/drawing/2014/main" id="{2D221150-9A1E-9241-BFF6-B9E305FBB614}"/>
                </a:ext>
              </a:extLst>
            </p:cNvPr>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AutoShape 276">
              <a:extLst>
                <a:ext uri="{FF2B5EF4-FFF2-40B4-BE49-F238E27FC236}">
                  <a16:creationId xmlns:a16="http://schemas.microsoft.com/office/drawing/2014/main" id="{ED49DD6F-7587-3A47-9598-505CAEC071AB}"/>
                </a:ext>
              </a:extLst>
            </p:cNvPr>
            <p:cNvSpPr>
              <a:spLocks noChangeArrowheads="1"/>
            </p:cNvSpPr>
            <p:nvPr/>
          </p:nvSpPr>
          <p:spPr bwMode="auto">
            <a:xfrm>
              <a:off x="4140" y="2680"/>
              <a:ext cx="1203" cy="145"/>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49" name="AutoShape 277">
              <a:extLst>
                <a:ext uri="{FF2B5EF4-FFF2-40B4-BE49-F238E27FC236}">
                  <a16:creationId xmlns:a16="http://schemas.microsoft.com/office/drawing/2014/main" id="{4D6E82C4-7463-5243-A940-AEED3C72BB78}"/>
                </a:ext>
              </a:extLst>
            </p:cNvPr>
            <p:cNvSpPr>
              <a:spLocks noChangeArrowheads="1"/>
            </p:cNvSpPr>
            <p:nvPr/>
          </p:nvSpPr>
          <p:spPr bwMode="auto">
            <a:xfrm>
              <a:off x="4204" y="2709"/>
              <a:ext cx="1075" cy="82"/>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50" name="Oval 278">
              <a:extLst>
                <a:ext uri="{FF2B5EF4-FFF2-40B4-BE49-F238E27FC236}">
                  <a16:creationId xmlns:a16="http://schemas.microsoft.com/office/drawing/2014/main" id="{899B1CB5-B227-724F-9170-358019617B6F}"/>
                </a:ext>
              </a:extLst>
            </p:cNvPr>
            <p:cNvSpPr>
              <a:spLocks noChangeArrowheads="1"/>
            </p:cNvSpPr>
            <p:nvPr/>
          </p:nvSpPr>
          <p:spPr bwMode="auto">
            <a:xfrm>
              <a:off x="4310" y="2380"/>
              <a:ext cx="159" cy="145"/>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51" name="Oval 279">
              <a:extLst>
                <a:ext uri="{FF2B5EF4-FFF2-40B4-BE49-F238E27FC236}">
                  <a16:creationId xmlns:a16="http://schemas.microsoft.com/office/drawing/2014/main" id="{C8289CCE-CFB0-374C-96C9-F65B1BC1AEC0}"/>
                </a:ext>
              </a:extLst>
            </p:cNvPr>
            <p:cNvSpPr>
              <a:spLocks noChangeArrowheads="1"/>
            </p:cNvSpPr>
            <p:nvPr/>
          </p:nvSpPr>
          <p:spPr bwMode="auto">
            <a:xfrm>
              <a:off x="4484" y="2385"/>
              <a:ext cx="164" cy="140"/>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srgbClr val="FF0000"/>
                </a:solidFill>
                <a:effectLst/>
                <a:uLnTx/>
                <a:uFillTx/>
                <a:latin typeface="Arial" charset="0"/>
                <a:ea typeface="ＭＳ Ｐゴシック" charset="0"/>
                <a:cs typeface="Arial" charset="0"/>
              </a:endParaRPr>
            </a:p>
          </p:txBody>
        </p:sp>
        <p:sp>
          <p:nvSpPr>
            <p:cNvPr id="52" name="Oval 280">
              <a:extLst>
                <a:ext uri="{FF2B5EF4-FFF2-40B4-BE49-F238E27FC236}">
                  <a16:creationId xmlns:a16="http://schemas.microsoft.com/office/drawing/2014/main" id="{4587FD07-E1CE-7141-A608-1A7A09854822}"/>
                </a:ext>
              </a:extLst>
            </p:cNvPr>
            <p:cNvSpPr>
              <a:spLocks noChangeArrowheads="1"/>
            </p:cNvSpPr>
            <p:nvPr/>
          </p:nvSpPr>
          <p:spPr bwMode="auto">
            <a:xfrm>
              <a:off x="4664" y="2380"/>
              <a:ext cx="154"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sp>
          <p:nvSpPr>
            <p:cNvPr id="53" name="Rectangle 281">
              <a:extLst>
                <a:ext uri="{FF2B5EF4-FFF2-40B4-BE49-F238E27FC236}">
                  <a16:creationId xmlns:a16="http://schemas.microsoft.com/office/drawing/2014/main" id="{D5AE84CC-F42F-2C44-82F4-7AE6F437189E}"/>
                </a:ext>
              </a:extLst>
            </p:cNvPr>
            <p:cNvSpPr>
              <a:spLocks noChangeArrowheads="1"/>
            </p:cNvSpPr>
            <p:nvPr/>
          </p:nvSpPr>
          <p:spPr bwMode="auto">
            <a:xfrm>
              <a:off x="5062" y="1838"/>
              <a:ext cx="85" cy="760"/>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endParaRPr>
            </a:p>
          </p:txBody>
        </p:sp>
      </p:grpSp>
      <p:grpSp>
        <p:nvGrpSpPr>
          <p:cNvPr id="62" name="Group 134">
            <a:extLst>
              <a:ext uri="{FF2B5EF4-FFF2-40B4-BE49-F238E27FC236}">
                <a16:creationId xmlns:a16="http://schemas.microsoft.com/office/drawing/2014/main" id="{261DAB2A-DE55-0E45-811B-AB29DEB3F9C5}"/>
              </a:ext>
            </a:extLst>
          </p:cNvPr>
          <p:cNvGrpSpPr>
            <a:grpSpLocks/>
          </p:cNvGrpSpPr>
          <p:nvPr/>
        </p:nvGrpSpPr>
        <p:grpSpPr bwMode="auto">
          <a:xfrm>
            <a:off x="1170991" y="2037185"/>
            <a:ext cx="1102382" cy="340302"/>
            <a:chOff x="3621" y="3265"/>
            <a:chExt cx="1776" cy="744"/>
          </a:xfrm>
        </p:grpSpPr>
        <p:pic>
          <p:nvPicPr>
            <p:cNvPr id="63" name="Picture 135" descr="reellogo">
              <a:extLst>
                <a:ext uri="{FF2B5EF4-FFF2-40B4-BE49-F238E27FC236}">
                  <a16:creationId xmlns:a16="http://schemas.microsoft.com/office/drawing/2014/main" id="{086D2B7E-1DCC-AB4D-9969-323F964B3E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1" y="3265"/>
              <a:ext cx="1776" cy="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4" name="Freeform 136">
              <a:extLst>
                <a:ext uri="{FF2B5EF4-FFF2-40B4-BE49-F238E27FC236}">
                  <a16:creationId xmlns:a16="http://schemas.microsoft.com/office/drawing/2014/main" id="{488D2B7B-AD72-6A4E-98F1-F409AF553E2F}"/>
                </a:ext>
              </a:extLst>
            </p:cNvPr>
            <p:cNvSpPr>
              <a:spLocks/>
            </p:cNvSpPr>
            <p:nvPr/>
          </p:nvSpPr>
          <p:spPr bwMode="auto">
            <a:xfrm>
              <a:off x="3971" y="3288"/>
              <a:ext cx="1402" cy="439"/>
            </a:xfrm>
            <a:custGeom>
              <a:avLst/>
              <a:gdLst>
                <a:gd name="T0" fmla="*/ 0 w 1401"/>
                <a:gd name="T1" fmla="*/ 6 h 438"/>
                <a:gd name="T2" fmla="*/ 27 w 1401"/>
                <a:gd name="T3" fmla="*/ 385 h 438"/>
                <a:gd name="T4" fmla="*/ 114 w 1401"/>
                <a:gd name="T5" fmla="*/ 382 h 438"/>
                <a:gd name="T6" fmla="*/ 132 w 1401"/>
                <a:gd name="T7" fmla="*/ 358 h 438"/>
                <a:gd name="T8" fmla="*/ 210 w 1401"/>
                <a:gd name="T9" fmla="*/ 403 h 438"/>
                <a:gd name="T10" fmla="*/ 450 w 1401"/>
                <a:gd name="T11" fmla="*/ 385 h 438"/>
                <a:gd name="T12" fmla="*/ 486 w 1401"/>
                <a:gd name="T13" fmla="*/ 394 h 438"/>
                <a:gd name="T14" fmla="*/ 690 w 1401"/>
                <a:gd name="T15" fmla="*/ 418 h 438"/>
                <a:gd name="T16" fmla="*/ 1075 w 1401"/>
                <a:gd name="T17" fmla="*/ 439 h 438"/>
                <a:gd name="T18" fmla="*/ 1402 w 1401"/>
                <a:gd name="T19" fmla="*/ 421 h 438"/>
                <a:gd name="T20" fmla="*/ 1393 w 1401"/>
                <a:gd name="T21" fmla="*/ 165 h 438"/>
                <a:gd name="T22" fmla="*/ 291 w 1401"/>
                <a:gd name="T23" fmla="*/ 0 h 438"/>
                <a:gd name="T24" fmla="*/ 0 w 1401"/>
                <a:gd name="T25" fmla="*/ 6 h 4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01" h="438">
                  <a:moveTo>
                    <a:pt x="0" y="6"/>
                  </a:moveTo>
                  <a:lnTo>
                    <a:pt x="27" y="384"/>
                  </a:lnTo>
                  <a:lnTo>
                    <a:pt x="114" y="381"/>
                  </a:lnTo>
                  <a:lnTo>
                    <a:pt x="132" y="357"/>
                  </a:lnTo>
                  <a:lnTo>
                    <a:pt x="210" y="402"/>
                  </a:lnTo>
                  <a:lnTo>
                    <a:pt x="450" y="384"/>
                  </a:lnTo>
                  <a:lnTo>
                    <a:pt x="486" y="393"/>
                  </a:lnTo>
                  <a:lnTo>
                    <a:pt x="690" y="417"/>
                  </a:lnTo>
                  <a:lnTo>
                    <a:pt x="1074" y="438"/>
                  </a:lnTo>
                  <a:lnTo>
                    <a:pt x="1401" y="420"/>
                  </a:lnTo>
                  <a:lnTo>
                    <a:pt x="1392" y="165"/>
                  </a:lnTo>
                  <a:lnTo>
                    <a:pt x="291" y="0"/>
                  </a:lnTo>
                  <a:lnTo>
                    <a:pt x="0" y="6"/>
                  </a:lnTo>
                  <a:close/>
                </a:path>
              </a:pathLst>
            </a:custGeom>
            <a:solidFill>
              <a:schemeClr val="bg1"/>
            </a:solidFill>
            <a:ln w="9525">
              <a:solidFill>
                <a:schemeClr val="bg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Freeform 137">
              <a:extLst>
                <a:ext uri="{FF2B5EF4-FFF2-40B4-BE49-F238E27FC236}">
                  <a16:creationId xmlns:a16="http://schemas.microsoft.com/office/drawing/2014/main" id="{5940D471-4A2E-EC49-9A0A-534664113F8C}"/>
                </a:ext>
              </a:extLst>
            </p:cNvPr>
            <p:cNvSpPr>
              <a:spLocks/>
            </p:cNvSpPr>
            <p:nvPr/>
          </p:nvSpPr>
          <p:spPr bwMode="auto">
            <a:xfrm>
              <a:off x="4242" y="3860"/>
              <a:ext cx="999" cy="120"/>
            </a:xfrm>
            <a:custGeom>
              <a:avLst/>
              <a:gdLst>
                <a:gd name="T0" fmla="*/ 0 w 999"/>
                <a:gd name="T1" fmla="*/ 6 h 123"/>
                <a:gd name="T2" fmla="*/ 717 w 999"/>
                <a:gd name="T3" fmla="*/ 12 h 123"/>
                <a:gd name="T4" fmla="*/ 744 w 999"/>
                <a:gd name="T5" fmla="*/ 35 h 123"/>
                <a:gd name="T6" fmla="*/ 801 w 999"/>
                <a:gd name="T7" fmla="*/ 41 h 123"/>
                <a:gd name="T8" fmla="*/ 876 w 999"/>
                <a:gd name="T9" fmla="*/ 6 h 123"/>
                <a:gd name="T10" fmla="*/ 933 w 999"/>
                <a:gd name="T11" fmla="*/ 0 h 123"/>
                <a:gd name="T12" fmla="*/ 981 w 999"/>
                <a:gd name="T13" fmla="*/ 15 h 123"/>
                <a:gd name="T14" fmla="*/ 999 w 999"/>
                <a:gd name="T15" fmla="*/ 50 h 123"/>
                <a:gd name="T16" fmla="*/ 987 w 999"/>
                <a:gd name="T17" fmla="*/ 120 h 123"/>
                <a:gd name="T18" fmla="*/ 18 w 999"/>
                <a:gd name="T19" fmla="*/ 117 h 123"/>
                <a:gd name="T20" fmla="*/ 0 w 999"/>
                <a:gd name="T21" fmla="*/ 6 h 12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99" h="123">
                  <a:moveTo>
                    <a:pt x="0" y="6"/>
                  </a:moveTo>
                  <a:lnTo>
                    <a:pt x="717" y="12"/>
                  </a:lnTo>
                  <a:lnTo>
                    <a:pt x="744" y="36"/>
                  </a:lnTo>
                  <a:lnTo>
                    <a:pt x="801" y="42"/>
                  </a:lnTo>
                  <a:lnTo>
                    <a:pt x="876" y="6"/>
                  </a:lnTo>
                  <a:lnTo>
                    <a:pt x="933" y="0"/>
                  </a:lnTo>
                  <a:lnTo>
                    <a:pt x="981" y="15"/>
                  </a:lnTo>
                  <a:lnTo>
                    <a:pt x="999" y="51"/>
                  </a:lnTo>
                  <a:lnTo>
                    <a:pt x="987" y="123"/>
                  </a:lnTo>
                  <a:lnTo>
                    <a:pt x="18" y="120"/>
                  </a:lnTo>
                  <a:lnTo>
                    <a:pt x="0" y="6"/>
                  </a:lnTo>
                  <a:close/>
                </a:path>
              </a:pathLst>
            </a:custGeom>
            <a:solidFill>
              <a:schemeClr val="bg1"/>
            </a:solidFill>
            <a:ln w="9525">
              <a:solidFill>
                <a:schemeClr val="bg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66" name="Picture 138" descr="video1">
              <a:extLst>
                <a:ext uri="{FF2B5EF4-FFF2-40B4-BE49-F238E27FC236}">
                  <a16:creationId xmlns:a16="http://schemas.microsoft.com/office/drawing/2014/main" id="{B2DF913B-0088-D047-8E12-A578FC3D38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83" y="3400"/>
              <a:ext cx="889" cy="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67" name="Group 349">
            <a:extLst>
              <a:ext uri="{FF2B5EF4-FFF2-40B4-BE49-F238E27FC236}">
                <a16:creationId xmlns:a16="http://schemas.microsoft.com/office/drawing/2014/main" id="{A8D2D0E4-8A9D-5F41-B48D-FC769689ADFF}"/>
              </a:ext>
            </a:extLst>
          </p:cNvPr>
          <p:cNvGrpSpPr>
            <a:grpSpLocks/>
          </p:cNvGrpSpPr>
          <p:nvPr/>
        </p:nvGrpSpPr>
        <p:grpSpPr bwMode="auto">
          <a:xfrm>
            <a:off x="5138301" y="2487004"/>
            <a:ext cx="583292" cy="621162"/>
            <a:chOff x="4437" y="1472"/>
            <a:chExt cx="427" cy="418"/>
          </a:xfrm>
        </p:grpSpPr>
        <p:sp>
          <p:nvSpPr>
            <p:cNvPr id="68" name="Rectangle 350">
              <a:extLst>
                <a:ext uri="{FF2B5EF4-FFF2-40B4-BE49-F238E27FC236}">
                  <a16:creationId xmlns:a16="http://schemas.microsoft.com/office/drawing/2014/main" id="{7C696386-B7C3-484A-867B-0D97C3E295A9}"/>
                </a:ext>
              </a:extLst>
            </p:cNvPr>
            <p:cNvSpPr>
              <a:spLocks noChangeArrowheads="1"/>
            </p:cNvSpPr>
            <p:nvPr/>
          </p:nvSpPr>
          <p:spPr bwMode="auto">
            <a:xfrm>
              <a:off x="4443" y="1475"/>
              <a:ext cx="421" cy="361"/>
            </a:xfrm>
            <a:prstGeom prst="rect">
              <a:avLst/>
            </a:prstGeom>
            <a:gradFill rotWithShape="0">
              <a:gsLst>
                <a:gs pos="0">
                  <a:srgbClr val="99CCFF">
                    <a:gamma/>
                    <a:shade val="46275"/>
                    <a:invGamma/>
                  </a:srgbClr>
                </a:gs>
                <a:gs pos="50000">
                  <a:srgbClr val="99CCFF"/>
                </a:gs>
                <a:gs pos="100000">
                  <a:srgbClr val="99CCFF">
                    <a:gamma/>
                    <a:shade val="46275"/>
                    <a:invGamma/>
                  </a:srgbClr>
                </a:gs>
              </a:gsLst>
              <a:lin ang="5400000" scaled="1"/>
            </a:gradFill>
            <a:ln w="19050">
              <a:solidFill>
                <a:srgbClr val="5F5F5F"/>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sp>
          <p:nvSpPr>
            <p:cNvPr id="69" name="Rectangle 351">
              <a:extLst>
                <a:ext uri="{FF2B5EF4-FFF2-40B4-BE49-F238E27FC236}">
                  <a16:creationId xmlns:a16="http://schemas.microsoft.com/office/drawing/2014/main" id="{80E64DF2-CAD9-D44B-A4E7-34F5E1C0928E}"/>
                </a:ext>
              </a:extLst>
            </p:cNvPr>
            <p:cNvSpPr>
              <a:spLocks noChangeArrowheads="1"/>
            </p:cNvSpPr>
            <p:nvPr/>
          </p:nvSpPr>
          <p:spPr bwMode="auto">
            <a:xfrm>
              <a:off x="4567" y="1837"/>
              <a:ext cx="179" cy="23"/>
            </a:xfrm>
            <a:prstGeom prst="rect">
              <a:avLst/>
            </a:prstGeom>
            <a:solidFill>
              <a:srgbClr val="5F5F5F"/>
            </a:solidFill>
            <a:ln w="19050">
              <a:solidFill>
                <a:srgbClr val="5F5F5F"/>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sp>
          <p:nvSpPr>
            <p:cNvPr id="70" name="Rectangle 352">
              <a:extLst>
                <a:ext uri="{FF2B5EF4-FFF2-40B4-BE49-F238E27FC236}">
                  <a16:creationId xmlns:a16="http://schemas.microsoft.com/office/drawing/2014/main" id="{1D8E5D70-F00A-BE4D-BC86-BB934A069784}"/>
                </a:ext>
              </a:extLst>
            </p:cNvPr>
            <p:cNvSpPr>
              <a:spLocks noChangeArrowheads="1"/>
            </p:cNvSpPr>
            <p:nvPr/>
          </p:nvSpPr>
          <p:spPr bwMode="auto">
            <a:xfrm>
              <a:off x="4442" y="1866"/>
              <a:ext cx="414" cy="24"/>
            </a:xfrm>
            <a:prstGeom prst="rect">
              <a:avLst/>
            </a:prstGeom>
            <a:solidFill>
              <a:schemeClr val="tx2"/>
            </a:solidFill>
            <a:ln w="1905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sp>
          <p:nvSpPr>
            <p:cNvPr id="71" name="Rectangle 353">
              <a:extLst>
                <a:ext uri="{FF2B5EF4-FFF2-40B4-BE49-F238E27FC236}">
                  <a16:creationId xmlns:a16="http://schemas.microsoft.com/office/drawing/2014/main" id="{7D6F4F20-44DD-6543-9079-83C96AAAE6B4}"/>
                </a:ext>
              </a:extLst>
            </p:cNvPr>
            <p:cNvSpPr>
              <a:spLocks noChangeArrowheads="1"/>
            </p:cNvSpPr>
            <p:nvPr/>
          </p:nvSpPr>
          <p:spPr bwMode="auto">
            <a:xfrm>
              <a:off x="4437" y="1472"/>
              <a:ext cx="423" cy="356"/>
            </a:xfrm>
            <a:prstGeom prst="rect">
              <a:avLst/>
            </a:prstGeom>
            <a:noFill/>
            <a:ln w="19050">
              <a:solidFill>
                <a:schemeClr val="accent2"/>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 typeface="ZapfDingbats" charset="0"/>
                <a:buNone/>
                <a:tabLst/>
                <a:defRPr/>
              </a:pPr>
              <a:endParaRPr kumimoji="0" lang="en-US" sz="1800" b="0" i="0" u="none" strike="noStrike" kern="1200" cap="none" spc="0" normalizeH="0" baseline="0" noProof="0" dirty="0">
                <a:ln>
                  <a:noFill/>
                </a:ln>
                <a:solidFill>
                  <a:prstClr val="black"/>
                </a:solidFill>
                <a:effectLst/>
                <a:uLnTx/>
                <a:uFillTx/>
                <a:latin typeface="Arial"/>
                <a:ea typeface="ＭＳ Ｐゴシック" charset="0"/>
                <a:cs typeface="Arial"/>
              </a:endParaRPr>
            </a:p>
          </p:txBody>
        </p:sp>
      </p:grpSp>
      <p:sp>
        <p:nvSpPr>
          <p:cNvPr id="73" name="Freeform 1287">
            <a:extLst>
              <a:ext uri="{FF2B5EF4-FFF2-40B4-BE49-F238E27FC236}">
                <a16:creationId xmlns:a16="http://schemas.microsoft.com/office/drawing/2014/main" id="{BE3F4D34-D002-FF47-ADC9-CAFBBDBBD046}"/>
              </a:ext>
            </a:extLst>
          </p:cNvPr>
          <p:cNvSpPr>
            <a:spLocks/>
          </p:cNvSpPr>
          <p:nvPr/>
        </p:nvSpPr>
        <p:spPr bwMode="auto">
          <a:xfrm>
            <a:off x="2405877" y="2063933"/>
            <a:ext cx="1997127" cy="1150190"/>
          </a:xfrm>
          <a:custGeom>
            <a:avLst/>
            <a:gdLst>
              <a:gd name="T0" fmla="*/ 2147483647 w 1036"/>
              <a:gd name="T1" fmla="*/ 2147483647 h 675"/>
              <a:gd name="T2" fmla="*/ 2147483647 w 1036"/>
              <a:gd name="T3" fmla="*/ 2147483647 h 675"/>
              <a:gd name="T4" fmla="*/ 2147483647 w 1036"/>
              <a:gd name="T5" fmla="*/ 2147483647 h 675"/>
              <a:gd name="T6" fmla="*/ 2147483647 w 1036"/>
              <a:gd name="T7" fmla="*/ 2147483647 h 675"/>
              <a:gd name="T8" fmla="*/ 2147483647 w 1036"/>
              <a:gd name="T9" fmla="*/ 2147483647 h 675"/>
              <a:gd name="T10" fmla="*/ 2147483647 w 1036"/>
              <a:gd name="T11" fmla="*/ 2147483647 h 675"/>
              <a:gd name="T12" fmla="*/ 2147483647 w 1036"/>
              <a:gd name="T13" fmla="*/ 2147483647 h 675"/>
              <a:gd name="T14" fmla="*/ 2147483647 w 1036"/>
              <a:gd name="T15" fmla="*/ 2147483647 h 675"/>
              <a:gd name="T16" fmla="*/ 2147483647 w 1036"/>
              <a:gd name="T17" fmla="*/ 2147483647 h 675"/>
              <a:gd name="T18" fmla="*/ 2147483647 w 1036"/>
              <a:gd name="T19" fmla="*/ 2147483647 h 675"/>
              <a:gd name="T20" fmla="*/ 2147483647 w 1036"/>
              <a:gd name="T21" fmla="*/ 2147483647 h 675"/>
              <a:gd name="T22" fmla="*/ 2147483647 w 1036"/>
              <a:gd name="T23" fmla="*/ 2147483647 h 675"/>
              <a:gd name="T24" fmla="*/ 2147483647 w 1036"/>
              <a:gd name="T25" fmla="*/ 2147483647 h 675"/>
              <a:gd name="T26" fmla="*/ 2147483647 w 1036"/>
              <a:gd name="T27" fmla="*/ 2147483647 h 675"/>
              <a:gd name="T28" fmla="*/ 2147483647 w 1036"/>
              <a:gd name="T29" fmla="*/ 2147483647 h 675"/>
              <a:gd name="T30" fmla="*/ 2147483647 w 1036"/>
              <a:gd name="T31" fmla="*/ 2147483647 h 675"/>
              <a:gd name="T32" fmla="*/ 2147483647 w 1036"/>
              <a:gd name="T33" fmla="*/ 2147483647 h 675"/>
              <a:gd name="T34" fmla="*/ 2147483647 w 1036"/>
              <a:gd name="T35" fmla="*/ 2147483647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00CC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4" name="Straight Connector 45">
            <a:extLst>
              <a:ext uri="{FF2B5EF4-FFF2-40B4-BE49-F238E27FC236}">
                <a16:creationId xmlns:a16="http://schemas.microsoft.com/office/drawing/2014/main" id="{8A8560CF-513B-B545-88A5-17807275F8B2}"/>
              </a:ext>
            </a:extLst>
          </p:cNvPr>
          <p:cNvCxnSpPr>
            <a:cxnSpLocks noChangeShapeType="1"/>
          </p:cNvCxnSpPr>
          <p:nvPr/>
        </p:nvCxnSpPr>
        <p:spPr bwMode="auto">
          <a:xfrm>
            <a:off x="2097155" y="2592961"/>
            <a:ext cx="1068231" cy="0"/>
          </a:xfrm>
          <a:prstGeom prst="line">
            <a:avLst/>
          </a:prstGeom>
          <a:noFill/>
          <a:ln w="3175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5" name="Straight Connector 46">
            <a:extLst>
              <a:ext uri="{FF2B5EF4-FFF2-40B4-BE49-F238E27FC236}">
                <a16:creationId xmlns:a16="http://schemas.microsoft.com/office/drawing/2014/main" id="{49DD2A4D-3F1C-7743-9C44-C80C99333ACF}"/>
              </a:ext>
            </a:extLst>
          </p:cNvPr>
          <p:cNvCxnSpPr>
            <a:cxnSpLocks noChangeShapeType="1"/>
          </p:cNvCxnSpPr>
          <p:nvPr/>
        </p:nvCxnSpPr>
        <p:spPr bwMode="auto">
          <a:xfrm>
            <a:off x="3827908" y="2621196"/>
            <a:ext cx="1044130" cy="0"/>
          </a:xfrm>
          <a:prstGeom prst="line">
            <a:avLst/>
          </a:prstGeom>
          <a:noFill/>
          <a:ln w="3175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7" name="TextBox 64">
            <a:extLst>
              <a:ext uri="{FF2B5EF4-FFF2-40B4-BE49-F238E27FC236}">
                <a16:creationId xmlns:a16="http://schemas.microsoft.com/office/drawing/2014/main" id="{7B2A481B-313E-CB4A-BBF3-C6B1CD4E98E9}"/>
              </a:ext>
            </a:extLst>
          </p:cNvPr>
          <p:cNvSpPr txBox="1">
            <a:spLocks noChangeArrowheads="1"/>
          </p:cNvSpPr>
          <p:nvPr/>
        </p:nvSpPr>
        <p:spPr bwMode="auto">
          <a:xfrm>
            <a:off x="5065901" y="3249340"/>
            <a:ext cx="659790" cy="344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client</a:t>
            </a:r>
            <a:endParaRPr kumimoji="0" lang="en-US" altLang="en-US" sz="18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78" name="TextBox 64">
            <a:extLst>
              <a:ext uri="{FF2B5EF4-FFF2-40B4-BE49-F238E27FC236}">
                <a16:creationId xmlns:a16="http://schemas.microsoft.com/office/drawing/2014/main" id="{8EF78B8E-FFDC-3842-BA26-33E096491BB0}"/>
              </a:ext>
            </a:extLst>
          </p:cNvPr>
          <p:cNvSpPr txBox="1">
            <a:spLocks noChangeArrowheads="1"/>
          </p:cNvSpPr>
          <p:nvPr/>
        </p:nvSpPr>
        <p:spPr bwMode="auto">
          <a:xfrm>
            <a:off x="2968679" y="2839643"/>
            <a:ext cx="790928" cy="31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panose="020B0604020202020204" pitchFamily="34" charset="0"/>
              </a:rPr>
              <a:t>Internet</a:t>
            </a:r>
            <a:endParaRPr kumimoji="0" lang="en-US" altLang="en-US" sz="1800" b="0" i="1"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endParaRPr>
          </a:p>
        </p:txBody>
      </p:sp>
      <p:sp>
        <p:nvSpPr>
          <p:cNvPr id="79" name="Slide Number Placeholder 2">
            <a:extLst>
              <a:ext uri="{FF2B5EF4-FFF2-40B4-BE49-F238E27FC236}">
                <a16:creationId xmlns:a16="http://schemas.microsoft.com/office/drawing/2014/main" id="{E59B6253-15F0-6B43-92F4-CFCEFA7140AD}"/>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96</a:t>
            </a:fld>
            <a:endParaRPr lang="en-US" dirty="0"/>
          </a:p>
        </p:txBody>
      </p:sp>
    </p:spTree>
    <p:extLst>
      <p:ext uri="{BB962C8B-B14F-4D97-AF65-F5344CB8AC3E}">
        <p14:creationId xmlns:p14="http://schemas.microsoft.com/office/powerpoint/2010/main" val="894771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dissolve">
                                      <p:cBhvr>
                                        <p:cTn id="7" dur="500"/>
                                        <p:tgtEl>
                                          <p:spTgt spid="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dissolve">
                                      <p:cBhvr>
                                        <p:cTn id="12"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838200" y="451821"/>
            <a:ext cx="10515600" cy="894622"/>
          </a:xfrm>
        </p:spPr>
        <p:txBody>
          <a:bodyPr>
            <a:normAutofit/>
          </a:bodyPr>
          <a:lstStyle/>
          <a:p>
            <a:r>
              <a:rPr lang="en-US" altLang="en-US" sz="4400" dirty="0">
                <a:ea typeface="ＭＳ Ｐゴシック" panose="020B0600070205080204" pitchFamily="34" charset="-128"/>
              </a:rPr>
              <a:t>Streaming stored </a:t>
            </a:r>
            <a:r>
              <a:rPr lang="en-US" altLang="en-US" dirty="0">
                <a:ea typeface="ＭＳ Ｐゴシック" panose="020B0600070205080204" pitchFamily="34" charset="-128"/>
              </a:rPr>
              <a:t>v</a:t>
            </a:r>
            <a:r>
              <a:rPr lang="en-US" altLang="en-US" sz="4400" dirty="0">
                <a:ea typeface="ＭＳ Ｐゴシック" panose="020B0600070205080204" pitchFamily="34" charset="-128"/>
              </a:rPr>
              <a:t>ideo</a:t>
            </a:r>
          </a:p>
        </p:txBody>
      </p:sp>
      <p:grpSp>
        <p:nvGrpSpPr>
          <p:cNvPr id="266" name="Group 249">
            <a:extLst>
              <a:ext uri="{FF2B5EF4-FFF2-40B4-BE49-F238E27FC236}">
                <a16:creationId xmlns:a16="http://schemas.microsoft.com/office/drawing/2014/main" id="{AEF99E4D-FC62-9E44-84B6-19BBBFEFF1DB}"/>
              </a:ext>
            </a:extLst>
          </p:cNvPr>
          <p:cNvGrpSpPr>
            <a:grpSpLocks/>
          </p:cNvGrpSpPr>
          <p:nvPr/>
        </p:nvGrpSpPr>
        <p:grpSpPr bwMode="auto">
          <a:xfrm>
            <a:off x="3788806" y="4809551"/>
            <a:ext cx="427037" cy="785812"/>
            <a:chOff x="4140" y="429"/>
            <a:chExt cx="1425" cy="2396"/>
          </a:xfrm>
        </p:grpSpPr>
        <p:sp>
          <p:nvSpPr>
            <p:cNvPr id="267" name="Freeform 250">
              <a:extLst>
                <a:ext uri="{FF2B5EF4-FFF2-40B4-BE49-F238E27FC236}">
                  <a16:creationId xmlns:a16="http://schemas.microsoft.com/office/drawing/2014/main" id="{152BA2F1-00EA-F348-896B-A5C53F1E6F40}"/>
                </a:ext>
              </a:extLst>
            </p:cNvPr>
            <p:cNvSpPr>
              <a:spLocks/>
            </p:cNvSpPr>
            <p:nvPr/>
          </p:nvSpPr>
          <p:spPr bwMode="auto">
            <a:xfrm>
              <a:off x="5268" y="433"/>
              <a:ext cx="283" cy="2286"/>
            </a:xfrm>
            <a:custGeom>
              <a:avLst/>
              <a:gdLst>
                <a:gd name="T0" fmla="*/ 26 w 354"/>
                <a:gd name="T1" fmla="*/ 0 h 2742"/>
                <a:gd name="T2" fmla="*/ 145 w 354"/>
                <a:gd name="T3" fmla="*/ 164 h 2742"/>
                <a:gd name="T4" fmla="*/ 142 w 354"/>
                <a:gd name="T5" fmla="*/ 1268 h 2742"/>
                <a:gd name="T6" fmla="*/ 0 w 354"/>
                <a:gd name="T7" fmla="*/ 1325 h 2742"/>
                <a:gd name="T8" fmla="*/ 26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68" name="Rectangle 251">
              <a:extLst>
                <a:ext uri="{FF2B5EF4-FFF2-40B4-BE49-F238E27FC236}">
                  <a16:creationId xmlns:a16="http://schemas.microsoft.com/office/drawing/2014/main" id="{300E6F11-612F-A14C-87F7-A8851BB4FEF1}"/>
                </a:ext>
              </a:extLst>
            </p:cNvPr>
            <p:cNvSpPr>
              <a:spLocks noChangeArrowheads="1"/>
            </p:cNvSpPr>
            <p:nvPr/>
          </p:nvSpPr>
          <p:spPr bwMode="auto">
            <a:xfrm>
              <a:off x="4204"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69" name="Freeform 252">
              <a:extLst>
                <a:ext uri="{FF2B5EF4-FFF2-40B4-BE49-F238E27FC236}">
                  <a16:creationId xmlns:a16="http://schemas.microsoft.com/office/drawing/2014/main" id="{826227F8-DADF-1E4A-9A6E-834CD4D3F0AB}"/>
                </a:ext>
              </a:extLst>
            </p:cNvPr>
            <p:cNvSpPr>
              <a:spLocks/>
            </p:cNvSpPr>
            <p:nvPr/>
          </p:nvSpPr>
          <p:spPr bwMode="auto">
            <a:xfrm>
              <a:off x="5321" y="570"/>
              <a:ext cx="169" cy="2115"/>
            </a:xfrm>
            <a:custGeom>
              <a:avLst/>
              <a:gdLst>
                <a:gd name="T0" fmla="*/ 3 w 211"/>
                <a:gd name="T1" fmla="*/ 0 h 2537"/>
                <a:gd name="T2" fmla="*/ 87 w 211"/>
                <a:gd name="T3" fmla="*/ 106 h 2537"/>
                <a:gd name="T4" fmla="*/ 3 w 211"/>
                <a:gd name="T5" fmla="*/ 1208 h 2537"/>
                <a:gd name="T6" fmla="*/ 3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0" name="Freeform 253">
              <a:extLst>
                <a:ext uri="{FF2B5EF4-FFF2-40B4-BE49-F238E27FC236}">
                  <a16:creationId xmlns:a16="http://schemas.microsoft.com/office/drawing/2014/main" id="{D7185AF3-6DE0-EB40-87C6-269CBC3D782F}"/>
                </a:ext>
              </a:extLst>
            </p:cNvPr>
            <p:cNvSpPr>
              <a:spLocks/>
            </p:cNvSpPr>
            <p:nvPr/>
          </p:nvSpPr>
          <p:spPr bwMode="auto">
            <a:xfrm>
              <a:off x="5284" y="1640"/>
              <a:ext cx="263" cy="189"/>
            </a:xfrm>
            <a:custGeom>
              <a:avLst/>
              <a:gdLst>
                <a:gd name="T0" fmla="*/ 2 w 328"/>
                <a:gd name="T1" fmla="*/ 0 h 226"/>
                <a:gd name="T2" fmla="*/ 136 w 328"/>
                <a:gd name="T3" fmla="*/ 62 h 226"/>
                <a:gd name="T4" fmla="*/ 135 w 328"/>
                <a:gd name="T5" fmla="*/ 110 h 226"/>
                <a:gd name="T6" fmla="*/ 0 w 328"/>
                <a:gd name="T7" fmla="*/ 4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1" name="Rectangle 254">
              <a:extLst>
                <a:ext uri="{FF2B5EF4-FFF2-40B4-BE49-F238E27FC236}">
                  <a16:creationId xmlns:a16="http://schemas.microsoft.com/office/drawing/2014/main" id="{2B2FED80-6596-EF4F-BE23-37718C861526}"/>
                </a:ext>
              </a:extLst>
            </p:cNvPr>
            <p:cNvSpPr>
              <a:spLocks noChangeArrowheads="1"/>
            </p:cNvSpPr>
            <p:nvPr/>
          </p:nvSpPr>
          <p:spPr bwMode="auto">
            <a:xfrm>
              <a:off x="4214" y="695"/>
              <a:ext cx="593" cy="44"/>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grpSp>
          <p:nvGrpSpPr>
            <p:cNvPr id="272" name="Group 255">
              <a:extLst>
                <a:ext uri="{FF2B5EF4-FFF2-40B4-BE49-F238E27FC236}">
                  <a16:creationId xmlns:a16="http://schemas.microsoft.com/office/drawing/2014/main" id="{A9BE197D-0488-3C45-8D78-A04741AC7C7F}"/>
                </a:ext>
              </a:extLst>
            </p:cNvPr>
            <p:cNvGrpSpPr>
              <a:grpSpLocks/>
            </p:cNvGrpSpPr>
            <p:nvPr/>
          </p:nvGrpSpPr>
          <p:grpSpPr bwMode="auto">
            <a:xfrm>
              <a:off x="4749" y="668"/>
              <a:ext cx="581" cy="145"/>
              <a:chOff x="614" y="2568"/>
              <a:chExt cx="725" cy="139"/>
            </a:xfrm>
          </p:grpSpPr>
          <p:sp>
            <p:nvSpPr>
              <p:cNvPr id="297" name="AutoShape 256">
                <a:extLst>
                  <a:ext uri="{FF2B5EF4-FFF2-40B4-BE49-F238E27FC236}">
                    <a16:creationId xmlns:a16="http://schemas.microsoft.com/office/drawing/2014/main" id="{8AEACE4E-2F2E-074E-944A-FD899A8CC13A}"/>
                  </a:ext>
                </a:extLst>
              </p:cNvPr>
              <p:cNvSpPr>
                <a:spLocks noChangeArrowheads="1"/>
              </p:cNvSpPr>
              <p:nvPr/>
            </p:nvSpPr>
            <p:spPr bwMode="auto">
              <a:xfrm>
                <a:off x="614" y="2566"/>
                <a:ext cx="727" cy="139"/>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98" name="AutoShape 257">
                <a:extLst>
                  <a:ext uri="{FF2B5EF4-FFF2-40B4-BE49-F238E27FC236}">
                    <a16:creationId xmlns:a16="http://schemas.microsoft.com/office/drawing/2014/main" id="{47728FA0-225D-FB46-B5EE-A10208785890}"/>
                  </a:ext>
                </a:extLst>
              </p:cNvPr>
              <p:cNvSpPr>
                <a:spLocks noChangeArrowheads="1"/>
              </p:cNvSpPr>
              <p:nvPr/>
            </p:nvSpPr>
            <p:spPr bwMode="auto">
              <a:xfrm>
                <a:off x="627" y="2580"/>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grpSp>
        <p:sp>
          <p:nvSpPr>
            <p:cNvPr id="273" name="Rectangle 258">
              <a:extLst>
                <a:ext uri="{FF2B5EF4-FFF2-40B4-BE49-F238E27FC236}">
                  <a16:creationId xmlns:a16="http://schemas.microsoft.com/office/drawing/2014/main" id="{5835E575-F49C-344B-9FDD-DA2C3607B77D}"/>
                </a:ext>
              </a:extLst>
            </p:cNvPr>
            <p:cNvSpPr>
              <a:spLocks noChangeArrowheads="1"/>
            </p:cNvSpPr>
            <p:nvPr/>
          </p:nvSpPr>
          <p:spPr bwMode="auto">
            <a:xfrm>
              <a:off x="4225" y="1020"/>
              <a:ext cx="593" cy="48"/>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grpSp>
          <p:nvGrpSpPr>
            <p:cNvPr id="274" name="Group 259">
              <a:extLst>
                <a:ext uri="{FF2B5EF4-FFF2-40B4-BE49-F238E27FC236}">
                  <a16:creationId xmlns:a16="http://schemas.microsoft.com/office/drawing/2014/main" id="{AA22B6E8-7F7A-CB4E-8291-401102CED349}"/>
                </a:ext>
              </a:extLst>
            </p:cNvPr>
            <p:cNvGrpSpPr>
              <a:grpSpLocks/>
            </p:cNvGrpSpPr>
            <p:nvPr/>
          </p:nvGrpSpPr>
          <p:grpSpPr bwMode="auto">
            <a:xfrm>
              <a:off x="4747" y="994"/>
              <a:ext cx="581" cy="134"/>
              <a:chOff x="614" y="2568"/>
              <a:chExt cx="725" cy="139"/>
            </a:xfrm>
          </p:grpSpPr>
          <p:sp>
            <p:nvSpPr>
              <p:cNvPr id="295" name="AutoShape 260">
                <a:extLst>
                  <a:ext uri="{FF2B5EF4-FFF2-40B4-BE49-F238E27FC236}">
                    <a16:creationId xmlns:a16="http://schemas.microsoft.com/office/drawing/2014/main" id="{C1C77C6E-EED3-394E-B167-C41757211F84}"/>
                  </a:ext>
                </a:extLst>
              </p:cNvPr>
              <p:cNvSpPr>
                <a:spLocks noChangeArrowheads="1"/>
              </p:cNvSpPr>
              <p:nvPr/>
            </p:nvSpPr>
            <p:spPr bwMode="auto">
              <a:xfrm>
                <a:off x="617" y="2569"/>
                <a:ext cx="721" cy="136"/>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96" name="AutoShape 261">
                <a:extLst>
                  <a:ext uri="{FF2B5EF4-FFF2-40B4-BE49-F238E27FC236}">
                    <a16:creationId xmlns:a16="http://schemas.microsoft.com/office/drawing/2014/main" id="{AA09AEA7-1D87-B24F-B374-BDBF7482BD35}"/>
                  </a:ext>
                </a:extLst>
              </p:cNvPr>
              <p:cNvSpPr>
                <a:spLocks noChangeArrowheads="1"/>
              </p:cNvSpPr>
              <p:nvPr/>
            </p:nvSpPr>
            <p:spPr bwMode="auto">
              <a:xfrm>
                <a:off x="630" y="2584"/>
                <a:ext cx="687"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grpSp>
        <p:sp>
          <p:nvSpPr>
            <p:cNvPr id="275" name="Rectangle 262">
              <a:extLst>
                <a:ext uri="{FF2B5EF4-FFF2-40B4-BE49-F238E27FC236}">
                  <a16:creationId xmlns:a16="http://schemas.microsoft.com/office/drawing/2014/main" id="{3F42A0BC-CF2E-E24A-A739-845C15ECFE3C}"/>
                </a:ext>
              </a:extLst>
            </p:cNvPr>
            <p:cNvSpPr>
              <a:spLocks noChangeArrowheads="1"/>
            </p:cNvSpPr>
            <p:nvPr/>
          </p:nvSpPr>
          <p:spPr bwMode="auto">
            <a:xfrm>
              <a:off x="4219" y="1358"/>
              <a:ext cx="593" cy="44"/>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76" name="Rectangle 263">
              <a:extLst>
                <a:ext uri="{FF2B5EF4-FFF2-40B4-BE49-F238E27FC236}">
                  <a16:creationId xmlns:a16="http://schemas.microsoft.com/office/drawing/2014/main" id="{E64B3966-F003-C44C-9B00-0FD0B4E8C885}"/>
                </a:ext>
              </a:extLst>
            </p:cNvPr>
            <p:cNvSpPr>
              <a:spLocks noChangeArrowheads="1"/>
            </p:cNvSpPr>
            <p:nvPr/>
          </p:nvSpPr>
          <p:spPr bwMode="auto">
            <a:xfrm>
              <a:off x="4225" y="1654"/>
              <a:ext cx="599" cy="48"/>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grpSp>
          <p:nvGrpSpPr>
            <p:cNvPr id="277" name="Group 264">
              <a:extLst>
                <a:ext uri="{FF2B5EF4-FFF2-40B4-BE49-F238E27FC236}">
                  <a16:creationId xmlns:a16="http://schemas.microsoft.com/office/drawing/2014/main" id="{EF07E87F-184A-DE45-8C7F-573AF2537DC9}"/>
                </a:ext>
              </a:extLst>
            </p:cNvPr>
            <p:cNvGrpSpPr>
              <a:grpSpLocks/>
            </p:cNvGrpSpPr>
            <p:nvPr/>
          </p:nvGrpSpPr>
          <p:grpSpPr bwMode="auto">
            <a:xfrm>
              <a:off x="4735" y="1627"/>
              <a:ext cx="582" cy="151"/>
              <a:chOff x="614" y="2568"/>
              <a:chExt cx="725" cy="139"/>
            </a:xfrm>
          </p:grpSpPr>
          <p:sp>
            <p:nvSpPr>
              <p:cNvPr id="293" name="AutoShape 265">
                <a:extLst>
                  <a:ext uri="{FF2B5EF4-FFF2-40B4-BE49-F238E27FC236}">
                    <a16:creationId xmlns:a16="http://schemas.microsoft.com/office/drawing/2014/main" id="{E5E61D30-25AE-8741-9618-75C55AD79D78}"/>
                  </a:ext>
                </a:extLst>
              </p:cNvPr>
              <p:cNvSpPr>
                <a:spLocks noChangeArrowheads="1"/>
              </p:cNvSpPr>
              <p:nvPr/>
            </p:nvSpPr>
            <p:spPr bwMode="auto">
              <a:xfrm>
                <a:off x="612" y="2570"/>
                <a:ext cx="719" cy="138"/>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94" name="AutoShape 266">
                <a:extLst>
                  <a:ext uri="{FF2B5EF4-FFF2-40B4-BE49-F238E27FC236}">
                    <a16:creationId xmlns:a16="http://schemas.microsoft.com/office/drawing/2014/main" id="{CF8FF070-F087-7840-9F19-7200142BF40A}"/>
                  </a:ext>
                </a:extLst>
              </p:cNvPr>
              <p:cNvSpPr>
                <a:spLocks noChangeArrowheads="1"/>
              </p:cNvSpPr>
              <p:nvPr/>
            </p:nvSpPr>
            <p:spPr bwMode="auto">
              <a:xfrm>
                <a:off x="625" y="2584"/>
                <a:ext cx="693"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grpSp>
        <p:sp>
          <p:nvSpPr>
            <p:cNvPr id="278" name="Freeform 267">
              <a:extLst>
                <a:ext uri="{FF2B5EF4-FFF2-40B4-BE49-F238E27FC236}">
                  <a16:creationId xmlns:a16="http://schemas.microsoft.com/office/drawing/2014/main" id="{4672D609-04BB-4646-8153-6950398068BE}"/>
                </a:ext>
              </a:extLst>
            </p:cNvPr>
            <p:cNvSpPr>
              <a:spLocks/>
            </p:cNvSpPr>
            <p:nvPr/>
          </p:nvSpPr>
          <p:spPr bwMode="auto">
            <a:xfrm>
              <a:off x="5288" y="1354"/>
              <a:ext cx="263" cy="188"/>
            </a:xfrm>
            <a:custGeom>
              <a:avLst/>
              <a:gdLst>
                <a:gd name="T0" fmla="*/ 2 w 328"/>
                <a:gd name="T1" fmla="*/ 0 h 226"/>
                <a:gd name="T2" fmla="*/ 136 w 328"/>
                <a:gd name="T3" fmla="*/ 61 h 226"/>
                <a:gd name="T4" fmla="*/ 135 w 328"/>
                <a:gd name="T5" fmla="*/ 108 h 226"/>
                <a:gd name="T6" fmla="*/ 0 w 328"/>
                <a:gd name="T7" fmla="*/ 47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79" name="Group 268">
              <a:extLst>
                <a:ext uri="{FF2B5EF4-FFF2-40B4-BE49-F238E27FC236}">
                  <a16:creationId xmlns:a16="http://schemas.microsoft.com/office/drawing/2014/main" id="{521FCA2B-F1A7-DA40-B114-6914827409D9}"/>
                </a:ext>
              </a:extLst>
            </p:cNvPr>
            <p:cNvGrpSpPr>
              <a:grpSpLocks/>
            </p:cNvGrpSpPr>
            <p:nvPr/>
          </p:nvGrpSpPr>
          <p:grpSpPr bwMode="auto">
            <a:xfrm>
              <a:off x="4739" y="1327"/>
              <a:ext cx="582" cy="139"/>
              <a:chOff x="614" y="2568"/>
              <a:chExt cx="725" cy="139"/>
            </a:xfrm>
          </p:grpSpPr>
          <p:sp>
            <p:nvSpPr>
              <p:cNvPr id="291" name="AutoShape 269">
                <a:extLst>
                  <a:ext uri="{FF2B5EF4-FFF2-40B4-BE49-F238E27FC236}">
                    <a16:creationId xmlns:a16="http://schemas.microsoft.com/office/drawing/2014/main" id="{9DDABA87-8024-3345-81DC-B285EC1C099A}"/>
                  </a:ext>
                </a:extLst>
              </p:cNvPr>
              <p:cNvSpPr>
                <a:spLocks noChangeArrowheads="1"/>
              </p:cNvSpPr>
              <p:nvPr/>
            </p:nvSpPr>
            <p:spPr bwMode="auto">
              <a:xfrm>
                <a:off x="614" y="2570"/>
                <a:ext cx="726" cy="136"/>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92" name="AutoShape 270">
                <a:extLst>
                  <a:ext uri="{FF2B5EF4-FFF2-40B4-BE49-F238E27FC236}">
                    <a16:creationId xmlns:a16="http://schemas.microsoft.com/office/drawing/2014/main" id="{314CD0E5-F403-E245-A748-507AF5E0B084}"/>
                  </a:ext>
                </a:extLst>
              </p:cNvPr>
              <p:cNvSpPr>
                <a:spLocks noChangeArrowheads="1"/>
              </p:cNvSpPr>
              <p:nvPr/>
            </p:nvSpPr>
            <p:spPr bwMode="auto">
              <a:xfrm>
                <a:off x="627" y="2585"/>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grpSp>
        <p:sp>
          <p:nvSpPr>
            <p:cNvPr id="280" name="Rectangle 271">
              <a:extLst>
                <a:ext uri="{FF2B5EF4-FFF2-40B4-BE49-F238E27FC236}">
                  <a16:creationId xmlns:a16="http://schemas.microsoft.com/office/drawing/2014/main" id="{B559F645-7351-C144-9AE2-DCA74DB20790}"/>
                </a:ext>
              </a:extLst>
            </p:cNvPr>
            <p:cNvSpPr>
              <a:spLocks noChangeArrowheads="1"/>
            </p:cNvSpPr>
            <p:nvPr/>
          </p:nvSpPr>
          <p:spPr bwMode="auto">
            <a:xfrm>
              <a:off x="5252" y="429"/>
              <a:ext cx="64"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81" name="Freeform 272">
              <a:extLst>
                <a:ext uri="{FF2B5EF4-FFF2-40B4-BE49-F238E27FC236}">
                  <a16:creationId xmlns:a16="http://schemas.microsoft.com/office/drawing/2014/main" id="{BDBAE511-74F9-3244-94BC-D6E8C23A419C}"/>
                </a:ext>
              </a:extLst>
            </p:cNvPr>
            <p:cNvSpPr>
              <a:spLocks/>
            </p:cNvSpPr>
            <p:nvPr/>
          </p:nvSpPr>
          <p:spPr bwMode="auto">
            <a:xfrm>
              <a:off x="5312" y="1007"/>
              <a:ext cx="237" cy="213"/>
            </a:xfrm>
            <a:custGeom>
              <a:avLst/>
              <a:gdLst>
                <a:gd name="T0" fmla="*/ 2 w 296"/>
                <a:gd name="T1" fmla="*/ 0 h 256"/>
                <a:gd name="T2" fmla="*/ 120 w 296"/>
                <a:gd name="T3" fmla="*/ 69 h 256"/>
                <a:gd name="T4" fmla="*/ 122 w 296"/>
                <a:gd name="T5" fmla="*/ 122 h 256"/>
                <a:gd name="T6" fmla="*/ 0 w 296"/>
                <a:gd name="T7" fmla="*/ 47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2" name="Freeform 273">
              <a:extLst>
                <a:ext uri="{FF2B5EF4-FFF2-40B4-BE49-F238E27FC236}">
                  <a16:creationId xmlns:a16="http://schemas.microsoft.com/office/drawing/2014/main" id="{F24246BA-27AC-EC49-8B17-EBFCCF1ECD36}"/>
                </a:ext>
              </a:extLst>
            </p:cNvPr>
            <p:cNvSpPr>
              <a:spLocks/>
            </p:cNvSpPr>
            <p:nvPr/>
          </p:nvSpPr>
          <p:spPr bwMode="auto">
            <a:xfrm>
              <a:off x="5315" y="680"/>
              <a:ext cx="244" cy="240"/>
            </a:xfrm>
            <a:custGeom>
              <a:avLst/>
              <a:gdLst>
                <a:gd name="T0" fmla="*/ 0 w 304"/>
                <a:gd name="T1" fmla="*/ 0 h 288"/>
                <a:gd name="T2" fmla="*/ 126 w 304"/>
                <a:gd name="T3" fmla="*/ 79 h 288"/>
                <a:gd name="T4" fmla="*/ 118 w 304"/>
                <a:gd name="T5" fmla="*/ 139 h 288"/>
                <a:gd name="T6" fmla="*/ 3 w 304"/>
                <a:gd name="T7" fmla="*/ 6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3" name="Oval 274">
              <a:extLst>
                <a:ext uri="{FF2B5EF4-FFF2-40B4-BE49-F238E27FC236}">
                  <a16:creationId xmlns:a16="http://schemas.microsoft.com/office/drawing/2014/main" id="{AE61D6B1-7441-3042-851B-64FDF1B98A86}"/>
                </a:ext>
              </a:extLst>
            </p:cNvPr>
            <p:cNvSpPr>
              <a:spLocks noChangeArrowheads="1"/>
            </p:cNvSpPr>
            <p:nvPr/>
          </p:nvSpPr>
          <p:spPr bwMode="auto">
            <a:xfrm>
              <a:off x="5517" y="2612"/>
              <a:ext cx="48"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84" name="Freeform 275">
              <a:extLst>
                <a:ext uri="{FF2B5EF4-FFF2-40B4-BE49-F238E27FC236}">
                  <a16:creationId xmlns:a16="http://schemas.microsoft.com/office/drawing/2014/main" id="{949FFF87-993A-424E-B000-F5B7857D897A}"/>
                </a:ext>
              </a:extLst>
            </p:cNvPr>
            <p:cNvSpPr>
              <a:spLocks/>
            </p:cNvSpPr>
            <p:nvPr/>
          </p:nvSpPr>
          <p:spPr bwMode="auto">
            <a:xfrm>
              <a:off x="5302" y="2614"/>
              <a:ext cx="245" cy="200"/>
            </a:xfrm>
            <a:custGeom>
              <a:avLst/>
              <a:gdLst>
                <a:gd name="T0" fmla="*/ 0 w 306"/>
                <a:gd name="T1" fmla="*/ 51 h 240"/>
                <a:gd name="T2" fmla="*/ 2 w 306"/>
                <a:gd name="T3" fmla="*/ 116 h 240"/>
                <a:gd name="T4" fmla="*/ 126 w 306"/>
                <a:gd name="T5" fmla="*/ 53 h 240"/>
                <a:gd name="T6" fmla="*/ 123 w 306"/>
                <a:gd name="T7" fmla="*/ 0 h 240"/>
                <a:gd name="T8" fmla="*/ 0 w 306"/>
                <a:gd name="T9" fmla="*/ 5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5" name="AutoShape 276">
              <a:extLst>
                <a:ext uri="{FF2B5EF4-FFF2-40B4-BE49-F238E27FC236}">
                  <a16:creationId xmlns:a16="http://schemas.microsoft.com/office/drawing/2014/main" id="{4730E002-A069-AD40-BDAF-BCE034E211C8}"/>
                </a:ext>
              </a:extLst>
            </p:cNvPr>
            <p:cNvSpPr>
              <a:spLocks noChangeArrowheads="1"/>
            </p:cNvSpPr>
            <p:nvPr/>
          </p:nvSpPr>
          <p:spPr bwMode="auto">
            <a:xfrm>
              <a:off x="4140" y="2680"/>
              <a:ext cx="1203" cy="145"/>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86" name="AutoShape 277">
              <a:extLst>
                <a:ext uri="{FF2B5EF4-FFF2-40B4-BE49-F238E27FC236}">
                  <a16:creationId xmlns:a16="http://schemas.microsoft.com/office/drawing/2014/main" id="{6A5BF613-0ADA-FE48-97C8-629542574EDD}"/>
                </a:ext>
              </a:extLst>
            </p:cNvPr>
            <p:cNvSpPr>
              <a:spLocks noChangeArrowheads="1"/>
            </p:cNvSpPr>
            <p:nvPr/>
          </p:nvSpPr>
          <p:spPr bwMode="auto">
            <a:xfrm>
              <a:off x="4204" y="2709"/>
              <a:ext cx="1075" cy="82"/>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87" name="Oval 278">
              <a:extLst>
                <a:ext uri="{FF2B5EF4-FFF2-40B4-BE49-F238E27FC236}">
                  <a16:creationId xmlns:a16="http://schemas.microsoft.com/office/drawing/2014/main" id="{93CD8B37-7AC2-934F-A6E3-3F0FBCB01462}"/>
                </a:ext>
              </a:extLst>
            </p:cNvPr>
            <p:cNvSpPr>
              <a:spLocks noChangeArrowheads="1"/>
            </p:cNvSpPr>
            <p:nvPr/>
          </p:nvSpPr>
          <p:spPr bwMode="auto">
            <a:xfrm>
              <a:off x="4310" y="2380"/>
              <a:ext cx="159" cy="145"/>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88" name="Oval 279">
              <a:extLst>
                <a:ext uri="{FF2B5EF4-FFF2-40B4-BE49-F238E27FC236}">
                  <a16:creationId xmlns:a16="http://schemas.microsoft.com/office/drawing/2014/main" id="{51EF5D37-9B48-6343-A5F5-69AB85337078}"/>
                </a:ext>
              </a:extLst>
            </p:cNvPr>
            <p:cNvSpPr>
              <a:spLocks noChangeArrowheads="1"/>
            </p:cNvSpPr>
            <p:nvPr/>
          </p:nvSpPr>
          <p:spPr bwMode="auto">
            <a:xfrm>
              <a:off x="4484" y="2385"/>
              <a:ext cx="164" cy="140"/>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0000"/>
                </a:solidFill>
                <a:effectLst/>
                <a:uLnTx/>
                <a:uFillTx/>
                <a:latin typeface="Calibri" panose="020F0502020204030204"/>
                <a:ea typeface="+mn-ea"/>
                <a:cs typeface="Arial" charset="0"/>
              </a:endParaRPr>
            </a:p>
          </p:txBody>
        </p:sp>
        <p:sp>
          <p:nvSpPr>
            <p:cNvPr id="289" name="Oval 280">
              <a:extLst>
                <a:ext uri="{FF2B5EF4-FFF2-40B4-BE49-F238E27FC236}">
                  <a16:creationId xmlns:a16="http://schemas.microsoft.com/office/drawing/2014/main" id="{6B00B086-5270-394E-9B40-A976F059EDB3}"/>
                </a:ext>
              </a:extLst>
            </p:cNvPr>
            <p:cNvSpPr>
              <a:spLocks noChangeArrowheads="1"/>
            </p:cNvSpPr>
            <p:nvPr/>
          </p:nvSpPr>
          <p:spPr bwMode="auto">
            <a:xfrm>
              <a:off x="4664" y="2380"/>
              <a:ext cx="154"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sp>
          <p:nvSpPr>
            <p:cNvPr id="290" name="Rectangle 281">
              <a:extLst>
                <a:ext uri="{FF2B5EF4-FFF2-40B4-BE49-F238E27FC236}">
                  <a16:creationId xmlns:a16="http://schemas.microsoft.com/office/drawing/2014/main" id="{14B0BF53-3A29-964D-B23D-474036984371}"/>
                </a:ext>
              </a:extLst>
            </p:cNvPr>
            <p:cNvSpPr>
              <a:spLocks noChangeArrowheads="1"/>
            </p:cNvSpPr>
            <p:nvPr/>
          </p:nvSpPr>
          <p:spPr bwMode="auto">
            <a:xfrm>
              <a:off x="5062" y="1838"/>
              <a:ext cx="85" cy="760"/>
            </a:xfrm>
            <a:prstGeom prst="rect">
              <a:avLst/>
            </a:prstGeom>
            <a:solidFill>
              <a:srgbClr val="29292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charset="0"/>
              </a:endParaRPr>
            </a:p>
          </p:txBody>
        </p:sp>
      </p:grpSp>
      <p:grpSp>
        <p:nvGrpSpPr>
          <p:cNvPr id="299" name="Group 134">
            <a:extLst>
              <a:ext uri="{FF2B5EF4-FFF2-40B4-BE49-F238E27FC236}">
                <a16:creationId xmlns:a16="http://schemas.microsoft.com/office/drawing/2014/main" id="{035EEFA2-3531-EF4E-A6EF-BC8C83C2B5B5}"/>
              </a:ext>
            </a:extLst>
          </p:cNvPr>
          <p:cNvGrpSpPr>
            <a:grpSpLocks/>
          </p:cNvGrpSpPr>
          <p:nvPr/>
        </p:nvGrpSpPr>
        <p:grpSpPr bwMode="auto">
          <a:xfrm>
            <a:off x="3361768" y="4441251"/>
            <a:ext cx="1281113" cy="363537"/>
            <a:chOff x="3621" y="3265"/>
            <a:chExt cx="1776" cy="744"/>
          </a:xfrm>
        </p:grpSpPr>
        <p:pic>
          <p:nvPicPr>
            <p:cNvPr id="300" name="Picture 135" descr="reellogo">
              <a:extLst>
                <a:ext uri="{FF2B5EF4-FFF2-40B4-BE49-F238E27FC236}">
                  <a16:creationId xmlns:a16="http://schemas.microsoft.com/office/drawing/2014/main" id="{14DC10E9-52C9-8142-A6BD-FA98F27C71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1" y="3265"/>
              <a:ext cx="1776" cy="7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01" name="Freeform 136">
              <a:extLst>
                <a:ext uri="{FF2B5EF4-FFF2-40B4-BE49-F238E27FC236}">
                  <a16:creationId xmlns:a16="http://schemas.microsoft.com/office/drawing/2014/main" id="{E8A0CF9D-AEF9-274D-8B33-ACF3DD6B2372}"/>
                </a:ext>
              </a:extLst>
            </p:cNvPr>
            <p:cNvSpPr>
              <a:spLocks/>
            </p:cNvSpPr>
            <p:nvPr/>
          </p:nvSpPr>
          <p:spPr bwMode="auto">
            <a:xfrm>
              <a:off x="3971" y="3288"/>
              <a:ext cx="1402" cy="439"/>
            </a:xfrm>
            <a:custGeom>
              <a:avLst/>
              <a:gdLst>
                <a:gd name="T0" fmla="*/ 0 w 1401"/>
                <a:gd name="T1" fmla="*/ 6 h 438"/>
                <a:gd name="T2" fmla="*/ 27 w 1401"/>
                <a:gd name="T3" fmla="*/ 384 h 438"/>
                <a:gd name="T4" fmla="*/ 114 w 1401"/>
                <a:gd name="T5" fmla="*/ 381 h 438"/>
                <a:gd name="T6" fmla="*/ 132 w 1401"/>
                <a:gd name="T7" fmla="*/ 357 h 438"/>
                <a:gd name="T8" fmla="*/ 210 w 1401"/>
                <a:gd name="T9" fmla="*/ 402 h 438"/>
                <a:gd name="T10" fmla="*/ 450 w 1401"/>
                <a:gd name="T11" fmla="*/ 384 h 438"/>
                <a:gd name="T12" fmla="*/ 486 w 1401"/>
                <a:gd name="T13" fmla="*/ 393 h 438"/>
                <a:gd name="T14" fmla="*/ 690 w 1401"/>
                <a:gd name="T15" fmla="*/ 417 h 438"/>
                <a:gd name="T16" fmla="*/ 1074 w 1401"/>
                <a:gd name="T17" fmla="*/ 438 h 438"/>
                <a:gd name="T18" fmla="*/ 1401 w 1401"/>
                <a:gd name="T19" fmla="*/ 420 h 438"/>
                <a:gd name="T20" fmla="*/ 1392 w 1401"/>
                <a:gd name="T21" fmla="*/ 165 h 438"/>
                <a:gd name="T22" fmla="*/ 291 w 1401"/>
                <a:gd name="T23" fmla="*/ 0 h 438"/>
                <a:gd name="T24" fmla="*/ 0 w 1401"/>
                <a:gd name="T25" fmla="*/ 6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01" h="438">
                  <a:moveTo>
                    <a:pt x="0" y="6"/>
                  </a:moveTo>
                  <a:lnTo>
                    <a:pt x="27" y="384"/>
                  </a:lnTo>
                  <a:lnTo>
                    <a:pt x="114" y="381"/>
                  </a:lnTo>
                  <a:lnTo>
                    <a:pt x="132" y="357"/>
                  </a:lnTo>
                  <a:lnTo>
                    <a:pt x="210" y="402"/>
                  </a:lnTo>
                  <a:lnTo>
                    <a:pt x="450" y="384"/>
                  </a:lnTo>
                  <a:lnTo>
                    <a:pt x="486" y="393"/>
                  </a:lnTo>
                  <a:lnTo>
                    <a:pt x="690" y="417"/>
                  </a:lnTo>
                  <a:lnTo>
                    <a:pt x="1074" y="438"/>
                  </a:lnTo>
                  <a:lnTo>
                    <a:pt x="1401" y="420"/>
                  </a:lnTo>
                  <a:lnTo>
                    <a:pt x="1392" y="165"/>
                  </a:lnTo>
                  <a:lnTo>
                    <a:pt x="291" y="0"/>
                  </a:lnTo>
                  <a:lnTo>
                    <a:pt x="0" y="6"/>
                  </a:lnTo>
                  <a:close/>
                </a:path>
              </a:pathLst>
            </a:custGeom>
            <a:solidFill>
              <a:schemeClr val="bg1"/>
            </a:solidFill>
            <a:ln w="9525">
              <a:solidFill>
                <a:schemeClr val="bg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02" name="Freeform 137">
              <a:extLst>
                <a:ext uri="{FF2B5EF4-FFF2-40B4-BE49-F238E27FC236}">
                  <a16:creationId xmlns:a16="http://schemas.microsoft.com/office/drawing/2014/main" id="{DE9583DA-16F1-2D4B-929C-271789F62D5E}"/>
                </a:ext>
              </a:extLst>
            </p:cNvPr>
            <p:cNvSpPr>
              <a:spLocks/>
            </p:cNvSpPr>
            <p:nvPr/>
          </p:nvSpPr>
          <p:spPr bwMode="auto">
            <a:xfrm>
              <a:off x="4242" y="3860"/>
              <a:ext cx="999" cy="120"/>
            </a:xfrm>
            <a:custGeom>
              <a:avLst/>
              <a:gdLst>
                <a:gd name="T0" fmla="*/ 0 w 999"/>
                <a:gd name="T1" fmla="*/ 6 h 123"/>
                <a:gd name="T2" fmla="*/ 717 w 999"/>
                <a:gd name="T3" fmla="*/ 12 h 123"/>
                <a:gd name="T4" fmla="*/ 744 w 999"/>
                <a:gd name="T5" fmla="*/ 36 h 123"/>
                <a:gd name="T6" fmla="*/ 801 w 999"/>
                <a:gd name="T7" fmla="*/ 42 h 123"/>
                <a:gd name="T8" fmla="*/ 876 w 999"/>
                <a:gd name="T9" fmla="*/ 6 h 123"/>
                <a:gd name="T10" fmla="*/ 933 w 999"/>
                <a:gd name="T11" fmla="*/ 0 h 123"/>
                <a:gd name="T12" fmla="*/ 981 w 999"/>
                <a:gd name="T13" fmla="*/ 15 h 123"/>
                <a:gd name="T14" fmla="*/ 999 w 999"/>
                <a:gd name="T15" fmla="*/ 51 h 123"/>
                <a:gd name="T16" fmla="*/ 987 w 999"/>
                <a:gd name="T17" fmla="*/ 123 h 123"/>
                <a:gd name="T18" fmla="*/ 18 w 999"/>
                <a:gd name="T19" fmla="*/ 120 h 123"/>
                <a:gd name="T20" fmla="*/ 0 w 999"/>
                <a:gd name="T21" fmla="*/ 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9" h="123">
                  <a:moveTo>
                    <a:pt x="0" y="6"/>
                  </a:moveTo>
                  <a:lnTo>
                    <a:pt x="717" y="12"/>
                  </a:lnTo>
                  <a:lnTo>
                    <a:pt x="744" y="36"/>
                  </a:lnTo>
                  <a:lnTo>
                    <a:pt x="801" y="42"/>
                  </a:lnTo>
                  <a:lnTo>
                    <a:pt x="876" y="6"/>
                  </a:lnTo>
                  <a:lnTo>
                    <a:pt x="933" y="0"/>
                  </a:lnTo>
                  <a:lnTo>
                    <a:pt x="981" y="15"/>
                  </a:lnTo>
                  <a:lnTo>
                    <a:pt x="999" y="51"/>
                  </a:lnTo>
                  <a:lnTo>
                    <a:pt x="987" y="123"/>
                  </a:lnTo>
                  <a:lnTo>
                    <a:pt x="18" y="120"/>
                  </a:lnTo>
                  <a:lnTo>
                    <a:pt x="0" y="6"/>
                  </a:lnTo>
                  <a:close/>
                </a:path>
              </a:pathLst>
            </a:custGeom>
            <a:solidFill>
              <a:schemeClr val="bg1"/>
            </a:solidFill>
            <a:ln w="9525">
              <a:solidFill>
                <a:schemeClr val="bg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pic>
          <p:nvPicPr>
            <p:cNvPr id="303" name="Picture 138" descr="video1">
              <a:extLst>
                <a:ext uri="{FF2B5EF4-FFF2-40B4-BE49-F238E27FC236}">
                  <a16:creationId xmlns:a16="http://schemas.microsoft.com/office/drawing/2014/main" id="{34AB05AF-3A1D-5E4A-AF17-1A795E8C62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83" y="3400"/>
              <a:ext cx="889" cy="4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sp>
        <p:nvSpPr>
          <p:cNvPr id="304" name="Line 168">
            <a:extLst>
              <a:ext uri="{FF2B5EF4-FFF2-40B4-BE49-F238E27FC236}">
                <a16:creationId xmlns:a16="http://schemas.microsoft.com/office/drawing/2014/main" id="{482428A4-15BB-F740-B74C-16D5589A557B}"/>
              </a:ext>
            </a:extLst>
          </p:cNvPr>
          <p:cNvSpPr>
            <a:spLocks noChangeShapeType="1"/>
          </p:cNvSpPr>
          <p:nvPr/>
        </p:nvSpPr>
        <p:spPr bwMode="auto">
          <a:xfrm>
            <a:off x="1396443" y="1371026"/>
            <a:ext cx="0" cy="2852737"/>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nvGrpSpPr>
          <p:cNvPr id="305" name="Group 357">
            <a:extLst>
              <a:ext uri="{FF2B5EF4-FFF2-40B4-BE49-F238E27FC236}">
                <a16:creationId xmlns:a16="http://schemas.microsoft.com/office/drawing/2014/main" id="{581A8529-F504-3846-8B36-89B971CA7477}"/>
              </a:ext>
            </a:extLst>
          </p:cNvPr>
          <p:cNvGrpSpPr>
            <a:grpSpLocks/>
          </p:cNvGrpSpPr>
          <p:nvPr/>
        </p:nvGrpSpPr>
        <p:grpSpPr bwMode="auto">
          <a:xfrm>
            <a:off x="2056843" y="3347465"/>
            <a:ext cx="1662113" cy="1489076"/>
            <a:chOff x="944" y="2184"/>
            <a:chExt cx="1047" cy="938"/>
          </a:xfrm>
        </p:grpSpPr>
        <p:sp>
          <p:nvSpPr>
            <p:cNvPr id="306" name="Freeform 207">
              <a:extLst>
                <a:ext uri="{FF2B5EF4-FFF2-40B4-BE49-F238E27FC236}">
                  <a16:creationId xmlns:a16="http://schemas.microsoft.com/office/drawing/2014/main" id="{FB5DBF6C-CEEB-DA4C-8661-582EC861951C}"/>
                </a:ext>
              </a:extLst>
            </p:cNvPr>
            <p:cNvSpPr>
              <a:spLocks/>
            </p:cNvSpPr>
            <p:nvPr/>
          </p:nvSpPr>
          <p:spPr bwMode="auto">
            <a:xfrm>
              <a:off x="1278" y="2184"/>
              <a:ext cx="660" cy="666"/>
            </a:xfrm>
            <a:custGeom>
              <a:avLst/>
              <a:gdLst>
                <a:gd name="T0" fmla="*/ 0 w 660"/>
                <a:gd name="T1" fmla="*/ 0 h 666"/>
                <a:gd name="T2" fmla="*/ 660 w 660"/>
                <a:gd name="T3" fmla="*/ 666 h 666"/>
              </a:gdLst>
              <a:ahLst/>
              <a:cxnLst>
                <a:cxn ang="0">
                  <a:pos x="T0" y="T1"/>
                </a:cxn>
                <a:cxn ang="0">
                  <a:pos x="T2" y="T3"/>
                </a:cxn>
              </a:cxnLst>
              <a:rect l="0" t="0" r="r" b="b"/>
              <a:pathLst>
                <a:path w="660" h="666">
                  <a:moveTo>
                    <a:pt x="0" y="0"/>
                  </a:moveTo>
                  <a:cubicBezTo>
                    <a:pt x="0" y="0"/>
                    <a:pt x="486" y="168"/>
                    <a:pt x="660" y="666"/>
                  </a:cubicBezTo>
                </a:path>
              </a:pathLst>
            </a:custGeom>
            <a:noFill/>
            <a:ln w="19050" cap="flat" cmpd="sng">
              <a:solidFill>
                <a:schemeClr val="tx1"/>
              </a:solidFill>
              <a:prstDash val="solid"/>
              <a:round/>
              <a:headEnd type="none" w="med" len="med"/>
              <a:tailEnd type="triangle" w="med" len="me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07" name="Text Box 208">
              <a:extLst>
                <a:ext uri="{FF2B5EF4-FFF2-40B4-BE49-F238E27FC236}">
                  <a16:creationId xmlns:a16="http://schemas.microsoft.com/office/drawing/2014/main" id="{814C88A0-3287-EB46-9C41-FEA42D1AC9FB}"/>
                </a:ext>
              </a:extLst>
            </p:cNvPr>
            <p:cNvSpPr txBox="1">
              <a:spLocks noChangeArrowheads="1"/>
            </p:cNvSpPr>
            <p:nvPr/>
          </p:nvSpPr>
          <p:spPr bwMode="auto">
            <a:xfrm>
              <a:off x="944" y="2366"/>
              <a:ext cx="1047" cy="75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marL="342900" marR="0" lvl="0" indent="-342900" algn="l" defTabSz="914400" rtl="0" eaLnBrk="1" fontAlgn="auto" latinLnBrk="0" hangingPunct="1">
                <a:lnSpc>
                  <a:spcPct val="90000"/>
                </a:lnSpc>
                <a:spcBef>
                  <a:spcPts val="0"/>
                </a:spcBef>
                <a:spcAft>
                  <a:spcPts val="0"/>
                </a:spcAft>
                <a:buClrTx/>
                <a:buSzTx/>
                <a:buFontTx/>
                <a:buAutoNum type="arabicPeriod"/>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rPr>
                <a:t>video</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rPr>
                <a:t>recorded (e.g., 30 frames/sec)</a:t>
              </a:r>
            </a:p>
          </p:txBody>
        </p:sp>
      </p:grpSp>
      <p:grpSp>
        <p:nvGrpSpPr>
          <p:cNvPr id="308" name="Group 262">
            <a:extLst>
              <a:ext uri="{FF2B5EF4-FFF2-40B4-BE49-F238E27FC236}">
                <a16:creationId xmlns:a16="http://schemas.microsoft.com/office/drawing/2014/main" id="{CECCA62F-4456-C34B-9177-029B14A96C8F}"/>
              </a:ext>
            </a:extLst>
          </p:cNvPr>
          <p:cNvGrpSpPr>
            <a:grpSpLocks/>
          </p:cNvGrpSpPr>
          <p:nvPr/>
        </p:nvGrpSpPr>
        <p:grpSpPr bwMode="auto">
          <a:xfrm>
            <a:off x="1586943" y="1691701"/>
            <a:ext cx="2552700" cy="2525712"/>
            <a:chOff x="648" y="1147"/>
            <a:chExt cx="1608" cy="1591"/>
          </a:xfrm>
        </p:grpSpPr>
        <p:grpSp>
          <p:nvGrpSpPr>
            <p:cNvPr id="309" name="Group 206">
              <a:extLst>
                <a:ext uri="{FF2B5EF4-FFF2-40B4-BE49-F238E27FC236}">
                  <a16:creationId xmlns:a16="http://schemas.microsoft.com/office/drawing/2014/main" id="{C77333BA-89DD-5D42-B008-4B67B599CF2A}"/>
                </a:ext>
              </a:extLst>
            </p:cNvPr>
            <p:cNvGrpSpPr>
              <a:grpSpLocks/>
            </p:cNvGrpSpPr>
            <p:nvPr/>
          </p:nvGrpSpPr>
          <p:grpSpPr bwMode="auto">
            <a:xfrm>
              <a:off x="648" y="1725"/>
              <a:ext cx="1024" cy="1013"/>
              <a:chOff x="672" y="1071"/>
              <a:chExt cx="1024" cy="1013"/>
            </a:xfrm>
          </p:grpSpPr>
          <p:grpSp>
            <p:nvGrpSpPr>
              <p:cNvPr id="325" name="Group 189">
                <a:extLst>
                  <a:ext uri="{FF2B5EF4-FFF2-40B4-BE49-F238E27FC236}">
                    <a16:creationId xmlns:a16="http://schemas.microsoft.com/office/drawing/2014/main" id="{8A85A2D3-A990-8B41-B23F-258454EAAF2E}"/>
                  </a:ext>
                </a:extLst>
              </p:cNvPr>
              <p:cNvGrpSpPr>
                <a:grpSpLocks/>
              </p:cNvGrpSpPr>
              <p:nvPr/>
            </p:nvGrpSpPr>
            <p:grpSpPr bwMode="auto">
              <a:xfrm>
                <a:off x="672" y="1506"/>
                <a:ext cx="583" cy="578"/>
                <a:chOff x="672" y="1486"/>
                <a:chExt cx="583" cy="578"/>
              </a:xfrm>
            </p:grpSpPr>
            <p:grpSp>
              <p:nvGrpSpPr>
                <p:cNvPr id="336" name="Group 181">
                  <a:extLst>
                    <a:ext uri="{FF2B5EF4-FFF2-40B4-BE49-F238E27FC236}">
                      <a16:creationId xmlns:a16="http://schemas.microsoft.com/office/drawing/2014/main" id="{7BDB39B8-53B4-9640-A017-C997019C6946}"/>
                    </a:ext>
                  </a:extLst>
                </p:cNvPr>
                <p:cNvGrpSpPr>
                  <a:grpSpLocks/>
                </p:cNvGrpSpPr>
                <p:nvPr/>
              </p:nvGrpSpPr>
              <p:grpSpPr bwMode="auto">
                <a:xfrm>
                  <a:off x="672" y="1776"/>
                  <a:ext cx="291" cy="288"/>
                  <a:chOff x="672" y="1776"/>
                  <a:chExt cx="291" cy="288"/>
                </a:xfrm>
              </p:grpSpPr>
              <p:grpSp>
                <p:nvGrpSpPr>
                  <p:cNvPr id="344" name="Group 177">
                    <a:extLst>
                      <a:ext uri="{FF2B5EF4-FFF2-40B4-BE49-F238E27FC236}">
                        <a16:creationId xmlns:a16="http://schemas.microsoft.com/office/drawing/2014/main" id="{8EEE6973-A2DA-CC47-BBFC-6F5DF3C18203}"/>
                      </a:ext>
                    </a:extLst>
                  </p:cNvPr>
                  <p:cNvGrpSpPr>
                    <a:grpSpLocks/>
                  </p:cNvGrpSpPr>
                  <p:nvPr/>
                </p:nvGrpSpPr>
                <p:grpSpPr bwMode="auto">
                  <a:xfrm>
                    <a:off x="672" y="1920"/>
                    <a:ext cx="145" cy="144"/>
                    <a:chOff x="672" y="1920"/>
                    <a:chExt cx="145" cy="144"/>
                  </a:xfrm>
                </p:grpSpPr>
                <p:sp>
                  <p:nvSpPr>
                    <p:cNvPr id="348" name="Line 173">
                      <a:extLst>
                        <a:ext uri="{FF2B5EF4-FFF2-40B4-BE49-F238E27FC236}">
                          <a16:creationId xmlns:a16="http://schemas.microsoft.com/office/drawing/2014/main" id="{EA80EC66-00D7-FA43-A803-FB245F2B604D}"/>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49" name="Line 176">
                      <a:extLst>
                        <a:ext uri="{FF2B5EF4-FFF2-40B4-BE49-F238E27FC236}">
                          <a16:creationId xmlns:a16="http://schemas.microsoft.com/office/drawing/2014/main" id="{F568A800-6A4E-6E4C-A167-13E4AE46AF8B}"/>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345" name="Group 178">
                    <a:extLst>
                      <a:ext uri="{FF2B5EF4-FFF2-40B4-BE49-F238E27FC236}">
                        <a16:creationId xmlns:a16="http://schemas.microsoft.com/office/drawing/2014/main" id="{302EE25B-7A88-5F4B-B370-A03D1B2E52E9}"/>
                      </a:ext>
                    </a:extLst>
                  </p:cNvPr>
                  <p:cNvGrpSpPr>
                    <a:grpSpLocks/>
                  </p:cNvGrpSpPr>
                  <p:nvPr/>
                </p:nvGrpSpPr>
                <p:grpSpPr bwMode="auto">
                  <a:xfrm>
                    <a:off x="818" y="1776"/>
                    <a:ext cx="145" cy="144"/>
                    <a:chOff x="672" y="1920"/>
                    <a:chExt cx="145" cy="144"/>
                  </a:xfrm>
                </p:grpSpPr>
                <p:sp>
                  <p:nvSpPr>
                    <p:cNvPr id="346" name="Line 179">
                      <a:extLst>
                        <a:ext uri="{FF2B5EF4-FFF2-40B4-BE49-F238E27FC236}">
                          <a16:creationId xmlns:a16="http://schemas.microsoft.com/office/drawing/2014/main" id="{40C6F382-C5D0-DC4C-9C98-5B6A9F97A116}"/>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47" name="Line 180">
                      <a:extLst>
                        <a:ext uri="{FF2B5EF4-FFF2-40B4-BE49-F238E27FC236}">
                          <a16:creationId xmlns:a16="http://schemas.microsoft.com/office/drawing/2014/main" id="{8060F88C-6D9A-F042-9854-C307CF9849B6}"/>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337" name="Group 182">
                  <a:extLst>
                    <a:ext uri="{FF2B5EF4-FFF2-40B4-BE49-F238E27FC236}">
                      <a16:creationId xmlns:a16="http://schemas.microsoft.com/office/drawing/2014/main" id="{D0EB01A1-2EA5-0244-A29B-7580513BED09}"/>
                    </a:ext>
                  </a:extLst>
                </p:cNvPr>
                <p:cNvGrpSpPr>
                  <a:grpSpLocks/>
                </p:cNvGrpSpPr>
                <p:nvPr/>
              </p:nvGrpSpPr>
              <p:grpSpPr bwMode="auto">
                <a:xfrm>
                  <a:off x="964" y="1486"/>
                  <a:ext cx="291" cy="288"/>
                  <a:chOff x="672" y="1776"/>
                  <a:chExt cx="291" cy="288"/>
                </a:xfrm>
              </p:grpSpPr>
              <p:grpSp>
                <p:nvGrpSpPr>
                  <p:cNvPr id="338" name="Group 183">
                    <a:extLst>
                      <a:ext uri="{FF2B5EF4-FFF2-40B4-BE49-F238E27FC236}">
                        <a16:creationId xmlns:a16="http://schemas.microsoft.com/office/drawing/2014/main" id="{DBF9543B-F39B-274E-978C-E4A708F0B5DE}"/>
                      </a:ext>
                    </a:extLst>
                  </p:cNvPr>
                  <p:cNvGrpSpPr>
                    <a:grpSpLocks/>
                  </p:cNvGrpSpPr>
                  <p:nvPr/>
                </p:nvGrpSpPr>
                <p:grpSpPr bwMode="auto">
                  <a:xfrm>
                    <a:off x="672" y="1920"/>
                    <a:ext cx="145" cy="144"/>
                    <a:chOff x="672" y="1920"/>
                    <a:chExt cx="145" cy="144"/>
                  </a:xfrm>
                </p:grpSpPr>
                <p:sp>
                  <p:nvSpPr>
                    <p:cNvPr id="342" name="Line 184">
                      <a:extLst>
                        <a:ext uri="{FF2B5EF4-FFF2-40B4-BE49-F238E27FC236}">
                          <a16:creationId xmlns:a16="http://schemas.microsoft.com/office/drawing/2014/main" id="{F7E287B9-5EBA-D74E-B700-9B84F2EC573B}"/>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43" name="Line 185">
                      <a:extLst>
                        <a:ext uri="{FF2B5EF4-FFF2-40B4-BE49-F238E27FC236}">
                          <a16:creationId xmlns:a16="http://schemas.microsoft.com/office/drawing/2014/main" id="{C9CC3AA3-BDCE-0744-85DB-208F60B23ACD}"/>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339" name="Group 186">
                    <a:extLst>
                      <a:ext uri="{FF2B5EF4-FFF2-40B4-BE49-F238E27FC236}">
                        <a16:creationId xmlns:a16="http://schemas.microsoft.com/office/drawing/2014/main" id="{8734C907-441E-C244-A935-5A9EB6ADD3D2}"/>
                      </a:ext>
                    </a:extLst>
                  </p:cNvPr>
                  <p:cNvGrpSpPr>
                    <a:grpSpLocks/>
                  </p:cNvGrpSpPr>
                  <p:nvPr/>
                </p:nvGrpSpPr>
                <p:grpSpPr bwMode="auto">
                  <a:xfrm>
                    <a:off x="818" y="1776"/>
                    <a:ext cx="145" cy="144"/>
                    <a:chOff x="672" y="1920"/>
                    <a:chExt cx="145" cy="144"/>
                  </a:xfrm>
                </p:grpSpPr>
                <p:sp>
                  <p:nvSpPr>
                    <p:cNvPr id="340" name="Line 187">
                      <a:extLst>
                        <a:ext uri="{FF2B5EF4-FFF2-40B4-BE49-F238E27FC236}">
                          <a16:creationId xmlns:a16="http://schemas.microsoft.com/office/drawing/2014/main" id="{AC34B541-4E74-6E49-BE49-136888103733}"/>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41" name="Line 188">
                      <a:extLst>
                        <a:ext uri="{FF2B5EF4-FFF2-40B4-BE49-F238E27FC236}">
                          <a16:creationId xmlns:a16="http://schemas.microsoft.com/office/drawing/2014/main" id="{C37337D0-1B0B-F845-B482-8E0EF9CEDCDF}"/>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grpSp>
            <p:nvGrpSpPr>
              <p:cNvPr id="326" name="Group 191">
                <a:extLst>
                  <a:ext uri="{FF2B5EF4-FFF2-40B4-BE49-F238E27FC236}">
                    <a16:creationId xmlns:a16="http://schemas.microsoft.com/office/drawing/2014/main" id="{7BAA7828-347D-144C-A484-CBD99CA1A112}"/>
                  </a:ext>
                </a:extLst>
              </p:cNvPr>
              <p:cNvGrpSpPr>
                <a:grpSpLocks/>
              </p:cNvGrpSpPr>
              <p:nvPr/>
            </p:nvGrpSpPr>
            <p:grpSpPr bwMode="auto">
              <a:xfrm>
                <a:off x="1259" y="1217"/>
                <a:ext cx="291" cy="288"/>
                <a:chOff x="672" y="1776"/>
                <a:chExt cx="291" cy="288"/>
              </a:xfrm>
            </p:grpSpPr>
            <p:grpSp>
              <p:nvGrpSpPr>
                <p:cNvPr id="330" name="Group 192">
                  <a:extLst>
                    <a:ext uri="{FF2B5EF4-FFF2-40B4-BE49-F238E27FC236}">
                      <a16:creationId xmlns:a16="http://schemas.microsoft.com/office/drawing/2014/main" id="{080D745B-F776-FE43-B32E-EC1B13E0B739}"/>
                    </a:ext>
                  </a:extLst>
                </p:cNvPr>
                <p:cNvGrpSpPr>
                  <a:grpSpLocks/>
                </p:cNvGrpSpPr>
                <p:nvPr/>
              </p:nvGrpSpPr>
              <p:grpSpPr bwMode="auto">
                <a:xfrm>
                  <a:off x="672" y="1920"/>
                  <a:ext cx="145" cy="144"/>
                  <a:chOff x="672" y="1920"/>
                  <a:chExt cx="145" cy="144"/>
                </a:xfrm>
              </p:grpSpPr>
              <p:sp>
                <p:nvSpPr>
                  <p:cNvPr id="334" name="Line 193">
                    <a:extLst>
                      <a:ext uri="{FF2B5EF4-FFF2-40B4-BE49-F238E27FC236}">
                        <a16:creationId xmlns:a16="http://schemas.microsoft.com/office/drawing/2014/main" id="{F073E972-0C07-B94E-84EB-F8A969E54511}"/>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35" name="Line 194">
                    <a:extLst>
                      <a:ext uri="{FF2B5EF4-FFF2-40B4-BE49-F238E27FC236}">
                        <a16:creationId xmlns:a16="http://schemas.microsoft.com/office/drawing/2014/main" id="{BF80B266-F6B9-2A4A-AD3E-D1EF434B78DF}"/>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331" name="Group 195">
                  <a:extLst>
                    <a:ext uri="{FF2B5EF4-FFF2-40B4-BE49-F238E27FC236}">
                      <a16:creationId xmlns:a16="http://schemas.microsoft.com/office/drawing/2014/main" id="{BEFF0755-D770-E64E-BB14-71631F6530A2}"/>
                    </a:ext>
                  </a:extLst>
                </p:cNvPr>
                <p:cNvGrpSpPr>
                  <a:grpSpLocks/>
                </p:cNvGrpSpPr>
                <p:nvPr/>
              </p:nvGrpSpPr>
              <p:grpSpPr bwMode="auto">
                <a:xfrm>
                  <a:off x="818" y="1776"/>
                  <a:ext cx="145" cy="144"/>
                  <a:chOff x="672" y="1920"/>
                  <a:chExt cx="145" cy="144"/>
                </a:xfrm>
              </p:grpSpPr>
              <p:sp>
                <p:nvSpPr>
                  <p:cNvPr id="332" name="Line 196">
                    <a:extLst>
                      <a:ext uri="{FF2B5EF4-FFF2-40B4-BE49-F238E27FC236}">
                        <a16:creationId xmlns:a16="http://schemas.microsoft.com/office/drawing/2014/main" id="{9970CA13-0D4D-6C45-B64C-ECA2953D292E}"/>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33" name="Line 197">
                    <a:extLst>
                      <a:ext uri="{FF2B5EF4-FFF2-40B4-BE49-F238E27FC236}">
                        <a16:creationId xmlns:a16="http://schemas.microsoft.com/office/drawing/2014/main" id="{544A36AB-3BBC-2940-8CEB-E11FCED7C09A}"/>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327" name="Group 199">
                <a:extLst>
                  <a:ext uri="{FF2B5EF4-FFF2-40B4-BE49-F238E27FC236}">
                    <a16:creationId xmlns:a16="http://schemas.microsoft.com/office/drawing/2014/main" id="{55C303CA-BC99-6643-8004-D37635DAFB18}"/>
                  </a:ext>
                </a:extLst>
              </p:cNvPr>
              <p:cNvGrpSpPr>
                <a:grpSpLocks/>
              </p:cNvGrpSpPr>
              <p:nvPr/>
            </p:nvGrpSpPr>
            <p:grpSpPr bwMode="auto">
              <a:xfrm>
                <a:off x="1551" y="1071"/>
                <a:ext cx="145" cy="144"/>
                <a:chOff x="672" y="1920"/>
                <a:chExt cx="145" cy="144"/>
              </a:xfrm>
            </p:grpSpPr>
            <p:sp>
              <p:nvSpPr>
                <p:cNvPr id="328" name="Line 200">
                  <a:extLst>
                    <a:ext uri="{FF2B5EF4-FFF2-40B4-BE49-F238E27FC236}">
                      <a16:creationId xmlns:a16="http://schemas.microsoft.com/office/drawing/2014/main" id="{D7E3913D-9FDC-F340-A052-D88746D12478}"/>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29" name="Line 201">
                  <a:extLst>
                    <a:ext uri="{FF2B5EF4-FFF2-40B4-BE49-F238E27FC236}">
                      <a16:creationId xmlns:a16="http://schemas.microsoft.com/office/drawing/2014/main" id="{142EF7B4-50D8-2943-AD1B-C33500981282}"/>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310" name="Group 237">
              <a:extLst>
                <a:ext uri="{FF2B5EF4-FFF2-40B4-BE49-F238E27FC236}">
                  <a16:creationId xmlns:a16="http://schemas.microsoft.com/office/drawing/2014/main" id="{9B34BEB4-4FF9-8B40-B66D-4EDCA35D74FF}"/>
                </a:ext>
              </a:extLst>
            </p:cNvPr>
            <p:cNvGrpSpPr>
              <a:grpSpLocks/>
            </p:cNvGrpSpPr>
            <p:nvPr/>
          </p:nvGrpSpPr>
          <p:grpSpPr bwMode="auto">
            <a:xfrm>
              <a:off x="1673" y="1147"/>
              <a:ext cx="583" cy="578"/>
              <a:chOff x="672" y="1486"/>
              <a:chExt cx="583" cy="578"/>
            </a:xfrm>
          </p:grpSpPr>
          <p:grpSp>
            <p:nvGrpSpPr>
              <p:cNvPr id="311" name="Group 238">
                <a:extLst>
                  <a:ext uri="{FF2B5EF4-FFF2-40B4-BE49-F238E27FC236}">
                    <a16:creationId xmlns:a16="http://schemas.microsoft.com/office/drawing/2014/main" id="{0D1959A2-DB88-6F4B-8C5B-3061C8A94FEE}"/>
                  </a:ext>
                </a:extLst>
              </p:cNvPr>
              <p:cNvGrpSpPr>
                <a:grpSpLocks/>
              </p:cNvGrpSpPr>
              <p:nvPr/>
            </p:nvGrpSpPr>
            <p:grpSpPr bwMode="auto">
              <a:xfrm>
                <a:off x="672" y="1776"/>
                <a:ext cx="291" cy="288"/>
                <a:chOff x="672" y="1776"/>
                <a:chExt cx="291" cy="288"/>
              </a:xfrm>
            </p:grpSpPr>
            <p:grpSp>
              <p:nvGrpSpPr>
                <p:cNvPr id="319" name="Group 239">
                  <a:extLst>
                    <a:ext uri="{FF2B5EF4-FFF2-40B4-BE49-F238E27FC236}">
                      <a16:creationId xmlns:a16="http://schemas.microsoft.com/office/drawing/2014/main" id="{3C6F65E0-86EC-1641-A410-19EF0049575E}"/>
                    </a:ext>
                  </a:extLst>
                </p:cNvPr>
                <p:cNvGrpSpPr>
                  <a:grpSpLocks/>
                </p:cNvGrpSpPr>
                <p:nvPr/>
              </p:nvGrpSpPr>
              <p:grpSpPr bwMode="auto">
                <a:xfrm>
                  <a:off x="672" y="1920"/>
                  <a:ext cx="145" cy="144"/>
                  <a:chOff x="672" y="1920"/>
                  <a:chExt cx="145" cy="144"/>
                </a:xfrm>
              </p:grpSpPr>
              <p:sp>
                <p:nvSpPr>
                  <p:cNvPr id="323" name="Line 240">
                    <a:extLst>
                      <a:ext uri="{FF2B5EF4-FFF2-40B4-BE49-F238E27FC236}">
                        <a16:creationId xmlns:a16="http://schemas.microsoft.com/office/drawing/2014/main" id="{A4A03A53-563D-2E4E-B447-0601F752DEEF}"/>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24" name="Line 241">
                    <a:extLst>
                      <a:ext uri="{FF2B5EF4-FFF2-40B4-BE49-F238E27FC236}">
                        <a16:creationId xmlns:a16="http://schemas.microsoft.com/office/drawing/2014/main" id="{4272D3B1-5096-A24D-9784-DFE7C5ED0001}"/>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320" name="Group 242">
                  <a:extLst>
                    <a:ext uri="{FF2B5EF4-FFF2-40B4-BE49-F238E27FC236}">
                      <a16:creationId xmlns:a16="http://schemas.microsoft.com/office/drawing/2014/main" id="{B2D22486-FFD1-1042-8AF1-5A878A82D102}"/>
                    </a:ext>
                  </a:extLst>
                </p:cNvPr>
                <p:cNvGrpSpPr>
                  <a:grpSpLocks/>
                </p:cNvGrpSpPr>
                <p:nvPr/>
              </p:nvGrpSpPr>
              <p:grpSpPr bwMode="auto">
                <a:xfrm>
                  <a:off x="818" y="1776"/>
                  <a:ext cx="145" cy="144"/>
                  <a:chOff x="672" y="1920"/>
                  <a:chExt cx="145" cy="144"/>
                </a:xfrm>
              </p:grpSpPr>
              <p:sp>
                <p:nvSpPr>
                  <p:cNvPr id="321" name="Line 243">
                    <a:extLst>
                      <a:ext uri="{FF2B5EF4-FFF2-40B4-BE49-F238E27FC236}">
                        <a16:creationId xmlns:a16="http://schemas.microsoft.com/office/drawing/2014/main" id="{597BFF9E-F6C6-C84E-8FFA-8CFC0406DBC0}"/>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22" name="Line 244">
                    <a:extLst>
                      <a:ext uri="{FF2B5EF4-FFF2-40B4-BE49-F238E27FC236}">
                        <a16:creationId xmlns:a16="http://schemas.microsoft.com/office/drawing/2014/main" id="{964E8744-6FF4-724B-A203-2418454DE579}"/>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312" name="Group 245">
                <a:extLst>
                  <a:ext uri="{FF2B5EF4-FFF2-40B4-BE49-F238E27FC236}">
                    <a16:creationId xmlns:a16="http://schemas.microsoft.com/office/drawing/2014/main" id="{47D01BA6-9852-834A-B5F1-D93F8DCE2CD3}"/>
                  </a:ext>
                </a:extLst>
              </p:cNvPr>
              <p:cNvGrpSpPr>
                <a:grpSpLocks/>
              </p:cNvGrpSpPr>
              <p:nvPr/>
            </p:nvGrpSpPr>
            <p:grpSpPr bwMode="auto">
              <a:xfrm>
                <a:off x="964" y="1486"/>
                <a:ext cx="291" cy="288"/>
                <a:chOff x="672" y="1776"/>
                <a:chExt cx="291" cy="288"/>
              </a:xfrm>
            </p:grpSpPr>
            <p:grpSp>
              <p:nvGrpSpPr>
                <p:cNvPr id="313" name="Group 246">
                  <a:extLst>
                    <a:ext uri="{FF2B5EF4-FFF2-40B4-BE49-F238E27FC236}">
                      <a16:creationId xmlns:a16="http://schemas.microsoft.com/office/drawing/2014/main" id="{A27FE7C3-AFCC-BD42-B31C-4050EDEC47B6}"/>
                    </a:ext>
                  </a:extLst>
                </p:cNvPr>
                <p:cNvGrpSpPr>
                  <a:grpSpLocks/>
                </p:cNvGrpSpPr>
                <p:nvPr/>
              </p:nvGrpSpPr>
              <p:grpSpPr bwMode="auto">
                <a:xfrm>
                  <a:off x="672" y="1920"/>
                  <a:ext cx="145" cy="144"/>
                  <a:chOff x="672" y="1920"/>
                  <a:chExt cx="145" cy="144"/>
                </a:xfrm>
              </p:grpSpPr>
              <p:sp>
                <p:nvSpPr>
                  <p:cNvPr id="317" name="Line 247">
                    <a:extLst>
                      <a:ext uri="{FF2B5EF4-FFF2-40B4-BE49-F238E27FC236}">
                        <a16:creationId xmlns:a16="http://schemas.microsoft.com/office/drawing/2014/main" id="{C9007E8A-3559-C441-BD8C-B8D23A4202A3}"/>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18" name="Line 248">
                    <a:extLst>
                      <a:ext uri="{FF2B5EF4-FFF2-40B4-BE49-F238E27FC236}">
                        <a16:creationId xmlns:a16="http://schemas.microsoft.com/office/drawing/2014/main" id="{79923FA7-D368-3A45-9EB3-81814AFFCB33}"/>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314" name="Group 249">
                  <a:extLst>
                    <a:ext uri="{FF2B5EF4-FFF2-40B4-BE49-F238E27FC236}">
                      <a16:creationId xmlns:a16="http://schemas.microsoft.com/office/drawing/2014/main" id="{59663083-2325-5045-AACD-16293E50CA91}"/>
                    </a:ext>
                  </a:extLst>
                </p:cNvPr>
                <p:cNvGrpSpPr>
                  <a:grpSpLocks/>
                </p:cNvGrpSpPr>
                <p:nvPr/>
              </p:nvGrpSpPr>
              <p:grpSpPr bwMode="auto">
                <a:xfrm>
                  <a:off x="818" y="1776"/>
                  <a:ext cx="145" cy="144"/>
                  <a:chOff x="672" y="1920"/>
                  <a:chExt cx="145" cy="144"/>
                </a:xfrm>
              </p:grpSpPr>
              <p:sp>
                <p:nvSpPr>
                  <p:cNvPr id="315" name="Line 250">
                    <a:extLst>
                      <a:ext uri="{FF2B5EF4-FFF2-40B4-BE49-F238E27FC236}">
                        <a16:creationId xmlns:a16="http://schemas.microsoft.com/office/drawing/2014/main" id="{3DA93C20-E9D3-5F48-8A08-30C0C6E0D0F1}"/>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16" name="Line 251">
                    <a:extLst>
                      <a:ext uri="{FF2B5EF4-FFF2-40B4-BE49-F238E27FC236}">
                        <a16:creationId xmlns:a16="http://schemas.microsoft.com/office/drawing/2014/main" id="{E7B69FBE-F697-5843-A2CF-1BC0FB43C512}"/>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grpSp>
      <p:grpSp>
        <p:nvGrpSpPr>
          <p:cNvPr id="350" name="Group 358">
            <a:extLst>
              <a:ext uri="{FF2B5EF4-FFF2-40B4-BE49-F238E27FC236}">
                <a16:creationId xmlns:a16="http://schemas.microsoft.com/office/drawing/2014/main" id="{B1A75650-3CD8-7F42-A19F-FB22F9C5426D}"/>
              </a:ext>
            </a:extLst>
          </p:cNvPr>
          <p:cNvGrpSpPr>
            <a:grpSpLocks/>
          </p:cNvGrpSpPr>
          <p:nvPr/>
        </p:nvGrpSpPr>
        <p:grpSpPr bwMode="auto">
          <a:xfrm>
            <a:off x="3723718" y="3122038"/>
            <a:ext cx="1373188" cy="1296988"/>
            <a:chOff x="1994" y="2042"/>
            <a:chExt cx="865" cy="817"/>
          </a:xfrm>
        </p:grpSpPr>
        <p:sp>
          <p:nvSpPr>
            <p:cNvPr id="351" name="Freeform 209">
              <a:extLst>
                <a:ext uri="{FF2B5EF4-FFF2-40B4-BE49-F238E27FC236}">
                  <a16:creationId xmlns:a16="http://schemas.microsoft.com/office/drawing/2014/main" id="{726DD585-FDAA-D146-A36E-E461C4F3AF00}"/>
                </a:ext>
              </a:extLst>
            </p:cNvPr>
            <p:cNvSpPr>
              <a:spLocks/>
            </p:cNvSpPr>
            <p:nvPr/>
          </p:nvSpPr>
          <p:spPr bwMode="auto">
            <a:xfrm rot="-5400000">
              <a:off x="2196" y="2196"/>
              <a:ext cx="660" cy="666"/>
            </a:xfrm>
            <a:custGeom>
              <a:avLst/>
              <a:gdLst>
                <a:gd name="T0" fmla="*/ 0 w 660"/>
                <a:gd name="T1" fmla="*/ 0 h 666"/>
                <a:gd name="T2" fmla="*/ 660 w 660"/>
                <a:gd name="T3" fmla="*/ 666 h 666"/>
              </a:gdLst>
              <a:ahLst/>
              <a:cxnLst>
                <a:cxn ang="0">
                  <a:pos x="T0" y="T1"/>
                </a:cxn>
                <a:cxn ang="0">
                  <a:pos x="T2" y="T3"/>
                </a:cxn>
              </a:cxnLst>
              <a:rect l="0" t="0" r="r" b="b"/>
              <a:pathLst>
                <a:path w="660" h="666">
                  <a:moveTo>
                    <a:pt x="0" y="0"/>
                  </a:moveTo>
                  <a:cubicBezTo>
                    <a:pt x="0" y="0"/>
                    <a:pt x="486" y="168"/>
                    <a:pt x="660" y="666"/>
                  </a:cubicBezTo>
                </a:path>
              </a:pathLst>
            </a:custGeom>
            <a:noFill/>
            <a:ln w="19050" cap="flat" cmpd="sng">
              <a:solidFill>
                <a:srgbClr val="CC0000"/>
              </a:solidFill>
              <a:prstDash val="solid"/>
              <a:round/>
              <a:headEnd type="none" w="med" len="med"/>
              <a:tailEnd type="triangle" w="med" len="me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52" name="Text Box 305">
              <a:extLst>
                <a:ext uri="{FF2B5EF4-FFF2-40B4-BE49-F238E27FC236}">
                  <a16:creationId xmlns:a16="http://schemas.microsoft.com/office/drawing/2014/main" id="{0ADC53BD-DC1E-0447-B68F-69D1E40B8EBB}"/>
                </a:ext>
              </a:extLst>
            </p:cNvPr>
            <p:cNvSpPr txBox="1">
              <a:spLocks noChangeArrowheads="1"/>
            </p:cNvSpPr>
            <p:nvPr/>
          </p:nvSpPr>
          <p:spPr bwMode="auto">
            <a:xfrm>
              <a:off x="1994" y="2042"/>
              <a:ext cx="638" cy="446"/>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CC0000"/>
                  </a:solidFill>
                  <a:effectLst/>
                  <a:uLnTx/>
                  <a:uFillTx/>
                  <a:latin typeface="Calibri" panose="020F0502020204030204"/>
                  <a:ea typeface="+mn-ea"/>
                  <a:cs typeface="Arial"/>
                </a:rPr>
                <a:t>2. </a:t>
              </a:r>
              <a:r>
                <a:rPr kumimoji="0" lang="en-US" sz="2000" b="0" i="0" u="none" strike="noStrike" kern="1200" cap="none" spc="0" normalizeH="0" baseline="0" noProof="0" dirty="0">
                  <a:ln>
                    <a:noFill/>
                  </a:ln>
                  <a:solidFill>
                    <a:srgbClr val="CC0000"/>
                  </a:solidFill>
                  <a:effectLst/>
                  <a:uLnTx/>
                  <a:uFillTx/>
                  <a:latin typeface="Calibri" panose="020F0502020204030204"/>
                  <a:ea typeface="+mn-ea"/>
                  <a:cs typeface="Arial"/>
                </a:rPr>
                <a:t>video</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Calibri" panose="020F0502020204030204"/>
                  <a:ea typeface="+mn-ea"/>
                  <a:cs typeface="Arial"/>
                </a:rPr>
                <a:t>sent</a:t>
              </a:r>
            </a:p>
          </p:txBody>
        </p:sp>
      </p:grpSp>
      <p:sp>
        <p:nvSpPr>
          <p:cNvPr id="353" name="Text Box 354">
            <a:extLst>
              <a:ext uri="{FF2B5EF4-FFF2-40B4-BE49-F238E27FC236}">
                <a16:creationId xmlns:a16="http://schemas.microsoft.com/office/drawing/2014/main" id="{42A079BA-138E-2D44-8617-F62E7B879731}"/>
              </a:ext>
            </a:extLst>
          </p:cNvPr>
          <p:cNvSpPr txBox="1">
            <a:spLocks noChangeArrowheads="1"/>
          </p:cNvSpPr>
          <p:nvPr/>
        </p:nvSpPr>
        <p:spPr bwMode="auto">
          <a:xfrm rot="-5433387">
            <a:off x="145493" y="2518789"/>
            <a:ext cx="1957387" cy="3667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mn-ea"/>
                <a:cs typeface="Arial"/>
              </a:rPr>
              <a:t>Cumulative data</a:t>
            </a:r>
          </a:p>
        </p:txBody>
      </p:sp>
      <p:grpSp>
        <p:nvGrpSpPr>
          <p:cNvPr id="354" name="Group 365">
            <a:extLst>
              <a:ext uri="{FF2B5EF4-FFF2-40B4-BE49-F238E27FC236}">
                <a16:creationId xmlns:a16="http://schemas.microsoft.com/office/drawing/2014/main" id="{9B87CE31-DB37-9A44-A229-BC284C3E993B}"/>
              </a:ext>
            </a:extLst>
          </p:cNvPr>
          <p:cNvGrpSpPr>
            <a:grpSpLocks/>
          </p:cNvGrpSpPr>
          <p:nvPr/>
        </p:nvGrpSpPr>
        <p:grpSpPr bwMode="auto">
          <a:xfrm>
            <a:off x="5009593" y="1507551"/>
            <a:ext cx="5768976" cy="4732339"/>
            <a:chOff x="2804" y="903"/>
            <a:chExt cx="3634" cy="2981"/>
          </a:xfrm>
        </p:grpSpPr>
        <p:sp>
          <p:nvSpPr>
            <p:cNvPr id="355" name="Line 360">
              <a:extLst>
                <a:ext uri="{FF2B5EF4-FFF2-40B4-BE49-F238E27FC236}">
                  <a16:creationId xmlns:a16="http://schemas.microsoft.com/office/drawing/2014/main" id="{F2FACE5B-2598-2B4B-A1C2-C2BAFF668547}"/>
                </a:ext>
              </a:extLst>
            </p:cNvPr>
            <p:cNvSpPr>
              <a:spLocks noChangeShapeType="1"/>
            </p:cNvSpPr>
            <p:nvPr/>
          </p:nvSpPr>
          <p:spPr bwMode="auto">
            <a:xfrm>
              <a:off x="3852" y="903"/>
              <a:ext cx="0" cy="2291"/>
            </a:xfrm>
            <a:prstGeom prst="line">
              <a:avLst/>
            </a:prstGeom>
            <a:noFill/>
            <a:ln w="1905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56" name="Text Box 361">
              <a:extLst>
                <a:ext uri="{FF2B5EF4-FFF2-40B4-BE49-F238E27FC236}">
                  <a16:creationId xmlns:a16="http://schemas.microsoft.com/office/drawing/2014/main" id="{D1AB6A8D-7F02-5641-A31E-07D5852A462C}"/>
                </a:ext>
              </a:extLst>
            </p:cNvPr>
            <p:cNvSpPr txBox="1">
              <a:spLocks noChangeArrowheads="1"/>
            </p:cNvSpPr>
            <p:nvPr/>
          </p:nvSpPr>
          <p:spPr bwMode="auto">
            <a:xfrm>
              <a:off x="2804" y="3198"/>
              <a:ext cx="3634" cy="686"/>
            </a:xfrm>
            <a:prstGeom prst="rect">
              <a:avLst/>
            </a:prstGeom>
            <a:noFill/>
            <a:ln w="19050">
              <a:solidFill>
                <a:schemeClr val="tx1"/>
              </a:solidFill>
              <a:prstDash val="sysDot"/>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Arial"/>
                </a:rPr>
                <a:t>streaming</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Arial"/>
                </a:rPr>
                <a:t>: at this time, client  playing out early part of video, while server still sending later part of video</a:t>
              </a:r>
            </a:p>
          </p:txBody>
        </p:sp>
      </p:grpSp>
      <p:sp>
        <p:nvSpPr>
          <p:cNvPr id="360" name="Text Box 366">
            <a:extLst>
              <a:ext uri="{FF2B5EF4-FFF2-40B4-BE49-F238E27FC236}">
                <a16:creationId xmlns:a16="http://schemas.microsoft.com/office/drawing/2014/main" id="{58466624-90AF-9D42-9091-9FAEB77AA665}"/>
              </a:ext>
            </a:extLst>
          </p:cNvPr>
          <p:cNvSpPr txBox="1">
            <a:spLocks noChangeArrowheads="1"/>
          </p:cNvSpPr>
          <p:nvPr/>
        </p:nvSpPr>
        <p:spPr bwMode="auto">
          <a:xfrm>
            <a:off x="8657668" y="4236463"/>
            <a:ext cx="620713" cy="36988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a:ea typeface="+mn-ea"/>
                <a:cs typeface="Arial"/>
              </a:rPr>
              <a:t>time</a:t>
            </a:r>
          </a:p>
        </p:txBody>
      </p:sp>
      <p:grpSp>
        <p:nvGrpSpPr>
          <p:cNvPr id="362" name="Group 263">
            <a:extLst>
              <a:ext uri="{FF2B5EF4-FFF2-40B4-BE49-F238E27FC236}">
                <a16:creationId xmlns:a16="http://schemas.microsoft.com/office/drawing/2014/main" id="{EA56C58B-56AC-834F-849E-EA54C767221C}"/>
              </a:ext>
            </a:extLst>
          </p:cNvPr>
          <p:cNvGrpSpPr>
            <a:grpSpLocks/>
          </p:cNvGrpSpPr>
          <p:nvPr/>
        </p:nvGrpSpPr>
        <p:grpSpPr bwMode="auto">
          <a:xfrm>
            <a:off x="4478338" y="1693820"/>
            <a:ext cx="2552700" cy="2525713"/>
            <a:chOff x="648" y="1147"/>
            <a:chExt cx="1608" cy="1591"/>
          </a:xfrm>
        </p:grpSpPr>
        <p:grpSp>
          <p:nvGrpSpPr>
            <p:cNvPr id="411" name="Group 264">
              <a:extLst>
                <a:ext uri="{FF2B5EF4-FFF2-40B4-BE49-F238E27FC236}">
                  <a16:creationId xmlns:a16="http://schemas.microsoft.com/office/drawing/2014/main" id="{A10C73EE-575B-0448-A214-6B59FB271FD7}"/>
                </a:ext>
              </a:extLst>
            </p:cNvPr>
            <p:cNvGrpSpPr>
              <a:grpSpLocks/>
            </p:cNvGrpSpPr>
            <p:nvPr/>
          </p:nvGrpSpPr>
          <p:grpSpPr bwMode="auto">
            <a:xfrm>
              <a:off x="648" y="1725"/>
              <a:ext cx="1024" cy="1013"/>
              <a:chOff x="672" y="1071"/>
              <a:chExt cx="1024" cy="1013"/>
            </a:xfrm>
          </p:grpSpPr>
          <p:grpSp>
            <p:nvGrpSpPr>
              <p:cNvPr id="427" name="Group 265">
                <a:extLst>
                  <a:ext uri="{FF2B5EF4-FFF2-40B4-BE49-F238E27FC236}">
                    <a16:creationId xmlns:a16="http://schemas.microsoft.com/office/drawing/2014/main" id="{F163D769-B2B9-5944-B2D0-4C48E895A9D5}"/>
                  </a:ext>
                </a:extLst>
              </p:cNvPr>
              <p:cNvGrpSpPr>
                <a:grpSpLocks/>
              </p:cNvGrpSpPr>
              <p:nvPr/>
            </p:nvGrpSpPr>
            <p:grpSpPr bwMode="auto">
              <a:xfrm>
                <a:off x="672" y="1506"/>
                <a:ext cx="583" cy="578"/>
                <a:chOff x="672" y="1486"/>
                <a:chExt cx="583" cy="578"/>
              </a:xfrm>
            </p:grpSpPr>
            <p:grpSp>
              <p:nvGrpSpPr>
                <p:cNvPr id="438" name="Group 266">
                  <a:extLst>
                    <a:ext uri="{FF2B5EF4-FFF2-40B4-BE49-F238E27FC236}">
                      <a16:creationId xmlns:a16="http://schemas.microsoft.com/office/drawing/2014/main" id="{47CE18EE-DF25-8F4A-9956-7FA1F500B11C}"/>
                    </a:ext>
                  </a:extLst>
                </p:cNvPr>
                <p:cNvGrpSpPr>
                  <a:grpSpLocks/>
                </p:cNvGrpSpPr>
                <p:nvPr/>
              </p:nvGrpSpPr>
              <p:grpSpPr bwMode="auto">
                <a:xfrm>
                  <a:off x="672" y="1776"/>
                  <a:ext cx="291" cy="288"/>
                  <a:chOff x="672" y="1776"/>
                  <a:chExt cx="291" cy="288"/>
                </a:xfrm>
              </p:grpSpPr>
              <p:grpSp>
                <p:nvGrpSpPr>
                  <p:cNvPr id="446" name="Group 267">
                    <a:extLst>
                      <a:ext uri="{FF2B5EF4-FFF2-40B4-BE49-F238E27FC236}">
                        <a16:creationId xmlns:a16="http://schemas.microsoft.com/office/drawing/2014/main" id="{3BB4504D-1A2B-9343-8787-5B23B1213677}"/>
                      </a:ext>
                    </a:extLst>
                  </p:cNvPr>
                  <p:cNvGrpSpPr>
                    <a:grpSpLocks/>
                  </p:cNvGrpSpPr>
                  <p:nvPr/>
                </p:nvGrpSpPr>
                <p:grpSpPr bwMode="auto">
                  <a:xfrm>
                    <a:off x="672" y="1920"/>
                    <a:ext cx="145" cy="144"/>
                    <a:chOff x="672" y="1920"/>
                    <a:chExt cx="145" cy="144"/>
                  </a:xfrm>
                </p:grpSpPr>
                <p:sp>
                  <p:nvSpPr>
                    <p:cNvPr id="450" name="Line 268">
                      <a:extLst>
                        <a:ext uri="{FF2B5EF4-FFF2-40B4-BE49-F238E27FC236}">
                          <a16:creationId xmlns:a16="http://schemas.microsoft.com/office/drawing/2014/main" id="{47C9C95F-7187-0B4A-8496-E31A38F679B9}"/>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51" name="Line 269">
                      <a:extLst>
                        <a:ext uri="{FF2B5EF4-FFF2-40B4-BE49-F238E27FC236}">
                          <a16:creationId xmlns:a16="http://schemas.microsoft.com/office/drawing/2014/main" id="{33A91F87-4A1F-2D40-8D8C-B09DE015907F}"/>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447" name="Group 270">
                    <a:extLst>
                      <a:ext uri="{FF2B5EF4-FFF2-40B4-BE49-F238E27FC236}">
                        <a16:creationId xmlns:a16="http://schemas.microsoft.com/office/drawing/2014/main" id="{500194A4-54C5-0641-B353-57816A036364}"/>
                      </a:ext>
                    </a:extLst>
                  </p:cNvPr>
                  <p:cNvGrpSpPr>
                    <a:grpSpLocks/>
                  </p:cNvGrpSpPr>
                  <p:nvPr/>
                </p:nvGrpSpPr>
                <p:grpSpPr bwMode="auto">
                  <a:xfrm>
                    <a:off x="818" y="1776"/>
                    <a:ext cx="145" cy="144"/>
                    <a:chOff x="672" y="1920"/>
                    <a:chExt cx="145" cy="144"/>
                  </a:xfrm>
                </p:grpSpPr>
                <p:sp>
                  <p:nvSpPr>
                    <p:cNvPr id="448" name="Line 271">
                      <a:extLst>
                        <a:ext uri="{FF2B5EF4-FFF2-40B4-BE49-F238E27FC236}">
                          <a16:creationId xmlns:a16="http://schemas.microsoft.com/office/drawing/2014/main" id="{1FDA36DA-2649-534C-B0C6-3320116F465D}"/>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49" name="Line 272">
                      <a:extLst>
                        <a:ext uri="{FF2B5EF4-FFF2-40B4-BE49-F238E27FC236}">
                          <a16:creationId xmlns:a16="http://schemas.microsoft.com/office/drawing/2014/main" id="{ED38F4B9-ADDD-1740-ACAD-6B7D2291F3DC}"/>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439" name="Group 273">
                  <a:extLst>
                    <a:ext uri="{FF2B5EF4-FFF2-40B4-BE49-F238E27FC236}">
                      <a16:creationId xmlns:a16="http://schemas.microsoft.com/office/drawing/2014/main" id="{DBA0E83F-92A1-3B41-828B-8B2BBBBAA69E}"/>
                    </a:ext>
                  </a:extLst>
                </p:cNvPr>
                <p:cNvGrpSpPr>
                  <a:grpSpLocks/>
                </p:cNvGrpSpPr>
                <p:nvPr/>
              </p:nvGrpSpPr>
              <p:grpSpPr bwMode="auto">
                <a:xfrm>
                  <a:off x="964" y="1486"/>
                  <a:ext cx="291" cy="288"/>
                  <a:chOff x="672" y="1776"/>
                  <a:chExt cx="291" cy="288"/>
                </a:xfrm>
              </p:grpSpPr>
              <p:grpSp>
                <p:nvGrpSpPr>
                  <p:cNvPr id="440" name="Group 274">
                    <a:extLst>
                      <a:ext uri="{FF2B5EF4-FFF2-40B4-BE49-F238E27FC236}">
                        <a16:creationId xmlns:a16="http://schemas.microsoft.com/office/drawing/2014/main" id="{ADE50871-4E66-4249-9CD5-5873E4222FC0}"/>
                      </a:ext>
                    </a:extLst>
                  </p:cNvPr>
                  <p:cNvGrpSpPr>
                    <a:grpSpLocks/>
                  </p:cNvGrpSpPr>
                  <p:nvPr/>
                </p:nvGrpSpPr>
                <p:grpSpPr bwMode="auto">
                  <a:xfrm>
                    <a:off x="672" y="1920"/>
                    <a:ext cx="145" cy="144"/>
                    <a:chOff x="672" y="1920"/>
                    <a:chExt cx="145" cy="144"/>
                  </a:xfrm>
                </p:grpSpPr>
                <p:sp>
                  <p:nvSpPr>
                    <p:cNvPr id="444" name="Line 275">
                      <a:extLst>
                        <a:ext uri="{FF2B5EF4-FFF2-40B4-BE49-F238E27FC236}">
                          <a16:creationId xmlns:a16="http://schemas.microsoft.com/office/drawing/2014/main" id="{6105385D-B8C1-9E47-B0C5-FD41228A2B32}"/>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45" name="Line 276">
                      <a:extLst>
                        <a:ext uri="{FF2B5EF4-FFF2-40B4-BE49-F238E27FC236}">
                          <a16:creationId xmlns:a16="http://schemas.microsoft.com/office/drawing/2014/main" id="{E47EBE3F-A869-2749-9EBA-837F378EC1BC}"/>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441" name="Group 277">
                    <a:extLst>
                      <a:ext uri="{FF2B5EF4-FFF2-40B4-BE49-F238E27FC236}">
                        <a16:creationId xmlns:a16="http://schemas.microsoft.com/office/drawing/2014/main" id="{C321EA68-449A-194D-B714-57BECE87067E}"/>
                      </a:ext>
                    </a:extLst>
                  </p:cNvPr>
                  <p:cNvGrpSpPr>
                    <a:grpSpLocks/>
                  </p:cNvGrpSpPr>
                  <p:nvPr/>
                </p:nvGrpSpPr>
                <p:grpSpPr bwMode="auto">
                  <a:xfrm>
                    <a:off x="818" y="1776"/>
                    <a:ext cx="145" cy="144"/>
                    <a:chOff x="672" y="1920"/>
                    <a:chExt cx="145" cy="144"/>
                  </a:xfrm>
                </p:grpSpPr>
                <p:sp>
                  <p:nvSpPr>
                    <p:cNvPr id="442" name="Line 278">
                      <a:extLst>
                        <a:ext uri="{FF2B5EF4-FFF2-40B4-BE49-F238E27FC236}">
                          <a16:creationId xmlns:a16="http://schemas.microsoft.com/office/drawing/2014/main" id="{0BC1D629-7CBF-4947-BBB5-DF0E6A1B00D7}"/>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43" name="Line 279">
                      <a:extLst>
                        <a:ext uri="{FF2B5EF4-FFF2-40B4-BE49-F238E27FC236}">
                          <a16:creationId xmlns:a16="http://schemas.microsoft.com/office/drawing/2014/main" id="{E702AD42-70DB-5441-87E9-BC7872AFFF3E}"/>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grpSp>
            <p:nvGrpSpPr>
              <p:cNvPr id="428" name="Group 280">
                <a:extLst>
                  <a:ext uri="{FF2B5EF4-FFF2-40B4-BE49-F238E27FC236}">
                    <a16:creationId xmlns:a16="http://schemas.microsoft.com/office/drawing/2014/main" id="{BE071EE1-B986-0248-B7C6-E944D585DA33}"/>
                  </a:ext>
                </a:extLst>
              </p:cNvPr>
              <p:cNvGrpSpPr>
                <a:grpSpLocks/>
              </p:cNvGrpSpPr>
              <p:nvPr/>
            </p:nvGrpSpPr>
            <p:grpSpPr bwMode="auto">
              <a:xfrm>
                <a:off x="1259" y="1217"/>
                <a:ext cx="291" cy="288"/>
                <a:chOff x="672" y="1776"/>
                <a:chExt cx="291" cy="288"/>
              </a:xfrm>
            </p:grpSpPr>
            <p:grpSp>
              <p:nvGrpSpPr>
                <p:cNvPr id="432" name="Group 281">
                  <a:extLst>
                    <a:ext uri="{FF2B5EF4-FFF2-40B4-BE49-F238E27FC236}">
                      <a16:creationId xmlns:a16="http://schemas.microsoft.com/office/drawing/2014/main" id="{7229A489-CAC6-274F-AF69-A101419B763B}"/>
                    </a:ext>
                  </a:extLst>
                </p:cNvPr>
                <p:cNvGrpSpPr>
                  <a:grpSpLocks/>
                </p:cNvGrpSpPr>
                <p:nvPr/>
              </p:nvGrpSpPr>
              <p:grpSpPr bwMode="auto">
                <a:xfrm>
                  <a:off x="672" y="1920"/>
                  <a:ext cx="145" cy="144"/>
                  <a:chOff x="672" y="1920"/>
                  <a:chExt cx="145" cy="144"/>
                </a:xfrm>
              </p:grpSpPr>
              <p:sp>
                <p:nvSpPr>
                  <p:cNvPr id="436" name="Line 282">
                    <a:extLst>
                      <a:ext uri="{FF2B5EF4-FFF2-40B4-BE49-F238E27FC236}">
                        <a16:creationId xmlns:a16="http://schemas.microsoft.com/office/drawing/2014/main" id="{74E31333-2568-0642-8D3B-1650F159FCF4}"/>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37" name="Line 283">
                    <a:extLst>
                      <a:ext uri="{FF2B5EF4-FFF2-40B4-BE49-F238E27FC236}">
                        <a16:creationId xmlns:a16="http://schemas.microsoft.com/office/drawing/2014/main" id="{98BA3F1E-08EE-4746-B16D-A5A2FB8E92DC}"/>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433" name="Group 284">
                  <a:extLst>
                    <a:ext uri="{FF2B5EF4-FFF2-40B4-BE49-F238E27FC236}">
                      <a16:creationId xmlns:a16="http://schemas.microsoft.com/office/drawing/2014/main" id="{199D0F45-97C2-344B-85F5-3E8B9657CFE9}"/>
                    </a:ext>
                  </a:extLst>
                </p:cNvPr>
                <p:cNvGrpSpPr>
                  <a:grpSpLocks/>
                </p:cNvGrpSpPr>
                <p:nvPr/>
              </p:nvGrpSpPr>
              <p:grpSpPr bwMode="auto">
                <a:xfrm>
                  <a:off x="818" y="1776"/>
                  <a:ext cx="145" cy="144"/>
                  <a:chOff x="672" y="1920"/>
                  <a:chExt cx="145" cy="144"/>
                </a:xfrm>
              </p:grpSpPr>
              <p:sp>
                <p:nvSpPr>
                  <p:cNvPr id="434" name="Line 285">
                    <a:extLst>
                      <a:ext uri="{FF2B5EF4-FFF2-40B4-BE49-F238E27FC236}">
                        <a16:creationId xmlns:a16="http://schemas.microsoft.com/office/drawing/2014/main" id="{B2664896-9A99-934B-910D-7193C0DAD308}"/>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35" name="Line 286">
                    <a:extLst>
                      <a:ext uri="{FF2B5EF4-FFF2-40B4-BE49-F238E27FC236}">
                        <a16:creationId xmlns:a16="http://schemas.microsoft.com/office/drawing/2014/main" id="{E43C55B4-FF96-6947-854C-72D13A10754E}"/>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429" name="Group 287">
                <a:extLst>
                  <a:ext uri="{FF2B5EF4-FFF2-40B4-BE49-F238E27FC236}">
                    <a16:creationId xmlns:a16="http://schemas.microsoft.com/office/drawing/2014/main" id="{E773068B-72AF-1E4E-805C-FB886AD66408}"/>
                  </a:ext>
                </a:extLst>
              </p:cNvPr>
              <p:cNvGrpSpPr>
                <a:grpSpLocks/>
              </p:cNvGrpSpPr>
              <p:nvPr/>
            </p:nvGrpSpPr>
            <p:grpSpPr bwMode="auto">
              <a:xfrm>
                <a:off x="1551" y="1071"/>
                <a:ext cx="145" cy="144"/>
                <a:chOff x="672" y="1920"/>
                <a:chExt cx="145" cy="144"/>
              </a:xfrm>
            </p:grpSpPr>
            <p:sp>
              <p:nvSpPr>
                <p:cNvPr id="430" name="Line 288">
                  <a:extLst>
                    <a:ext uri="{FF2B5EF4-FFF2-40B4-BE49-F238E27FC236}">
                      <a16:creationId xmlns:a16="http://schemas.microsoft.com/office/drawing/2014/main" id="{016DE7C6-744C-CF4D-9603-B9B0567975A4}"/>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31" name="Line 289">
                  <a:extLst>
                    <a:ext uri="{FF2B5EF4-FFF2-40B4-BE49-F238E27FC236}">
                      <a16:creationId xmlns:a16="http://schemas.microsoft.com/office/drawing/2014/main" id="{3936F322-2E52-8A48-98FB-C4941C484F3F}"/>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412" name="Group 290">
              <a:extLst>
                <a:ext uri="{FF2B5EF4-FFF2-40B4-BE49-F238E27FC236}">
                  <a16:creationId xmlns:a16="http://schemas.microsoft.com/office/drawing/2014/main" id="{F68B663C-2198-094C-B28B-2828EAAB82D1}"/>
                </a:ext>
              </a:extLst>
            </p:cNvPr>
            <p:cNvGrpSpPr>
              <a:grpSpLocks/>
            </p:cNvGrpSpPr>
            <p:nvPr/>
          </p:nvGrpSpPr>
          <p:grpSpPr bwMode="auto">
            <a:xfrm>
              <a:off x="1673" y="1147"/>
              <a:ext cx="583" cy="578"/>
              <a:chOff x="672" y="1486"/>
              <a:chExt cx="583" cy="578"/>
            </a:xfrm>
          </p:grpSpPr>
          <p:grpSp>
            <p:nvGrpSpPr>
              <p:cNvPr id="413" name="Group 291">
                <a:extLst>
                  <a:ext uri="{FF2B5EF4-FFF2-40B4-BE49-F238E27FC236}">
                    <a16:creationId xmlns:a16="http://schemas.microsoft.com/office/drawing/2014/main" id="{5A97AB60-18EF-0243-A1FF-2BF42CBB2F77}"/>
                  </a:ext>
                </a:extLst>
              </p:cNvPr>
              <p:cNvGrpSpPr>
                <a:grpSpLocks/>
              </p:cNvGrpSpPr>
              <p:nvPr/>
            </p:nvGrpSpPr>
            <p:grpSpPr bwMode="auto">
              <a:xfrm>
                <a:off x="672" y="1776"/>
                <a:ext cx="291" cy="288"/>
                <a:chOff x="672" y="1776"/>
                <a:chExt cx="291" cy="288"/>
              </a:xfrm>
            </p:grpSpPr>
            <p:grpSp>
              <p:nvGrpSpPr>
                <p:cNvPr id="421" name="Group 292">
                  <a:extLst>
                    <a:ext uri="{FF2B5EF4-FFF2-40B4-BE49-F238E27FC236}">
                      <a16:creationId xmlns:a16="http://schemas.microsoft.com/office/drawing/2014/main" id="{2B4B77F7-854F-F143-9436-9C80F22387D4}"/>
                    </a:ext>
                  </a:extLst>
                </p:cNvPr>
                <p:cNvGrpSpPr>
                  <a:grpSpLocks/>
                </p:cNvGrpSpPr>
                <p:nvPr/>
              </p:nvGrpSpPr>
              <p:grpSpPr bwMode="auto">
                <a:xfrm>
                  <a:off x="672" y="1920"/>
                  <a:ext cx="145" cy="144"/>
                  <a:chOff x="672" y="1920"/>
                  <a:chExt cx="145" cy="144"/>
                </a:xfrm>
              </p:grpSpPr>
              <p:sp>
                <p:nvSpPr>
                  <p:cNvPr id="425" name="Line 293">
                    <a:extLst>
                      <a:ext uri="{FF2B5EF4-FFF2-40B4-BE49-F238E27FC236}">
                        <a16:creationId xmlns:a16="http://schemas.microsoft.com/office/drawing/2014/main" id="{2FF0E93C-F1F9-7B49-8B1B-8BAD10F67ABF}"/>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26" name="Line 294">
                    <a:extLst>
                      <a:ext uri="{FF2B5EF4-FFF2-40B4-BE49-F238E27FC236}">
                        <a16:creationId xmlns:a16="http://schemas.microsoft.com/office/drawing/2014/main" id="{44E6EFCD-AE01-414D-8B02-800D0BCBAB27}"/>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422" name="Group 295">
                  <a:extLst>
                    <a:ext uri="{FF2B5EF4-FFF2-40B4-BE49-F238E27FC236}">
                      <a16:creationId xmlns:a16="http://schemas.microsoft.com/office/drawing/2014/main" id="{F14A7FE1-7840-A04E-8A45-1602A0A5CBC0}"/>
                    </a:ext>
                  </a:extLst>
                </p:cNvPr>
                <p:cNvGrpSpPr>
                  <a:grpSpLocks/>
                </p:cNvGrpSpPr>
                <p:nvPr/>
              </p:nvGrpSpPr>
              <p:grpSpPr bwMode="auto">
                <a:xfrm>
                  <a:off x="818" y="1776"/>
                  <a:ext cx="145" cy="144"/>
                  <a:chOff x="672" y="1920"/>
                  <a:chExt cx="145" cy="144"/>
                </a:xfrm>
              </p:grpSpPr>
              <p:sp>
                <p:nvSpPr>
                  <p:cNvPr id="423" name="Line 296">
                    <a:extLst>
                      <a:ext uri="{FF2B5EF4-FFF2-40B4-BE49-F238E27FC236}">
                        <a16:creationId xmlns:a16="http://schemas.microsoft.com/office/drawing/2014/main" id="{0C44817A-8DE7-E74C-8DEF-886B48222722}"/>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24" name="Line 297">
                    <a:extLst>
                      <a:ext uri="{FF2B5EF4-FFF2-40B4-BE49-F238E27FC236}">
                        <a16:creationId xmlns:a16="http://schemas.microsoft.com/office/drawing/2014/main" id="{C7FE7A0E-E74D-E840-B1B1-ED9C2641F67A}"/>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414" name="Group 298">
                <a:extLst>
                  <a:ext uri="{FF2B5EF4-FFF2-40B4-BE49-F238E27FC236}">
                    <a16:creationId xmlns:a16="http://schemas.microsoft.com/office/drawing/2014/main" id="{BAE76EE8-D72E-7B46-9B65-1BDDB924335F}"/>
                  </a:ext>
                </a:extLst>
              </p:cNvPr>
              <p:cNvGrpSpPr>
                <a:grpSpLocks/>
              </p:cNvGrpSpPr>
              <p:nvPr/>
            </p:nvGrpSpPr>
            <p:grpSpPr bwMode="auto">
              <a:xfrm>
                <a:off x="964" y="1486"/>
                <a:ext cx="291" cy="288"/>
                <a:chOff x="672" y="1776"/>
                <a:chExt cx="291" cy="288"/>
              </a:xfrm>
            </p:grpSpPr>
            <p:grpSp>
              <p:nvGrpSpPr>
                <p:cNvPr id="415" name="Group 299">
                  <a:extLst>
                    <a:ext uri="{FF2B5EF4-FFF2-40B4-BE49-F238E27FC236}">
                      <a16:creationId xmlns:a16="http://schemas.microsoft.com/office/drawing/2014/main" id="{83CD0457-8AD2-E843-AAF8-B0F1829FB9DD}"/>
                    </a:ext>
                  </a:extLst>
                </p:cNvPr>
                <p:cNvGrpSpPr>
                  <a:grpSpLocks/>
                </p:cNvGrpSpPr>
                <p:nvPr/>
              </p:nvGrpSpPr>
              <p:grpSpPr bwMode="auto">
                <a:xfrm>
                  <a:off x="672" y="1920"/>
                  <a:ext cx="145" cy="144"/>
                  <a:chOff x="672" y="1920"/>
                  <a:chExt cx="145" cy="144"/>
                </a:xfrm>
              </p:grpSpPr>
              <p:sp>
                <p:nvSpPr>
                  <p:cNvPr id="419" name="Line 300">
                    <a:extLst>
                      <a:ext uri="{FF2B5EF4-FFF2-40B4-BE49-F238E27FC236}">
                        <a16:creationId xmlns:a16="http://schemas.microsoft.com/office/drawing/2014/main" id="{A755790D-3242-B64C-B9BA-B6E2166A5622}"/>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20" name="Line 301">
                    <a:extLst>
                      <a:ext uri="{FF2B5EF4-FFF2-40B4-BE49-F238E27FC236}">
                        <a16:creationId xmlns:a16="http://schemas.microsoft.com/office/drawing/2014/main" id="{EE069ECB-9B06-9247-8CA7-98D070E6CE5E}"/>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416" name="Group 302">
                  <a:extLst>
                    <a:ext uri="{FF2B5EF4-FFF2-40B4-BE49-F238E27FC236}">
                      <a16:creationId xmlns:a16="http://schemas.microsoft.com/office/drawing/2014/main" id="{65323115-99B2-2B48-9A17-90D66814A4D0}"/>
                    </a:ext>
                  </a:extLst>
                </p:cNvPr>
                <p:cNvGrpSpPr>
                  <a:grpSpLocks/>
                </p:cNvGrpSpPr>
                <p:nvPr/>
              </p:nvGrpSpPr>
              <p:grpSpPr bwMode="auto">
                <a:xfrm>
                  <a:off x="818" y="1776"/>
                  <a:ext cx="145" cy="144"/>
                  <a:chOff x="672" y="1920"/>
                  <a:chExt cx="145" cy="144"/>
                </a:xfrm>
              </p:grpSpPr>
              <p:sp>
                <p:nvSpPr>
                  <p:cNvPr id="417" name="Line 303">
                    <a:extLst>
                      <a:ext uri="{FF2B5EF4-FFF2-40B4-BE49-F238E27FC236}">
                        <a16:creationId xmlns:a16="http://schemas.microsoft.com/office/drawing/2014/main" id="{19BED610-B77A-0442-981F-B9C075A78996}"/>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18" name="Line 304">
                    <a:extLst>
                      <a:ext uri="{FF2B5EF4-FFF2-40B4-BE49-F238E27FC236}">
                        <a16:creationId xmlns:a16="http://schemas.microsoft.com/office/drawing/2014/main" id="{66FBF5F5-B319-504D-8CF7-D8606838AD43}"/>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grpSp>
      <p:grpSp>
        <p:nvGrpSpPr>
          <p:cNvPr id="2" name="Group 1">
            <a:extLst>
              <a:ext uri="{FF2B5EF4-FFF2-40B4-BE49-F238E27FC236}">
                <a16:creationId xmlns:a16="http://schemas.microsoft.com/office/drawing/2014/main" id="{B26649D5-E4EE-4F43-8952-3DE73D1995E6}"/>
              </a:ext>
            </a:extLst>
          </p:cNvPr>
          <p:cNvGrpSpPr/>
          <p:nvPr/>
        </p:nvGrpSpPr>
        <p:grpSpPr>
          <a:xfrm>
            <a:off x="6369579" y="1703345"/>
            <a:ext cx="4535488" cy="2581276"/>
            <a:chOff x="7656512" y="-921322"/>
            <a:chExt cx="4535488" cy="2581276"/>
          </a:xfrm>
        </p:grpSpPr>
        <p:grpSp>
          <p:nvGrpSpPr>
            <p:cNvPr id="363" name="Group 306">
              <a:extLst>
                <a:ext uri="{FF2B5EF4-FFF2-40B4-BE49-F238E27FC236}">
                  <a16:creationId xmlns:a16="http://schemas.microsoft.com/office/drawing/2014/main" id="{0516F032-FE9D-2B4F-8986-B4FAAF3F0169}"/>
                </a:ext>
              </a:extLst>
            </p:cNvPr>
            <p:cNvGrpSpPr>
              <a:grpSpLocks/>
            </p:cNvGrpSpPr>
            <p:nvPr/>
          </p:nvGrpSpPr>
          <p:grpSpPr bwMode="auto">
            <a:xfrm>
              <a:off x="7656512" y="-921322"/>
              <a:ext cx="2552700" cy="2525713"/>
              <a:chOff x="648" y="1147"/>
              <a:chExt cx="1608" cy="1591"/>
            </a:xfrm>
          </p:grpSpPr>
          <p:grpSp>
            <p:nvGrpSpPr>
              <p:cNvPr id="370" name="Group 307">
                <a:extLst>
                  <a:ext uri="{FF2B5EF4-FFF2-40B4-BE49-F238E27FC236}">
                    <a16:creationId xmlns:a16="http://schemas.microsoft.com/office/drawing/2014/main" id="{FCE877C4-30B2-B143-B2B5-3F9FC5C2065D}"/>
                  </a:ext>
                </a:extLst>
              </p:cNvPr>
              <p:cNvGrpSpPr>
                <a:grpSpLocks/>
              </p:cNvGrpSpPr>
              <p:nvPr/>
            </p:nvGrpSpPr>
            <p:grpSpPr bwMode="auto">
              <a:xfrm>
                <a:off x="648" y="1725"/>
                <a:ext cx="1024" cy="1013"/>
                <a:chOff x="672" y="1071"/>
                <a:chExt cx="1024" cy="1013"/>
              </a:xfrm>
            </p:grpSpPr>
            <p:grpSp>
              <p:nvGrpSpPr>
                <p:cNvPr id="386" name="Group 308">
                  <a:extLst>
                    <a:ext uri="{FF2B5EF4-FFF2-40B4-BE49-F238E27FC236}">
                      <a16:creationId xmlns:a16="http://schemas.microsoft.com/office/drawing/2014/main" id="{FAA05A91-979A-6E4C-A6D3-AF67FC046527}"/>
                    </a:ext>
                  </a:extLst>
                </p:cNvPr>
                <p:cNvGrpSpPr>
                  <a:grpSpLocks/>
                </p:cNvGrpSpPr>
                <p:nvPr/>
              </p:nvGrpSpPr>
              <p:grpSpPr bwMode="auto">
                <a:xfrm>
                  <a:off x="672" y="1506"/>
                  <a:ext cx="583" cy="578"/>
                  <a:chOff x="672" y="1486"/>
                  <a:chExt cx="583" cy="578"/>
                </a:xfrm>
              </p:grpSpPr>
              <p:grpSp>
                <p:nvGrpSpPr>
                  <p:cNvPr id="397" name="Group 309">
                    <a:extLst>
                      <a:ext uri="{FF2B5EF4-FFF2-40B4-BE49-F238E27FC236}">
                        <a16:creationId xmlns:a16="http://schemas.microsoft.com/office/drawing/2014/main" id="{6021DC4E-9A45-C14C-A354-9C1D3F32B88E}"/>
                      </a:ext>
                    </a:extLst>
                  </p:cNvPr>
                  <p:cNvGrpSpPr>
                    <a:grpSpLocks/>
                  </p:cNvGrpSpPr>
                  <p:nvPr/>
                </p:nvGrpSpPr>
                <p:grpSpPr bwMode="auto">
                  <a:xfrm>
                    <a:off x="672" y="1776"/>
                    <a:ext cx="291" cy="288"/>
                    <a:chOff x="672" y="1776"/>
                    <a:chExt cx="291" cy="288"/>
                  </a:xfrm>
                </p:grpSpPr>
                <p:grpSp>
                  <p:nvGrpSpPr>
                    <p:cNvPr id="405" name="Group 310">
                      <a:extLst>
                        <a:ext uri="{FF2B5EF4-FFF2-40B4-BE49-F238E27FC236}">
                          <a16:creationId xmlns:a16="http://schemas.microsoft.com/office/drawing/2014/main" id="{47E1CFDB-4FDB-1C44-93F6-7ABDF732EA83}"/>
                        </a:ext>
                      </a:extLst>
                    </p:cNvPr>
                    <p:cNvGrpSpPr>
                      <a:grpSpLocks/>
                    </p:cNvGrpSpPr>
                    <p:nvPr/>
                  </p:nvGrpSpPr>
                  <p:grpSpPr bwMode="auto">
                    <a:xfrm>
                      <a:off x="672" y="1920"/>
                      <a:ext cx="145" cy="144"/>
                      <a:chOff x="672" y="1920"/>
                      <a:chExt cx="145" cy="144"/>
                    </a:xfrm>
                  </p:grpSpPr>
                  <p:sp>
                    <p:nvSpPr>
                      <p:cNvPr id="409" name="Line 311">
                        <a:extLst>
                          <a:ext uri="{FF2B5EF4-FFF2-40B4-BE49-F238E27FC236}">
                            <a16:creationId xmlns:a16="http://schemas.microsoft.com/office/drawing/2014/main" id="{52426066-BE78-FA40-BA19-55914C827C4A}"/>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10" name="Line 312">
                        <a:extLst>
                          <a:ext uri="{FF2B5EF4-FFF2-40B4-BE49-F238E27FC236}">
                            <a16:creationId xmlns:a16="http://schemas.microsoft.com/office/drawing/2014/main" id="{E2F7B2B2-36A4-CA4B-A8CF-83716F4F674C}"/>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406" name="Group 313">
                      <a:extLst>
                        <a:ext uri="{FF2B5EF4-FFF2-40B4-BE49-F238E27FC236}">
                          <a16:creationId xmlns:a16="http://schemas.microsoft.com/office/drawing/2014/main" id="{4755E447-E81B-0944-A9A7-DF6C99CDB035}"/>
                        </a:ext>
                      </a:extLst>
                    </p:cNvPr>
                    <p:cNvGrpSpPr>
                      <a:grpSpLocks/>
                    </p:cNvGrpSpPr>
                    <p:nvPr/>
                  </p:nvGrpSpPr>
                  <p:grpSpPr bwMode="auto">
                    <a:xfrm>
                      <a:off x="818" y="1776"/>
                      <a:ext cx="145" cy="144"/>
                      <a:chOff x="672" y="1920"/>
                      <a:chExt cx="145" cy="144"/>
                    </a:xfrm>
                  </p:grpSpPr>
                  <p:sp>
                    <p:nvSpPr>
                      <p:cNvPr id="407" name="Line 314">
                        <a:extLst>
                          <a:ext uri="{FF2B5EF4-FFF2-40B4-BE49-F238E27FC236}">
                            <a16:creationId xmlns:a16="http://schemas.microsoft.com/office/drawing/2014/main" id="{F1EF30CE-F055-0149-B8A3-9DEF6EF73A84}"/>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08" name="Line 315">
                        <a:extLst>
                          <a:ext uri="{FF2B5EF4-FFF2-40B4-BE49-F238E27FC236}">
                            <a16:creationId xmlns:a16="http://schemas.microsoft.com/office/drawing/2014/main" id="{0BB5EB04-9952-174C-99CD-3427A06864B8}"/>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398" name="Group 316">
                    <a:extLst>
                      <a:ext uri="{FF2B5EF4-FFF2-40B4-BE49-F238E27FC236}">
                        <a16:creationId xmlns:a16="http://schemas.microsoft.com/office/drawing/2014/main" id="{58F1F43C-1F32-F443-BAEB-492023EFC885}"/>
                      </a:ext>
                    </a:extLst>
                  </p:cNvPr>
                  <p:cNvGrpSpPr>
                    <a:grpSpLocks/>
                  </p:cNvGrpSpPr>
                  <p:nvPr/>
                </p:nvGrpSpPr>
                <p:grpSpPr bwMode="auto">
                  <a:xfrm>
                    <a:off x="964" y="1486"/>
                    <a:ext cx="291" cy="288"/>
                    <a:chOff x="672" y="1776"/>
                    <a:chExt cx="291" cy="288"/>
                  </a:xfrm>
                </p:grpSpPr>
                <p:grpSp>
                  <p:nvGrpSpPr>
                    <p:cNvPr id="399" name="Group 317">
                      <a:extLst>
                        <a:ext uri="{FF2B5EF4-FFF2-40B4-BE49-F238E27FC236}">
                          <a16:creationId xmlns:a16="http://schemas.microsoft.com/office/drawing/2014/main" id="{90824723-F5D4-E244-8DF6-AE09CB2E7FE1}"/>
                        </a:ext>
                      </a:extLst>
                    </p:cNvPr>
                    <p:cNvGrpSpPr>
                      <a:grpSpLocks/>
                    </p:cNvGrpSpPr>
                    <p:nvPr/>
                  </p:nvGrpSpPr>
                  <p:grpSpPr bwMode="auto">
                    <a:xfrm>
                      <a:off x="672" y="1920"/>
                      <a:ext cx="145" cy="144"/>
                      <a:chOff x="672" y="1920"/>
                      <a:chExt cx="145" cy="144"/>
                    </a:xfrm>
                  </p:grpSpPr>
                  <p:sp>
                    <p:nvSpPr>
                      <p:cNvPr id="403" name="Line 318">
                        <a:extLst>
                          <a:ext uri="{FF2B5EF4-FFF2-40B4-BE49-F238E27FC236}">
                            <a16:creationId xmlns:a16="http://schemas.microsoft.com/office/drawing/2014/main" id="{ACB7FC2A-303F-4648-9F38-4CCCB1BB39B9}"/>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04" name="Line 319">
                        <a:extLst>
                          <a:ext uri="{FF2B5EF4-FFF2-40B4-BE49-F238E27FC236}">
                            <a16:creationId xmlns:a16="http://schemas.microsoft.com/office/drawing/2014/main" id="{09ABC1E4-7543-A340-914F-466169FB484F}"/>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400" name="Group 320">
                      <a:extLst>
                        <a:ext uri="{FF2B5EF4-FFF2-40B4-BE49-F238E27FC236}">
                          <a16:creationId xmlns:a16="http://schemas.microsoft.com/office/drawing/2014/main" id="{D7DAEDF4-8339-8F41-B87B-88131AEDDC54}"/>
                        </a:ext>
                      </a:extLst>
                    </p:cNvPr>
                    <p:cNvGrpSpPr>
                      <a:grpSpLocks/>
                    </p:cNvGrpSpPr>
                    <p:nvPr/>
                  </p:nvGrpSpPr>
                  <p:grpSpPr bwMode="auto">
                    <a:xfrm>
                      <a:off x="818" y="1776"/>
                      <a:ext cx="145" cy="144"/>
                      <a:chOff x="672" y="1920"/>
                      <a:chExt cx="145" cy="144"/>
                    </a:xfrm>
                  </p:grpSpPr>
                  <p:sp>
                    <p:nvSpPr>
                      <p:cNvPr id="401" name="Line 321">
                        <a:extLst>
                          <a:ext uri="{FF2B5EF4-FFF2-40B4-BE49-F238E27FC236}">
                            <a16:creationId xmlns:a16="http://schemas.microsoft.com/office/drawing/2014/main" id="{E0F86CC7-DAB8-AD47-9235-069B9F5E2988}"/>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402" name="Line 322">
                        <a:extLst>
                          <a:ext uri="{FF2B5EF4-FFF2-40B4-BE49-F238E27FC236}">
                            <a16:creationId xmlns:a16="http://schemas.microsoft.com/office/drawing/2014/main" id="{8BE66779-1A50-884A-851D-35266CBCC86C}"/>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grpSp>
              <p:nvGrpSpPr>
                <p:cNvPr id="387" name="Group 323">
                  <a:extLst>
                    <a:ext uri="{FF2B5EF4-FFF2-40B4-BE49-F238E27FC236}">
                      <a16:creationId xmlns:a16="http://schemas.microsoft.com/office/drawing/2014/main" id="{BE59FF33-CDA5-7244-B201-8AAE14DC6D5D}"/>
                    </a:ext>
                  </a:extLst>
                </p:cNvPr>
                <p:cNvGrpSpPr>
                  <a:grpSpLocks/>
                </p:cNvGrpSpPr>
                <p:nvPr/>
              </p:nvGrpSpPr>
              <p:grpSpPr bwMode="auto">
                <a:xfrm>
                  <a:off x="1259" y="1217"/>
                  <a:ext cx="291" cy="288"/>
                  <a:chOff x="672" y="1776"/>
                  <a:chExt cx="291" cy="288"/>
                </a:xfrm>
              </p:grpSpPr>
              <p:grpSp>
                <p:nvGrpSpPr>
                  <p:cNvPr id="391" name="Group 324">
                    <a:extLst>
                      <a:ext uri="{FF2B5EF4-FFF2-40B4-BE49-F238E27FC236}">
                        <a16:creationId xmlns:a16="http://schemas.microsoft.com/office/drawing/2014/main" id="{3E3B7537-9F96-EE42-A049-F8C1ACA68B58}"/>
                      </a:ext>
                    </a:extLst>
                  </p:cNvPr>
                  <p:cNvGrpSpPr>
                    <a:grpSpLocks/>
                  </p:cNvGrpSpPr>
                  <p:nvPr/>
                </p:nvGrpSpPr>
                <p:grpSpPr bwMode="auto">
                  <a:xfrm>
                    <a:off x="672" y="1920"/>
                    <a:ext cx="145" cy="144"/>
                    <a:chOff x="672" y="1920"/>
                    <a:chExt cx="145" cy="144"/>
                  </a:xfrm>
                </p:grpSpPr>
                <p:sp>
                  <p:nvSpPr>
                    <p:cNvPr id="395" name="Line 325">
                      <a:extLst>
                        <a:ext uri="{FF2B5EF4-FFF2-40B4-BE49-F238E27FC236}">
                          <a16:creationId xmlns:a16="http://schemas.microsoft.com/office/drawing/2014/main" id="{E1F9D205-0879-BF4E-BAAF-622A6E705156}"/>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96" name="Line 326">
                      <a:extLst>
                        <a:ext uri="{FF2B5EF4-FFF2-40B4-BE49-F238E27FC236}">
                          <a16:creationId xmlns:a16="http://schemas.microsoft.com/office/drawing/2014/main" id="{2EE9D9A7-6728-744E-806D-B66ED0F1538F}"/>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392" name="Group 327">
                    <a:extLst>
                      <a:ext uri="{FF2B5EF4-FFF2-40B4-BE49-F238E27FC236}">
                        <a16:creationId xmlns:a16="http://schemas.microsoft.com/office/drawing/2014/main" id="{CF99EC66-E905-E94E-9D9A-19C9F943BBAD}"/>
                      </a:ext>
                    </a:extLst>
                  </p:cNvPr>
                  <p:cNvGrpSpPr>
                    <a:grpSpLocks/>
                  </p:cNvGrpSpPr>
                  <p:nvPr/>
                </p:nvGrpSpPr>
                <p:grpSpPr bwMode="auto">
                  <a:xfrm>
                    <a:off x="818" y="1776"/>
                    <a:ext cx="145" cy="144"/>
                    <a:chOff x="672" y="1920"/>
                    <a:chExt cx="145" cy="144"/>
                  </a:xfrm>
                </p:grpSpPr>
                <p:sp>
                  <p:nvSpPr>
                    <p:cNvPr id="393" name="Line 328">
                      <a:extLst>
                        <a:ext uri="{FF2B5EF4-FFF2-40B4-BE49-F238E27FC236}">
                          <a16:creationId xmlns:a16="http://schemas.microsoft.com/office/drawing/2014/main" id="{F9B5BC5E-33FB-D349-A3DD-AE03FB3C1E18}"/>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94" name="Line 329">
                      <a:extLst>
                        <a:ext uri="{FF2B5EF4-FFF2-40B4-BE49-F238E27FC236}">
                          <a16:creationId xmlns:a16="http://schemas.microsoft.com/office/drawing/2014/main" id="{CBD9259E-F38C-E54B-B7E4-98FDD08A9110}"/>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388" name="Group 330">
                  <a:extLst>
                    <a:ext uri="{FF2B5EF4-FFF2-40B4-BE49-F238E27FC236}">
                      <a16:creationId xmlns:a16="http://schemas.microsoft.com/office/drawing/2014/main" id="{5323BDFE-0961-3146-B4B4-FC0E9736C88B}"/>
                    </a:ext>
                  </a:extLst>
                </p:cNvPr>
                <p:cNvGrpSpPr>
                  <a:grpSpLocks/>
                </p:cNvGrpSpPr>
                <p:nvPr/>
              </p:nvGrpSpPr>
              <p:grpSpPr bwMode="auto">
                <a:xfrm>
                  <a:off x="1551" y="1071"/>
                  <a:ext cx="145" cy="144"/>
                  <a:chOff x="672" y="1920"/>
                  <a:chExt cx="145" cy="144"/>
                </a:xfrm>
              </p:grpSpPr>
              <p:sp>
                <p:nvSpPr>
                  <p:cNvPr id="389" name="Line 331">
                    <a:extLst>
                      <a:ext uri="{FF2B5EF4-FFF2-40B4-BE49-F238E27FC236}">
                        <a16:creationId xmlns:a16="http://schemas.microsoft.com/office/drawing/2014/main" id="{6115D713-81B5-6747-96FA-0F9C8C6035BF}"/>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90" name="Line 332">
                    <a:extLst>
                      <a:ext uri="{FF2B5EF4-FFF2-40B4-BE49-F238E27FC236}">
                        <a16:creationId xmlns:a16="http://schemas.microsoft.com/office/drawing/2014/main" id="{B9642549-AB85-A04B-8EC5-ADCFF9097C04}"/>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371" name="Group 333">
                <a:extLst>
                  <a:ext uri="{FF2B5EF4-FFF2-40B4-BE49-F238E27FC236}">
                    <a16:creationId xmlns:a16="http://schemas.microsoft.com/office/drawing/2014/main" id="{CAC31C7D-05D6-2F4D-A00D-F83483273BA0}"/>
                  </a:ext>
                </a:extLst>
              </p:cNvPr>
              <p:cNvGrpSpPr>
                <a:grpSpLocks/>
              </p:cNvGrpSpPr>
              <p:nvPr/>
            </p:nvGrpSpPr>
            <p:grpSpPr bwMode="auto">
              <a:xfrm>
                <a:off x="1673" y="1147"/>
                <a:ext cx="583" cy="578"/>
                <a:chOff x="672" y="1486"/>
                <a:chExt cx="583" cy="578"/>
              </a:xfrm>
            </p:grpSpPr>
            <p:grpSp>
              <p:nvGrpSpPr>
                <p:cNvPr id="372" name="Group 334">
                  <a:extLst>
                    <a:ext uri="{FF2B5EF4-FFF2-40B4-BE49-F238E27FC236}">
                      <a16:creationId xmlns:a16="http://schemas.microsoft.com/office/drawing/2014/main" id="{71C7249F-3067-1F4D-8F66-1B5B1094A3C0}"/>
                    </a:ext>
                  </a:extLst>
                </p:cNvPr>
                <p:cNvGrpSpPr>
                  <a:grpSpLocks/>
                </p:cNvGrpSpPr>
                <p:nvPr/>
              </p:nvGrpSpPr>
              <p:grpSpPr bwMode="auto">
                <a:xfrm>
                  <a:off x="672" y="1776"/>
                  <a:ext cx="291" cy="288"/>
                  <a:chOff x="672" y="1776"/>
                  <a:chExt cx="291" cy="288"/>
                </a:xfrm>
              </p:grpSpPr>
              <p:grpSp>
                <p:nvGrpSpPr>
                  <p:cNvPr id="380" name="Group 335">
                    <a:extLst>
                      <a:ext uri="{FF2B5EF4-FFF2-40B4-BE49-F238E27FC236}">
                        <a16:creationId xmlns:a16="http://schemas.microsoft.com/office/drawing/2014/main" id="{C5A6F622-F154-BF45-9F94-C3B10DC0A855}"/>
                      </a:ext>
                    </a:extLst>
                  </p:cNvPr>
                  <p:cNvGrpSpPr>
                    <a:grpSpLocks/>
                  </p:cNvGrpSpPr>
                  <p:nvPr/>
                </p:nvGrpSpPr>
                <p:grpSpPr bwMode="auto">
                  <a:xfrm>
                    <a:off x="672" y="1920"/>
                    <a:ext cx="145" cy="144"/>
                    <a:chOff x="672" y="1920"/>
                    <a:chExt cx="145" cy="144"/>
                  </a:xfrm>
                </p:grpSpPr>
                <p:sp>
                  <p:nvSpPr>
                    <p:cNvPr id="384" name="Line 336">
                      <a:extLst>
                        <a:ext uri="{FF2B5EF4-FFF2-40B4-BE49-F238E27FC236}">
                          <a16:creationId xmlns:a16="http://schemas.microsoft.com/office/drawing/2014/main" id="{DD57CCE3-92DB-3247-9E4F-34ADAD46C154}"/>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85" name="Line 337">
                      <a:extLst>
                        <a:ext uri="{FF2B5EF4-FFF2-40B4-BE49-F238E27FC236}">
                          <a16:creationId xmlns:a16="http://schemas.microsoft.com/office/drawing/2014/main" id="{CCEF5726-C82F-2140-91D2-989A78841E51}"/>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381" name="Group 338">
                    <a:extLst>
                      <a:ext uri="{FF2B5EF4-FFF2-40B4-BE49-F238E27FC236}">
                        <a16:creationId xmlns:a16="http://schemas.microsoft.com/office/drawing/2014/main" id="{A14C6AF9-8449-1549-B8F5-37FD02854EDA}"/>
                      </a:ext>
                    </a:extLst>
                  </p:cNvPr>
                  <p:cNvGrpSpPr>
                    <a:grpSpLocks/>
                  </p:cNvGrpSpPr>
                  <p:nvPr/>
                </p:nvGrpSpPr>
                <p:grpSpPr bwMode="auto">
                  <a:xfrm>
                    <a:off x="818" y="1776"/>
                    <a:ext cx="145" cy="144"/>
                    <a:chOff x="672" y="1920"/>
                    <a:chExt cx="145" cy="144"/>
                  </a:xfrm>
                </p:grpSpPr>
                <p:sp>
                  <p:nvSpPr>
                    <p:cNvPr id="382" name="Line 339">
                      <a:extLst>
                        <a:ext uri="{FF2B5EF4-FFF2-40B4-BE49-F238E27FC236}">
                          <a16:creationId xmlns:a16="http://schemas.microsoft.com/office/drawing/2014/main" id="{E22E39A0-17D3-5348-8C6E-A704BE850B08}"/>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83" name="Line 340">
                      <a:extLst>
                        <a:ext uri="{FF2B5EF4-FFF2-40B4-BE49-F238E27FC236}">
                          <a16:creationId xmlns:a16="http://schemas.microsoft.com/office/drawing/2014/main" id="{5846B49D-0E13-4949-B39E-580AB2FACA2A}"/>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nvGrpSpPr>
                <p:cNvPr id="373" name="Group 341">
                  <a:extLst>
                    <a:ext uri="{FF2B5EF4-FFF2-40B4-BE49-F238E27FC236}">
                      <a16:creationId xmlns:a16="http://schemas.microsoft.com/office/drawing/2014/main" id="{4D3495D5-9154-054B-BBB9-65F4FEE5F5C3}"/>
                    </a:ext>
                  </a:extLst>
                </p:cNvPr>
                <p:cNvGrpSpPr>
                  <a:grpSpLocks/>
                </p:cNvGrpSpPr>
                <p:nvPr/>
              </p:nvGrpSpPr>
              <p:grpSpPr bwMode="auto">
                <a:xfrm>
                  <a:off x="964" y="1486"/>
                  <a:ext cx="291" cy="288"/>
                  <a:chOff x="672" y="1776"/>
                  <a:chExt cx="291" cy="288"/>
                </a:xfrm>
              </p:grpSpPr>
              <p:grpSp>
                <p:nvGrpSpPr>
                  <p:cNvPr id="374" name="Group 342">
                    <a:extLst>
                      <a:ext uri="{FF2B5EF4-FFF2-40B4-BE49-F238E27FC236}">
                        <a16:creationId xmlns:a16="http://schemas.microsoft.com/office/drawing/2014/main" id="{E8975124-5DEB-2042-8ABB-BA0BC8FC6E65}"/>
                      </a:ext>
                    </a:extLst>
                  </p:cNvPr>
                  <p:cNvGrpSpPr>
                    <a:grpSpLocks/>
                  </p:cNvGrpSpPr>
                  <p:nvPr/>
                </p:nvGrpSpPr>
                <p:grpSpPr bwMode="auto">
                  <a:xfrm>
                    <a:off x="672" y="1920"/>
                    <a:ext cx="145" cy="144"/>
                    <a:chOff x="672" y="1920"/>
                    <a:chExt cx="145" cy="144"/>
                  </a:xfrm>
                </p:grpSpPr>
                <p:sp>
                  <p:nvSpPr>
                    <p:cNvPr id="378" name="Line 343">
                      <a:extLst>
                        <a:ext uri="{FF2B5EF4-FFF2-40B4-BE49-F238E27FC236}">
                          <a16:creationId xmlns:a16="http://schemas.microsoft.com/office/drawing/2014/main" id="{ADD7229B-D47C-E645-BBB5-A8204AC76F3F}"/>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79" name="Line 344">
                      <a:extLst>
                        <a:ext uri="{FF2B5EF4-FFF2-40B4-BE49-F238E27FC236}">
                          <a16:creationId xmlns:a16="http://schemas.microsoft.com/office/drawing/2014/main" id="{93FA844C-058B-B945-9BEC-1FC4A08EC3A6}"/>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nvGrpSpPr>
                  <p:cNvPr id="375" name="Group 345">
                    <a:extLst>
                      <a:ext uri="{FF2B5EF4-FFF2-40B4-BE49-F238E27FC236}">
                        <a16:creationId xmlns:a16="http://schemas.microsoft.com/office/drawing/2014/main" id="{936A7715-A350-CD4E-AD3B-646C2FC0EB73}"/>
                      </a:ext>
                    </a:extLst>
                  </p:cNvPr>
                  <p:cNvGrpSpPr>
                    <a:grpSpLocks/>
                  </p:cNvGrpSpPr>
                  <p:nvPr/>
                </p:nvGrpSpPr>
                <p:grpSpPr bwMode="auto">
                  <a:xfrm>
                    <a:off x="818" y="1776"/>
                    <a:ext cx="145" cy="144"/>
                    <a:chOff x="672" y="1920"/>
                    <a:chExt cx="145" cy="144"/>
                  </a:xfrm>
                </p:grpSpPr>
                <p:sp>
                  <p:nvSpPr>
                    <p:cNvPr id="376" name="Line 346">
                      <a:extLst>
                        <a:ext uri="{FF2B5EF4-FFF2-40B4-BE49-F238E27FC236}">
                          <a16:creationId xmlns:a16="http://schemas.microsoft.com/office/drawing/2014/main" id="{45FC6DFA-C931-4E4B-9342-F3BF4820A7F5}"/>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77" name="Line 347">
                      <a:extLst>
                        <a:ext uri="{FF2B5EF4-FFF2-40B4-BE49-F238E27FC236}">
                          <a16:creationId xmlns:a16="http://schemas.microsoft.com/office/drawing/2014/main" id="{1ABA2EAC-0A2B-D945-84F7-2973AB6D7D2E}"/>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grpSp>
        </p:grpSp>
        <p:sp>
          <p:nvSpPr>
            <p:cNvPr id="364" name="Text Box 348">
              <a:extLst>
                <a:ext uri="{FF2B5EF4-FFF2-40B4-BE49-F238E27FC236}">
                  <a16:creationId xmlns:a16="http://schemas.microsoft.com/office/drawing/2014/main" id="{1EE074AD-465E-A046-A879-EADCFBBADE8B}"/>
                </a:ext>
              </a:extLst>
            </p:cNvPr>
            <p:cNvSpPr txBox="1">
              <a:spLocks noChangeArrowheads="1"/>
            </p:cNvSpPr>
            <p:nvPr/>
          </p:nvSpPr>
          <p:spPr bwMode="auto">
            <a:xfrm>
              <a:off x="8126412" y="951929"/>
              <a:ext cx="4065588" cy="708025"/>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0099"/>
                  </a:solidFill>
                  <a:effectLst/>
                  <a:uLnTx/>
                  <a:uFillTx/>
                  <a:latin typeface="Calibri" panose="020F0502020204030204"/>
                  <a:ea typeface="+mn-ea"/>
                  <a:cs typeface="Arial"/>
                </a:rPr>
                <a:t>3. </a:t>
              </a:r>
              <a:r>
                <a:rPr kumimoji="0" lang="en-US" sz="2000" b="0" i="0" u="none" strike="noStrike" kern="1200" cap="none" spc="0" normalizeH="0" baseline="0" noProof="0" dirty="0">
                  <a:ln>
                    <a:noFill/>
                  </a:ln>
                  <a:solidFill>
                    <a:srgbClr val="000099"/>
                  </a:solidFill>
                  <a:effectLst/>
                  <a:uLnTx/>
                  <a:uFillTx/>
                  <a:latin typeface="Calibri" panose="020F0502020204030204"/>
                  <a:ea typeface="+mn-ea"/>
                  <a:cs typeface="Arial"/>
                </a:rPr>
                <a:t>video received, played out at client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99"/>
                  </a:solidFill>
                  <a:effectLst/>
                  <a:uLnTx/>
                  <a:uFillTx/>
                  <a:latin typeface="Calibri" panose="020F0502020204030204"/>
                  <a:ea typeface="+mn-ea"/>
                  <a:cs typeface="Arial"/>
                </a:rPr>
                <a:t>(30 frames/sec)</a:t>
              </a:r>
              <a:endParaRPr kumimoji="0" lang="en-US" sz="1800" b="0" i="0" u="none" strike="noStrike" kern="1200" cap="none" spc="0" normalizeH="0" baseline="0" noProof="0" dirty="0">
                <a:ln>
                  <a:noFill/>
                </a:ln>
                <a:solidFill>
                  <a:srgbClr val="000099"/>
                </a:solidFill>
                <a:effectLst/>
                <a:uLnTx/>
                <a:uFillTx/>
                <a:latin typeface="Calibri" panose="020F0502020204030204"/>
                <a:ea typeface="+mn-ea"/>
                <a:cs typeface="Arial"/>
              </a:endParaRPr>
            </a:p>
          </p:txBody>
        </p:sp>
        <p:grpSp>
          <p:nvGrpSpPr>
            <p:cNvPr id="365" name="Group 349">
              <a:extLst>
                <a:ext uri="{FF2B5EF4-FFF2-40B4-BE49-F238E27FC236}">
                  <a16:creationId xmlns:a16="http://schemas.microsoft.com/office/drawing/2014/main" id="{0388287B-726E-2B4E-A59D-B016F4430D49}"/>
                </a:ext>
              </a:extLst>
            </p:cNvPr>
            <p:cNvGrpSpPr>
              <a:grpSpLocks/>
            </p:cNvGrpSpPr>
            <p:nvPr/>
          </p:nvGrpSpPr>
          <p:grpSpPr bwMode="auto">
            <a:xfrm>
              <a:off x="9312275" y="210566"/>
              <a:ext cx="677863" cy="663575"/>
              <a:chOff x="4437" y="1472"/>
              <a:chExt cx="427" cy="418"/>
            </a:xfrm>
          </p:grpSpPr>
          <p:sp>
            <p:nvSpPr>
              <p:cNvPr id="366" name="Rectangle 350">
                <a:extLst>
                  <a:ext uri="{FF2B5EF4-FFF2-40B4-BE49-F238E27FC236}">
                    <a16:creationId xmlns:a16="http://schemas.microsoft.com/office/drawing/2014/main" id="{BFCF8F0E-EC75-D24F-AAFC-E0B1D5278CBE}"/>
                  </a:ext>
                </a:extLst>
              </p:cNvPr>
              <p:cNvSpPr>
                <a:spLocks noChangeArrowheads="1"/>
              </p:cNvSpPr>
              <p:nvPr/>
            </p:nvSpPr>
            <p:spPr bwMode="auto">
              <a:xfrm>
                <a:off x="4443" y="1475"/>
                <a:ext cx="421" cy="361"/>
              </a:xfrm>
              <a:prstGeom prst="rect">
                <a:avLst/>
              </a:prstGeom>
              <a:gradFill rotWithShape="0">
                <a:gsLst>
                  <a:gs pos="0">
                    <a:srgbClr val="99CCFF">
                      <a:gamma/>
                      <a:shade val="46275"/>
                      <a:invGamma/>
                    </a:srgbClr>
                  </a:gs>
                  <a:gs pos="50000">
                    <a:srgbClr val="99CCFF"/>
                  </a:gs>
                  <a:gs pos="100000">
                    <a:srgbClr val="99CCFF">
                      <a:gamma/>
                      <a:shade val="46275"/>
                      <a:invGamma/>
                    </a:srgbClr>
                  </a:gs>
                </a:gsLst>
                <a:lin ang="5400000" scaled="1"/>
              </a:gradFill>
              <a:ln w="19050">
                <a:solidFill>
                  <a:srgbClr val="5F5F5F"/>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67" name="Rectangle 351">
                <a:extLst>
                  <a:ext uri="{FF2B5EF4-FFF2-40B4-BE49-F238E27FC236}">
                    <a16:creationId xmlns:a16="http://schemas.microsoft.com/office/drawing/2014/main" id="{14E93C87-60E1-B54D-BE05-A6BA7A645DE0}"/>
                  </a:ext>
                </a:extLst>
              </p:cNvPr>
              <p:cNvSpPr>
                <a:spLocks noChangeArrowheads="1"/>
              </p:cNvSpPr>
              <p:nvPr/>
            </p:nvSpPr>
            <p:spPr bwMode="auto">
              <a:xfrm>
                <a:off x="4567" y="1837"/>
                <a:ext cx="179" cy="23"/>
              </a:xfrm>
              <a:prstGeom prst="rect">
                <a:avLst/>
              </a:prstGeom>
              <a:solidFill>
                <a:srgbClr val="5F5F5F"/>
              </a:solidFill>
              <a:ln w="19050">
                <a:solidFill>
                  <a:srgbClr val="5F5F5F"/>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68" name="Rectangle 352">
                <a:extLst>
                  <a:ext uri="{FF2B5EF4-FFF2-40B4-BE49-F238E27FC236}">
                    <a16:creationId xmlns:a16="http://schemas.microsoft.com/office/drawing/2014/main" id="{F78CE801-66E6-3847-8195-5DFE1E22B304}"/>
                  </a:ext>
                </a:extLst>
              </p:cNvPr>
              <p:cNvSpPr>
                <a:spLocks noChangeArrowheads="1"/>
              </p:cNvSpPr>
              <p:nvPr/>
            </p:nvSpPr>
            <p:spPr bwMode="auto">
              <a:xfrm>
                <a:off x="4442" y="1866"/>
                <a:ext cx="414" cy="24"/>
              </a:xfrm>
              <a:prstGeom prst="rect">
                <a:avLst/>
              </a:prstGeom>
              <a:solidFill>
                <a:schemeClr val="tx2"/>
              </a:solidFill>
              <a:ln w="1905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sp>
            <p:nvSpPr>
              <p:cNvPr id="369" name="Rectangle 353">
                <a:extLst>
                  <a:ext uri="{FF2B5EF4-FFF2-40B4-BE49-F238E27FC236}">
                    <a16:creationId xmlns:a16="http://schemas.microsoft.com/office/drawing/2014/main" id="{28642E6F-604C-1A49-B871-85987CBF86C0}"/>
                  </a:ext>
                </a:extLst>
              </p:cNvPr>
              <p:cNvSpPr>
                <a:spLocks noChangeArrowheads="1"/>
              </p:cNvSpPr>
              <p:nvPr/>
            </p:nvSpPr>
            <p:spPr bwMode="auto">
              <a:xfrm>
                <a:off x="4437" y="1472"/>
                <a:ext cx="423" cy="356"/>
              </a:xfrm>
              <a:prstGeom prst="rect">
                <a:avLst/>
              </a:prstGeom>
              <a:noFill/>
              <a:ln w="19050">
                <a:solidFill>
                  <a:srgbClr val="0000A3"/>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grpSp>
      <p:sp>
        <p:nvSpPr>
          <p:cNvPr id="452" name="Line 169">
            <a:extLst>
              <a:ext uri="{FF2B5EF4-FFF2-40B4-BE49-F238E27FC236}">
                <a16:creationId xmlns:a16="http://schemas.microsoft.com/office/drawing/2014/main" id="{DA225847-8F7D-9F44-BA01-7DC68D99A9B7}"/>
              </a:ext>
            </a:extLst>
          </p:cNvPr>
          <p:cNvSpPr>
            <a:spLocks noChangeShapeType="1"/>
          </p:cNvSpPr>
          <p:nvPr/>
        </p:nvSpPr>
        <p:spPr bwMode="auto">
          <a:xfrm flipH="1">
            <a:off x="1386918" y="4214238"/>
            <a:ext cx="7815263" cy="14288"/>
          </a:xfrm>
          <a:prstGeom prst="line">
            <a:avLst/>
          </a:prstGeom>
          <a:noFill/>
          <a:ln w="28575">
            <a:solidFill>
              <a:schemeClr val="tx1"/>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p:txBody>
      </p:sp>
      <p:grpSp>
        <p:nvGrpSpPr>
          <p:cNvPr id="11" name="Group 10">
            <a:extLst>
              <a:ext uri="{FF2B5EF4-FFF2-40B4-BE49-F238E27FC236}">
                <a16:creationId xmlns:a16="http://schemas.microsoft.com/office/drawing/2014/main" id="{BE0D6503-9562-024F-BE70-62D92EDC5180}"/>
              </a:ext>
            </a:extLst>
          </p:cNvPr>
          <p:cNvGrpSpPr/>
          <p:nvPr/>
        </p:nvGrpSpPr>
        <p:grpSpPr>
          <a:xfrm>
            <a:off x="3779783" y="4034727"/>
            <a:ext cx="249757" cy="291754"/>
            <a:chOff x="9055510" y="606165"/>
            <a:chExt cx="249757" cy="291754"/>
          </a:xfrm>
        </p:grpSpPr>
        <p:sp>
          <p:nvSpPr>
            <p:cNvPr id="10" name="Rectangle 9">
              <a:extLst>
                <a:ext uri="{FF2B5EF4-FFF2-40B4-BE49-F238E27FC236}">
                  <a16:creationId xmlns:a16="http://schemas.microsoft.com/office/drawing/2014/main" id="{88B913BD-3831-124B-83EB-5B289E761C4D}"/>
                </a:ext>
              </a:extLst>
            </p:cNvPr>
            <p:cNvSpPr/>
            <p:nvPr/>
          </p:nvSpPr>
          <p:spPr>
            <a:xfrm rot="1596992">
              <a:off x="9109854" y="606165"/>
              <a:ext cx="133240" cy="2917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17BA7FC-5B58-E045-9862-35230DAF716C}"/>
                </a:ext>
              </a:extLst>
            </p:cNvPr>
            <p:cNvCxnSpPr/>
            <p:nvPr/>
          </p:nvCxnSpPr>
          <p:spPr>
            <a:xfrm flipH="1">
              <a:off x="9055510" y="634181"/>
              <a:ext cx="128405" cy="250722"/>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a:extLst>
                <a:ext uri="{FF2B5EF4-FFF2-40B4-BE49-F238E27FC236}">
                  <a16:creationId xmlns:a16="http://schemas.microsoft.com/office/drawing/2014/main" id="{3989452D-2D4A-884A-9775-581E405FF2DD}"/>
                </a:ext>
              </a:extLst>
            </p:cNvPr>
            <p:cNvCxnSpPr/>
            <p:nvPr/>
          </p:nvCxnSpPr>
          <p:spPr>
            <a:xfrm flipH="1">
              <a:off x="9176862" y="638677"/>
              <a:ext cx="128405" cy="250722"/>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0DFDC198-9A1E-FB42-8983-6DE13CE8C154}"/>
              </a:ext>
            </a:extLst>
          </p:cNvPr>
          <p:cNvGrpSpPr/>
          <p:nvPr/>
        </p:nvGrpSpPr>
        <p:grpSpPr>
          <a:xfrm>
            <a:off x="4470401" y="4318000"/>
            <a:ext cx="1930400" cy="869908"/>
            <a:chOff x="6858000" y="237067"/>
            <a:chExt cx="1930400" cy="869908"/>
          </a:xfrm>
        </p:grpSpPr>
        <p:sp>
          <p:nvSpPr>
            <p:cNvPr id="358" name="Text Box 362">
              <a:extLst>
                <a:ext uri="{FF2B5EF4-FFF2-40B4-BE49-F238E27FC236}">
                  <a16:creationId xmlns:a16="http://schemas.microsoft.com/office/drawing/2014/main" id="{33CCCA46-E288-AE45-B982-2DDD8E2B00D0}"/>
                </a:ext>
              </a:extLst>
            </p:cNvPr>
            <p:cNvSpPr txBox="1">
              <a:spLocks noChangeArrowheads="1"/>
            </p:cNvSpPr>
            <p:nvPr/>
          </p:nvSpPr>
          <p:spPr bwMode="auto">
            <a:xfrm>
              <a:off x="6999260" y="267187"/>
              <a:ext cx="1616075" cy="839788"/>
            </a:xfrm>
            <a:prstGeom prst="rect">
              <a:avLst/>
            </a:prstGeom>
            <a:solidFill>
              <a:schemeClr val="bg1"/>
            </a:solidFill>
            <a:ln>
              <a:noFill/>
            </a:ln>
            <a:effectLst/>
            <a:extLst>
              <a:ext uri="{91240B29-F687-4f45-9708-019B960494DF}">
                <a14:hiddenLine xmlns="" xmlns:a14="http://schemas.microsoft.com/office/drawing/2010/main" w="19050">
                  <a:solidFill>
                    <a:schemeClr val="tx1"/>
                  </a:solidFill>
                  <a:prstDash val="sysDot"/>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a:rPr>
                <a:t>network delay</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Arial"/>
                </a:rPr>
                <a:t>(fixed in this example)</a:t>
              </a:r>
            </a:p>
          </p:txBody>
        </p:sp>
        <p:cxnSp>
          <p:nvCxnSpPr>
            <p:cNvPr id="6" name="Straight Arrow Connector 5">
              <a:extLst>
                <a:ext uri="{FF2B5EF4-FFF2-40B4-BE49-F238E27FC236}">
                  <a16:creationId xmlns:a16="http://schemas.microsoft.com/office/drawing/2014/main" id="{4638F084-4052-604E-8890-A35DAF4397B3}"/>
                </a:ext>
              </a:extLst>
            </p:cNvPr>
            <p:cNvCxnSpPr/>
            <p:nvPr/>
          </p:nvCxnSpPr>
          <p:spPr>
            <a:xfrm>
              <a:off x="6858000" y="237067"/>
              <a:ext cx="1930400" cy="0"/>
            </a:xfrm>
            <a:prstGeom prst="straightConnector1">
              <a:avLst/>
            </a:prstGeom>
            <a:ln w="158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194" name="Slide Number Placeholder 2">
            <a:extLst>
              <a:ext uri="{FF2B5EF4-FFF2-40B4-BE49-F238E27FC236}">
                <a16:creationId xmlns:a16="http://schemas.microsoft.com/office/drawing/2014/main" id="{200F8D35-5C8A-854F-A1A3-1381940E7394}"/>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97</a:t>
            </a:fld>
            <a:endParaRPr lang="en-US" dirty="0"/>
          </a:p>
        </p:txBody>
      </p:sp>
    </p:spTree>
    <p:extLst>
      <p:ext uri="{BB962C8B-B14F-4D97-AF65-F5344CB8AC3E}">
        <p14:creationId xmlns:p14="http://schemas.microsoft.com/office/powerpoint/2010/main" val="1353547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08"/>
                                        </p:tgtEl>
                                        <p:attrNameLst>
                                          <p:attrName>style.visibility</p:attrName>
                                        </p:attrNameLst>
                                      </p:cBhvr>
                                      <p:to>
                                        <p:strVal val="visible"/>
                                      </p:to>
                                    </p:set>
                                    <p:animEffect transition="in" filter="wipe(left)">
                                      <p:cBhvr>
                                        <p:cTn id="7" dur="500"/>
                                        <p:tgtEl>
                                          <p:spTgt spid="308"/>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305"/>
                                        </p:tgtEl>
                                        <p:attrNameLst>
                                          <p:attrName>style.visibility</p:attrName>
                                        </p:attrNameLst>
                                      </p:cBhvr>
                                      <p:to>
                                        <p:strVal val="visible"/>
                                      </p:to>
                                    </p:set>
                                    <p:animEffect transition="in" filter="dissolve">
                                      <p:cBhvr>
                                        <p:cTn id="11" dur="500"/>
                                        <p:tgtEl>
                                          <p:spTgt spid="305"/>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50"/>
                                        </p:tgtEl>
                                        <p:attrNameLst>
                                          <p:attrName>style.visibility</p:attrName>
                                        </p:attrNameLst>
                                      </p:cBhvr>
                                      <p:to>
                                        <p:strVal val="visible"/>
                                      </p:to>
                                    </p:set>
                                    <p:animEffect transition="in" filter="dissolve">
                                      <p:cBhvr>
                                        <p:cTn id="16" dur="500"/>
                                        <p:tgtEl>
                                          <p:spTgt spid="350"/>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362"/>
                                        </p:tgtEl>
                                        <p:attrNameLst>
                                          <p:attrName>style.visibility</p:attrName>
                                        </p:attrNameLst>
                                      </p:cBhvr>
                                      <p:to>
                                        <p:strVal val="visible"/>
                                      </p:to>
                                    </p:set>
                                    <p:animEffect transition="in" filter="dissolve">
                                      <p:cBhvr>
                                        <p:cTn id="21" dur="500"/>
                                        <p:tgtEl>
                                          <p:spTgt spid="362"/>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dissolve">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dissolve">
                                      <p:cBhvr>
                                        <p:cTn id="31" dur="500"/>
                                        <p:tgtEl>
                                          <p:spTgt spid="2"/>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354"/>
                                        </p:tgtEl>
                                        <p:attrNameLst>
                                          <p:attrName>style.visibility</p:attrName>
                                        </p:attrNameLst>
                                      </p:cBhvr>
                                      <p:to>
                                        <p:strVal val="visible"/>
                                      </p:to>
                                    </p:set>
                                    <p:animEffect transition="in" filter="dissolve">
                                      <p:cBhvr>
                                        <p:cTn id="36" dur="500"/>
                                        <p:tgtEl>
                                          <p:spTgt spid="3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838200" y="451821"/>
            <a:ext cx="10515600" cy="894622"/>
          </a:xfrm>
        </p:spPr>
        <p:txBody>
          <a:bodyPr>
            <a:normAutofit/>
          </a:bodyPr>
          <a:lstStyle/>
          <a:p>
            <a:r>
              <a:rPr lang="en-US" altLang="en-US" sz="4400" dirty="0">
                <a:ea typeface="ＭＳ Ｐゴシック" panose="020B0600070205080204" pitchFamily="34" charset="-128"/>
              </a:rPr>
              <a:t>Streaming stored </a:t>
            </a:r>
            <a:r>
              <a:rPr lang="en-US" altLang="en-US" dirty="0">
                <a:ea typeface="ＭＳ Ｐゴシック" panose="020B0600070205080204" pitchFamily="34" charset="-128"/>
              </a:rPr>
              <a:t>v</a:t>
            </a:r>
            <a:r>
              <a:rPr lang="en-US" altLang="en-US" sz="4400" dirty="0">
                <a:ea typeface="ＭＳ Ｐゴシック" panose="020B0600070205080204" pitchFamily="34" charset="-128"/>
              </a:rPr>
              <a:t>ideo: challenges</a:t>
            </a:r>
          </a:p>
        </p:txBody>
      </p:sp>
      <p:sp>
        <p:nvSpPr>
          <p:cNvPr id="195" name="Rectangle 153">
            <a:extLst>
              <a:ext uri="{FF2B5EF4-FFF2-40B4-BE49-F238E27FC236}">
                <a16:creationId xmlns:a16="http://schemas.microsoft.com/office/drawing/2014/main" id="{F0360033-494E-BF42-811C-9015EDCF8F40}"/>
              </a:ext>
            </a:extLst>
          </p:cNvPr>
          <p:cNvSpPr>
            <a:spLocks noChangeArrowheads="1"/>
          </p:cNvSpPr>
          <p:nvPr/>
        </p:nvSpPr>
        <p:spPr bwMode="auto">
          <a:xfrm>
            <a:off x="1047801" y="1389828"/>
            <a:ext cx="8553400" cy="448876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282575" marR="0" lvl="0" indent="-282575" algn="l" defTabSz="914400" rtl="0" eaLnBrk="1" fontAlgn="auto" latinLnBrk="0" hangingPunct="1">
              <a:lnSpc>
                <a:spcPct val="100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rPr>
              <a:t>continuous playout constraint</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during client video playout, playout timing must match original timing </a:t>
            </a:r>
          </a:p>
          <a:p>
            <a:pPr marL="682625" marR="0" lvl="1" indent="-225425" algn="l" defTabSz="914400" rtl="0" eaLnBrk="1" fontAlgn="auto" latinLnBrk="0" hangingPunct="1">
              <a:lnSpc>
                <a:spcPct val="90000"/>
              </a:lnSpc>
              <a:spcBef>
                <a:spcPct val="20000"/>
              </a:spcBef>
              <a:spcAft>
                <a:spcPts val="0"/>
              </a:spcAft>
              <a:buClr>
                <a:srgbClr val="000099"/>
              </a:buClr>
              <a:buSzPct val="100000"/>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but </a:t>
            </a: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network delays are variable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(jitter), so will need </a:t>
            </a: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client-side buffer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to match continuous playout constraint</a:t>
            </a:r>
          </a:p>
          <a:p>
            <a:pPr marL="342900" marR="0" lvl="0" indent="-342900" algn="l" defTabSz="914400" rtl="0" eaLnBrk="1" fontAlgn="auto" latinLnBrk="0" hangingPunct="1">
              <a:lnSpc>
                <a:spcPct val="100000"/>
              </a:lnSpc>
              <a:spcBef>
                <a:spcPct val="20000"/>
              </a:spcBef>
              <a:spcAft>
                <a:spcPts val="0"/>
              </a:spcAft>
              <a:buClr>
                <a:srgbClr val="000099"/>
              </a:buClr>
              <a:buSzPct val="75000"/>
              <a:buFont typeface="Wingdings" charset="0"/>
              <a:buChar char="v"/>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4034" name="Picture 2" descr="Image result for netflix rebuffering">
            <a:extLst>
              <a:ext uri="{FF2B5EF4-FFF2-40B4-BE49-F238E27FC236}">
                <a16:creationId xmlns:a16="http://schemas.microsoft.com/office/drawing/2014/main" id="{781B3964-3F60-B74D-87BD-9FF56B024D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5393" y="3044149"/>
            <a:ext cx="2124226" cy="118012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153">
            <a:extLst>
              <a:ext uri="{FF2B5EF4-FFF2-40B4-BE49-F238E27FC236}">
                <a16:creationId xmlns:a16="http://schemas.microsoft.com/office/drawing/2014/main" id="{2D8ACF56-1254-EA43-AF00-B0937780F21B}"/>
              </a:ext>
            </a:extLst>
          </p:cNvPr>
          <p:cNvSpPr>
            <a:spLocks noChangeArrowheads="1"/>
          </p:cNvSpPr>
          <p:nvPr/>
        </p:nvSpPr>
        <p:spPr bwMode="auto">
          <a:xfrm>
            <a:off x="1047801" y="4167220"/>
            <a:ext cx="8171815" cy="116646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282575" marR="0" lvl="0" indent="-282575" algn="l" defTabSz="914400" rtl="0" eaLnBrk="1" fontAlgn="auto" latinLnBrk="0" hangingPunct="1">
              <a:lnSpc>
                <a:spcPct val="100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other challenges:</a:t>
            </a:r>
          </a:p>
          <a:p>
            <a:pPr marL="682625" marR="0" lvl="1" indent="-225425" algn="l" defTabSz="914400" rtl="0" eaLnBrk="1" fontAlgn="auto" latinLnBrk="0" hangingPunct="1">
              <a:lnSpc>
                <a:spcPct val="100000"/>
              </a:lnSpc>
              <a:spcBef>
                <a:spcPct val="20000"/>
              </a:spcBef>
              <a:spcAft>
                <a:spcPts val="0"/>
              </a:spcAft>
              <a:buClr>
                <a:srgbClr val="000099"/>
              </a:buClr>
              <a:buSzPct val="100000"/>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client interactivity: pause, fast-forward, rewind, jump through video</a:t>
            </a:r>
          </a:p>
          <a:p>
            <a:pPr marL="682625" marR="0" lvl="1" indent="-225425" algn="l" defTabSz="914400" rtl="0" eaLnBrk="1" fontAlgn="auto" latinLnBrk="0" hangingPunct="1">
              <a:lnSpc>
                <a:spcPct val="100000"/>
              </a:lnSpc>
              <a:spcBef>
                <a:spcPct val="20000"/>
              </a:spcBef>
              <a:spcAft>
                <a:spcPts val="0"/>
              </a:spcAft>
              <a:buClr>
                <a:srgbClr val="000099"/>
              </a:buClr>
              <a:buSzPct val="100000"/>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video packets may be lost, retransmitted</a:t>
            </a:r>
          </a:p>
          <a:p>
            <a:pPr marL="342900" marR="0" lvl="0" indent="-342900" algn="l" defTabSz="914400" rtl="0" eaLnBrk="1" fontAlgn="auto" latinLnBrk="0" hangingPunct="1">
              <a:lnSpc>
                <a:spcPct val="100000"/>
              </a:lnSpc>
              <a:spcBef>
                <a:spcPct val="20000"/>
              </a:spcBef>
              <a:spcAft>
                <a:spcPts val="0"/>
              </a:spcAft>
              <a:buClr>
                <a:srgbClr val="000099"/>
              </a:buClr>
              <a:buSzPct val="75000"/>
              <a:buFont typeface="Wingdings" charset="0"/>
              <a:buChar char="v"/>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Slide Number Placeholder 2">
            <a:extLst>
              <a:ext uri="{FF2B5EF4-FFF2-40B4-BE49-F238E27FC236}">
                <a16:creationId xmlns:a16="http://schemas.microsoft.com/office/drawing/2014/main" id="{A5D2AE2C-F374-234F-A82C-47425405A1C8}"/>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98</a:t>
            </a:fld>
            <a:endParaRPr lang="en-US" dirty="0"/>
          </a:p>
        </p:txBody>
      </p:sp>
    </p:spTree>
    <p:extLst>
      <p:ext uri="{BB962C8B-B14F-4D97-AF65-F5344CB8AC3E}">
        <p14:creationId xmlns:p14="http://schemas.microsoft.com/office/powerpoint/2010/main" val="2566424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95">
                                            <p:txEl>
                                              <p:pRg st="1" end="1"/>
                                            </p:txEl>
                                          </p:spTgt>
                                        </p:tgtEl>
                                        <p:attrNameLst>
                                          <p:attrName>style.visibility</p:attrName>
                                        </p:attrNameLst>
                                      </p:cBhvr>
                                      <p:to>
                                        <p:strVal val="visible"/>
                                      </p:to>
                                    </p:set>
                                    <p:animEffect transition="in" filter="dissolve">
                                      <p:cBhvr>
                                        <p:cTn id="12" dur="500"/>
                                        <p:tgtEl>
                                          <p:spTgt spid="1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dissolve">
                                      <p:cBhvr>
                                        <p:cTn id="17" dur="500"/>
                                        <p:tgtEl>
                                          <p:spTgt spid="7">
                                            <p:txEl>
                                              <p:pRg st="0" end="0"/>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dissolve">
                                      <p:cBhvr>
                                        <p:cTn id="20" dur="500"/>
                                        <p:tgtEl>
                                          <p:spTgt spid="7">
                                            <p:txEl>
                                              <p:pRg st="1" end="1"/>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7">
                                            <p:txEl>
                                              <p:pRg st="2" end="2"/>
                                            </p:txEl>
                                          </p:spTgt>
                                        </p:tgtEl>
                                        <p:attrNameLst>
                                          <p:attrName>style.visibility</p:attrName>
                                        </p:attrNameLst>
                                      </p:cBhvr>
                                      <p:to>
                                        <p:strVal val="visible"/>
                                      </p:to>
                                    </p:set>
                                    <p:animEffect transition="in" filter="dissolve">
                                      <p:cBhvr>
                                        <p:cTn id="23"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Title 1">
            <a:extLst>
              <a:ext uri="{FF2B5EF4-FFF2-40B4-BE49-F238E27FC236}">
                <a16:creationId xmlns:a16="http://schemas.microsoft.com/office/drawing/2014/main" id="{EDBA5A8F-4260-B240-9E01-AE8471BDC45B}"/>
              </a:ext>
            </a:extLst>
          </p:cNvPr>
          <p:cNvSpPr>
            <a:spLocks noGrp="1"/>
          </p:cNvSpPr>
          <p:nvPr>
            <p:ph type="title"/>
          </p:nvPr>
        </p:nvSpPr>
        <p:spPr>
          <a:xfrm>
            <a:off x="838200" y="451821"/>
            <a:ext cx="10515600" cy="894622"/>
          </a:xfrm>
        </p:spPr>
        <p:txBody>
          <a:bodyPr>
            <a:normAutofit/>
          </a:bodyPr>
          <a:lstStyle/>
          <a:p>
            <a:r>
              <a:rPr lang="en-US" altLang="en-US" sz="4400" dirty="0">
                <a:ea typeface="ＭＳ Ｐゴシック" panose="020B0600070205080204" pitchFamily="34" charset="-128"/>
              </a:rPr>
              <a:t>Streaming stored </a:t>
            </a:r>
            <a:r>
              <a:rPr lang="en-US" altLang="en-US" dirty="0">
                <a:ea typeface="ＭＳ Ｐゴシック" panose="020B0600070205080204" pitchFamily="34" charset="-128"/>
              </a:rPr>
              <a:t>v</a:t>
            </a:r>
            <a:r>
              <a:rPr lang="en-US" altLang="en-US" sz="4400" dirty="0">
                <a:ea typeface="ＭＳ Ｐゴシック" panose="020B0600070205080204" pitchFamily="34" charset="-128"/>
              </a:rPr>
              <a:t>ideo: playout buffering</a:t>
            </a:r>
          </a:p>
        </p:txBody>
      </p:sp>
      <p:sp>
        <p:nvSpPr>
          <p:cNvPr id="195" name="Line 9">
            <a:extLst>
              <a:ext uri="{FF2B5EF4-FFF2-40B4-BE49-F238E27FC236}">
                <a16:creationId xmlns:a16="http://schemas.microsoft.com/office/drawing/2014/main" id="{A2879A06-676B-2645-9200-7687B4C31E56}"/>
              </a:ext>
            </a:extLst>
          </p:cNvPr>
          <p:cNvSpPr>
            <a:spLocks noChangeShapeType="1"/>
          </p:cNvSpPr>
          <p:nvPr/>
        </p:nvSpPr>
        <p:spPr bwMode="auto">
          <a:xfrm>
            <a:off x="2445774" y="1667644"/>
            <a:ext cx="0" cy="2852737"/>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196" name="Line 10">
            <a:extLst>
              <a:ext uri="{FF2B5EF4-FFF2-40B4-BE49-F238E27FC236}">
                <a16:creationId xmlns:a16="http://schemas.microsoft.com/office/drawing/2014/main" id="{0C277100-E592-BE4A-81BB-FCEE0F16D6D6}"/>
              </a:ext>
            </a:extLst>
          </p:cNvPr>
          <p:cNvSpPr>
            <a:spLocks noChangeShapeType="1"/>
          </p:cNvSpPr>
          <p:nvPr/>
        </p:nvSpPr>
        <p:spPr bwMode="auto">
          <a:xfrm flipH="1">
            <a:off x="2436249" y="4510856"/>
            <a:ext cx="7815263" cy="14288"/>
          </a:xfrm>
          <a:prstGeom prst="line">
            <a:avLst/>
          </a:prstGeom>
          <a:noFill/>
          <a:ln w="28575">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197" name="Text Box 58">
            <a:extLst>
              <a:ext uri="{FF2B5EF4-FFF2-40B4-BE49-F238E27FC236}">
                <a16:creationId xmlns:a16="http://schemas.microsoft.com/office/drawing/2014/main" id="{28926672-6078-6B4D-A3A9-0F8C03FF1153}"/>
              </a:ext>
            </a:extLst>
          </p:cNvPr>
          <p:cNvSpPr txBox="1">
            <a:spLocks noChangeArrowheads="1"/>
          </p:cNvSpPr>
          <p:nvPr/>
        </p:nvSpPr>
        <p:spPr bwMode="auto">
          <a:xfrm>
            <a:off x="3077599" y="1770831"/>
            <a:ext cx="1884555" cy="92333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Calibri" panose="020F0502020204030204"/>
                <a:ea typeface="+mn-ea"/>
                <a:cs typeface="Arial"/>
              </a:rPr>
              <a:t>       constant bit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Calibri" panose="020F0502020204030204"/>
                <a:ea typeface="+mn-ea"/>
                <a:cs typeface="Arial"/>
              </a:rPr>
              <a:t>      rate video</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Calibri" panose="020F0502020204030204"/>
                <a:ea typeface="+mn-ea"/>
                <a:cs typeface="Arial"/>
              </a:rPr>
              <a:t>transmission</a:t>
            </a:r>
          </a:p>
        </p:txBody>
      </p:sp>
      <p:grpSp>
        <p:nvGrpSpPr>
          <p:cNvPr id="198" name="Group 60">
            <a:extLst>
              <a:ext uri="{FF2B5EF4-FFF2-40B4-BE49-F238E27FC236}">
                <a16:creationId xmlns:a16="http://schemas.microsoft.com/office/drawing/2014/main" id="{6210DD39-CD82-1A47-A671-C6E1E92DF70E}"/>
              </a:ext>
            </a:extLst>
          </p:cNvPr>
          <p:cNvGrpSpPr>
            <a:grpSpLocks/>
          </p:cNvGrpSpPr>
          <p:nvPr/>
        </p:nvGrpSpPr>
        <p:grpSpPr bwMode="auto">
          <a:xfrm>
            <a:off x="2826774" y="1997844"/>
            <a:ext cx="2552700" cy="2525712"/>
            <a:chOff x="648" y="1147"/>
            <a:chExt cx="1608" cy="1591"/>
          </a:xfrm>
        </p:grpSpPr>
        <p:grpSp>
          <p:nvGrpSpPr>
            <p:cNvPr id="199" name="Group 61">
              <a:extLst>
                <a:ext uri="{FF2B5EF4-FFF2-40B4-BE49-F238E27FC236}">
                  <a16:creationId xmlns:a16="http://schemas.microsoft.com/office/drawing/2014/main" id="{ABD85516-4FF1-C344-BFB9-73A3F6FA6D96}"/>
                </a:ext>
              </a:extLst>
            </p:cNvPr>
            <p:cNvGrpSpPr>
              <a:grpSpLocks/>
            </p:cNvGrpSpPr>
            <p:nvPr/>
          </p:nvGrpSpPr>
          <p:grpSpPr bwMode="auto">
            <a:xfrm>
              <a:off x="648" y="1725"/>
              <a:ext cx="1024" cy="1013"/>
              <a:chOff x="672" y="1071"/>
              <a:chExt cx="1024" cy="1013"/>
            </a:xfrm>
          </p:grpSpPr>
          <p:grpSp>
            <p:nvGrpSpPr>
              <p:cNvPr id="215" name="Group 62">
                <a:extLst>
                  <a:ext uri="{FF2B5EF4-FFF2-40B4-BE49-F238E27FC236}">
                    <a16:creationId xmlns:a16="http://schemas.microsoft.com/office/drawing/2014/main" id="{086027DC-6B25-C241-B8C9-FEBDD311ABAA}"/>
                  </a:ext>
                </a:extLst>
              </p:cNvPr>
              <p:cNvGrpSpPr>
                <a:grpSpLocks/>
              </p:cNvGrpSpPr>
              <p:nvPr/>
            </p:nvGrpSpPr>
            <p:grpSpPr bwMode="auto">
              <a:xfrm>
                <a:off x="672" y="1506"/>
                <a:ext cx="583" cy="578"/>
                <a:chOff x="672" y="1486"/>
                <a:chExt cx="583" cy="578"/>
              </a:xfrm>
            </p:grpSpPr>
            <p:grpSp>
              <p:nvGrpSpPr>
                <p:cNvPr id="226" name="Group 63">
                  <a:extLst>
                    <a:ext uri="{FF2B5EF4-FFF2-40B4-BE49-F238E27FC236}">
                      <a16:creationId xmlns:a16="http://schemas.microsoft.com/office/drawing/2014/main" id="{28E8BE44-A8E6-2B43-940A-815DCEC4C397}"/>
                    </a:ext>
                  </a:extLst>
                </p:cNvPr>
                <p:cNvGrpSpPr>
                  <a:grpSpLocks/>
                </p:cNvGrpSpPr>
                <p:nvPr/>
              </p:nvGrpSpPr>
              <p:grpSpPr bwMode="auto">
                <a:xfrm>
                  <a:off x="672" y="1776"/>
                  <a:ext cx="291" cy="288"/>
                  <a:chOff x="672" y="1776"/>
                  <a:chExt cx="291" cy="288"/>
                </a:xfrm>
              </p:grpSpPr>
              <p:grpSp>
                <p:nvGrpSpPr>
                  <p:cNvPr id="234" name="Group 64">
                    <a:extLst>
                      <a:ext uri="{FF2B5EF4-FFF2-40B4-BE49-F238E27FC236}">
                        <a16:creationId xmlns:a16="http://schemas.microsoft.com/office/drawing/2014/main" id="{6B9BE568-EF77-CD4A-9005-22142300C860}"/>
                      </a:ext>
                    </a:extLst>
                  </p:cNvPr>
                  <p:cNvGrpSpPr>
                    <a:grpSpLocks/>
                  </p:cNvGrpSpPr>
                  <p:nvPr/>
                </p:nvGrpSpPr>
                <p:grpSpPr bwMode="auto">
                  <a:xfrm>
                    <a:off x="672" y="1920"/>
                    <a:ext cx="145" cy="144"/>
                    <a:chOff x="672" y="1920"/>
                    <a:chExt cx="145" cy="144"/>
                  </a:xfrm>
                </p:grpSpPr>
                <p:sp>
                  <p:nvSpPr>
                    <p:cNvPr id="238" name="Line 65">
                      <a:extLst>
                        <a:ext uri="{FF2B5EF4-FFF2-40B4-BE49-F238E27FC236}">
                          <a16:creationId xmlns:a16="http://schemas.microsoft.com/office/drawing/2014/main" id="{0687693B-9E3C-F04D-9053-65D5D8F93D3C}"/>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39" name="Line 66">
                      <a:extLst>
                        <a:ext uri="{FF2B5EF4-FFF2-40B4-BE49-F238E27FC236}">
                          <a16:creationId xmlns:a16="http://schemas.microsoft.com/office/drawing/2014/main" id="{DD417D04-76E1-A948-AC8A-D4CA4D6CB3CB}"/>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35" name="Group 67">
                    <a:extLst>
                      <a:ext uri="{FF2B5EF4-FFF2-40B4-BE49-F238E27FC236}">
                        <a16:creationId xmlns:a16="http://schemas.microsoft.com/office/drawing/2014/main" id="{A7A42189-5DDA-0545-BE4F-EFA25AAF3F86}"/>
                      </a:ext>
                    </a:extLst>
                  </p:cNvPr>
                  <p:cNvGrpSpPr>
                    <a:grpSpLocks/>
                  </p:cNvGrpSpPr>
                  <p:nvPr/>
                </p:nvGrpSpPr>
                <p:grpSpPr bwMode="auto">
                  <a:xfrm>
                    <a:off x="818" y="1776"/>
                    <a:ext cx="145" cy="144"/>
                    <a:chOff x="672" y="1920"/>
                    <a:chExt cx="145" cy="144"/>
                  </a:xfrm>
                </p:grpSpPr>
                <p:sp>
                  <p:nvSpPr>
                    <p:cNvPr id="236" name="Line 68">
                      <a:extLst>
                        <a:ext uri="{FF2B5EF4-FFF2-40B4-BE49-F238E27FC236}">
                          <a16:creationId xmlns:a16="http://schemas.microsoft.com/office/drawing/2014/main" id="{50AC0BCB-A3E3-AB4C-A202-1D77C93E171B}"/>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37" name="Line 69">
                      <a:extLst>
                        <a:ext uri="{FF2B5EF4-FFF2-40B4-BE49-F238E27FC236}">
                          <a16:creationId xmlns:a16="http://schemas.microsoft.com/office/drawing/2014/main" id="{BE6AC399-19AF-C649-B200-4C0B9FF6422D}"/>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227" name="Group 70">
                  <a:extLst>
                    <a:ext uri="{FF2B5EF4-FFF2-40B4-BE49-F238E27FC236}">
                      <a16:creationId xmlns:a16="http://schemas.microsoft.com/office/drawing/2014/main" id="{2CB93727-C3F2-764D-92C8-69C0B80B2932}"/>
                    </a:ext>
                  </a:extLst>
                </p:cNvPr>
                <p:cNvGrpSpPr>
                  <a:grpSpLocks/>
                </p:cNvGrpSpPr>
                <p:nvPr/>
              </p:nvGrpSpPr>
              <p:grpSpPr bwMode="auto">
                <a:xfrm>
                  <a:off x="964" y="1486"/>
                  <a:ext cx="291" cy="288"/>
                  <a:chOff x="672" y="1776"/>
                  <a:chExt cx="291" cy="288"/>
                </a:xfrm>
              </p:grpSpPr>
              <p:grpSp>
                <p:nvGrpSpPr>
                  <p:cNvPr id="228" name="Group 71">
                    <a:extLst>
                      <a:ext uri="{FF2B5EF4-FFF2-40B4-BE49-F238E27FC236}">
                        <a16:creationId xmlns:a16="http://schemas.microsoft.com/office/drawing/2014/main" id="{A186A73E-EB20-7248-8BB6-E12926A2D07C}"/>
                      </a:ext>
                    </a:extLst>
                  </p:cNvPr>
                  <p:cNvGrpSpPr>
                    <a:grpSpLocks/>
                  </p:cNvGrpSpPr>
                  <p:nvPr/>
                </p:nvGrpSpPr>
                <p:grpSpPr bwMode="auto">
                  <a:xfrm>
                    <a:off x="672" y="1920"/>
                    <a:ext cx="145" cy="144"/>
                    <a:chOff x="672" y="1920"/>
                    <a:chExt cx="145" cy="144"/>
                  </a:xfrm>
                </p:grpSpPr>
                <p:sp>
                  <p:nvSpPr>
                    <p:cNvPr id="232" name="Line 72">
                      <a:extLst>
                        <a:ext uri="{FF2B5EF4-FFF2-40B4-BE49-F238E27FC236}">
                          <a16:creationId xmlns:a16="http://schemas.microsoft.com/office/drawing/2014/main" id="{294595A7-42B6-F544-BABC-C613EC721840}"/>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33" name="Line 73">
                      <a:extLst>
                        <a:ext uri="{FF2B5EF4-FFF2-40B4-BE49-F238E27FC236}">
                          <a16:creationId xmlns:a16="http://schemas.microsoft.com/office/drawing/2014/main" id="{103FB363-2880-8749-B505-920611921950}"/>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29" name="Group 74">
                    <a:extLst>
                      <a:ext uri="{FF2B5EF4-FFF2-40B4-BE49-F238E27FC236}">
                        <a16:creationId xmlns:a16="http://schemas.microsoft.com/office/drawing/2014/main" id="{0C2A5C19-D154-BA4B-B77F-BAC13B85C42C}"/>
                      </a:ext>
                    </a:extLst>
                  </p:cNvPr>
                  <p:cNvGrpSpPr>
                    <a:grpSpLocks/>
                  </p:cNvGrpSpPr>
                  <p:nvPr/>
                </p:nvGrpSpPr>
                <p:grpSpPr bwMode="auto">
                  <a:xfrm>
                    <a:off x="818" y="1776"/>
                    <a:ext cx="145" cy="144"/>
                    <a:chOff x="672" y="1920"/>
                    <a:chExt cx="145" cy="144"/>
                  </a:xfrm>
                </p:grpSpPr>
                <p:sp>
                  <p:nvSpPr>
                    <p:cNvPr id="230" name="Line 75">
                      <a:extLst>
                        <a:ext uri="{FF2B5EF4-FFF2-40B4-BE49-F238E27FC236}">
                          <a16:creationId xmlns:a16="http://schemas.microsoft.com/office/drawing/2014/main" id="{AA436D38-A4BD-9F48-ACB6-71E3584679B4}"/>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31" name="Line 76">
                      <a:extLst>
                        <a:ext uri="{FF2B5EF4-FFF2-40B4-BE49-F238E27FC236}">
                          <a16:creationId xmlns:a16="http://schemas.microsoft.com/office/drawing/2014/main" id="{AD5E16CE-9C60-924E-AEA8-771C8F7BE911}"/>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grpSp>
            <p:nvGrpSpPr>
              <p:cNvPr id="216" name="Group 77">
                <a:extLst>
                  <a:ext uri="{FF2B5EF4-FFF2-40B4-BE49-F238E27FC236}">
                    <a16:creationId xmlns:a16="http://schemas.microsoft.com/office/drawing/2014/main" id="{590906C3-8438-564F-A18A-B01F4CBACB22}"/>
                  </a:ext>
                </a:extLst>
              </p:cNvPr>
              <p:cNvGrpSpPr>
                <a:grpSpLocks/>
              </p:cNvGrpSpPr>
              <p:nvPr/>
            </p:nvGrpSpPr>
            <p:grpSpPr bwMode="auto">
              <a:xfrm>
                <a:off x="1259" y="1217"/>
                <a:ext cx="291" cy="288"/>
                <a:chOff x="672" y="1776"/>
                <a:chExt cx="291" cy="288"/>
              </a:xfrm>
            </p:grpSpPr>
            <p:grpSp>
              <p:nvGrpSpPr>
                <p:cNvPr id="220" name="Group 78">
                  <a:extLst>
                    <a:ext uri="{FF2B5EF4-FFF2-40B4-BE49-F238E27FC236}">
                      <a16:creationId xmlns:a16="http://schemas.microsoft.com/office/drawing/2014/main" id="{90B7B172-FE74-474A-860F-950A4E5E2FBB}"/>
                    </a:ext>
                  </a:extLst>
                </p:cNvPr>
                <p:cNvGrpSpPr>
                  <a:grpSpLocks/>
                </p:cNvGrpSpPr>
                <p:nvPr/>
              </p:nvGrpSpPr>
              <p:grpSpPr bwMode="auto">
                <a:xfrm>
                  <a:off x="672" y="1920"/>
                  <a:ext cx="145" cy="144"/>
                  <a:chOff x="672" y="1920"/>
                  <a:chExt cx="145" cy="144"/>
                </a:xfrm>
              </p:grpSpPr>
              <p:sp>
                <p:nvSpPr>
                  <p:cNvPr id="224" name="Line 79">
                    <a:extLst>
                      <a:ext uri="{FF2B5EF4-FFF2-40B4-BE49-F238E27FC236}">
                        <a16:creationId xmlns:a16="http://schemas.microsoft.com/office/drawing/2014/main" id="{DA98A219-B383-CD4D-8C19-E7062BA1CB87}"/>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25" name="Line 80">
                    <a:extLst>
                      <a:ext uri="{FF2B5EF4-FFF2-40B4-BE49-F238E27FC236}">
                        <a16:creationId xmlns:a16="http://schemas.microsoft.com/office/drawing/2014/main" id="{99DDF2C7-4BB4-444F-88C9-EC97B73784D8}"/>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21" name="Group 81">
                  <a:extLst>
                    <a:ext uri="{FF2B5EF4-FFF2-40B4-BE49-F238E27FC236}">
                      <a16:creationId xmlns:a16="http://schemas.microsoft.com/office/drawing/2014/main" id="{9E407ECB-B0DD-2542-84E4-67E112276A0C}"/>
                    </a:ext>
                  </a:extLst>
                </p:cNvPr>
                <p:cNvGrpSpPr>
                  <a:grpSpLocks/>
                </p:cNvGrpSpPr>
                <p:nvPr/>
              </p:nvGrpSpPr>
              <p:grpSpPr bwMode="auto">
                <a:xfrm>
                  <a:off x="818" y="1776"/>
                  <a:ext cx="145" cy="144"/>
                  <a:chOff x="672" y="1920"/>
                  <a:chExt cx="145" cy="144"/>
                </a:xfrm>
              </p:grpSpPr>
              <p:sp>
                <p:nvSpPr>
                  <p:cNvPr id="222" name="Line 82">
                    <a:extLst>
                      <a:ext uri="{FF2B5EF4-FFF2-40B4-BE49-F238E27FC236}">
                        <a16:creationId xmlns:a16="http://schemas.microsoft.com/office/drawing/2014/main" id="{7A966565-D20D-BC4D-BFEF-684E75D8237A}"/>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23" name="Line 83">
                    <a:extLst>
                      <a:ext uri="{FF2B5EF4-FFF2-40B4-BE49-F238E27FC236}">
                        <a16:creationId xmlns:a16="http://schemas.microsoft.com/office/drawing/2014/main" id="{DE790389-F96F-3645-8B5C-56C99B7A6231}"/>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217" name="Group 84">
                <a:extLst>
                  <a:ext uri="{FF2B5EF4-FFF2-40B4-BE49-F238E27FC236}">
                    <a16:creationId xmlns:a16="http://schemas.microsoft.com/office/drawing/2014/main" id="{B44615B9-9107-AE4B-B6B2-5C8842A57D65}"/>
                  </a:ext>
                </a:extLst>
              </p:cNvPr>
              <p:cNvGrpSpPr>
                <a:grpSpLocks/>
              </p:cNvGrpSpPr>
              <p:nvPr/>
            </p:nvGrpSpPr>
            <p:grpSpPr bwMode="auto">
              <a:xfrm>
                <a:off x="1551" y="1071"/>
                <a:ext cx="145" cy="144"/>
                <a:chOff x="672" y="1920"/>
                <a:chExt cx="145" cy="144"/>
              </a:xfrm>
            </p:grpSpPr>
            <p:sp>
              <p:nvSpPr>
                <p:cNvPr id="218" name="Line 85">
                  <a:extLst>
                    <a:ext uri="{FF2B5EF4-FFF2-40B4-BE49-F238E27FC236}">
                      <a16:creationId xmlns:a16="http://schemas.microsoft.com/office/drawing/2014/main" id="{3A621BC4-A685-9B4E-914E-9C7F23251DF6}"/>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19" name="Line 86">
                  <a:extLst>
                    <a:ext uri="{FF2B5EF4-FFF2-40B4-BE49-F238E27FC236}">
                      <a16:creationId xmlns:a16="http://schemas.microsoft.com/office/drawing/2014/main" id="{71296EA3-B1E3-434E-B779-CC6E8E61265A}"/>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200" name="Group 87">
              <a:extLst>
                <a:ext uri="{FF2B5EF4-FFF2-40B4-BE49-F238E27FC236}">
                  <a16:creationId xmlns:a16="http://schemas.microsoft.com/office/drawing/2014/main" id="{B2EFB5FC-1592-8042-A1C0-0B36516D6C71}"/>
                </a:ext>
              </a:extLst>
            </p:cNvPr>
            <p:cNvGrpSpPr>
              <a:grpSpLocks/>
            </p:cNvGrpSpPr>
            <p:nvPr/>
          </p:nvGrpSpPr>
          <p:grpSpPr bwMode="auto">
            <a:xfrm>
              <a:off x="1673" y="1147"/>
              <a:ext cx="583" cy="578"/>
              <a:chOff x="672" y="1486"/>
              <a:chExt cx="583" cy="578"/>
            </a:xfrm>
          </p:grpSpPr>
          <p:grpSp>
            <p:nvGrpSpPr>
              <p:cNvPr id="201" name="Group 88">
                <a:extLst>
                  <a:ext uri="{FF2B5EF4-FFF2-40B4-BE49-F238E27FC236}">
                    <a16:creationId xmlns:a16="http://schemas.microsoft.com/office/drawing/2014/main" id="{32E73C25-B702-224F-854F-9E057ECBEDE5}"/>
                  </a:ext>
                </a:extLst>
              </p:cNvPr>
              <p:cNvGrpSpPr>
                <a:grpSpLocks/>
              </p:cNvGrpSpPr>
              <p:nvPr/>
            </p:nvGrpSpPr>
            <p:grpSpPr bwMode="auto">
              <a:xfrm>
                <a:off x="672" y="1776"/>
                <a:ext cx="291" cy="288"/>
                <a:chOff x="672" y="1776"/>
                <a:chExt cx="291" cy="288"/>
              </a:xfrm>
            </p:grpSpPr>
            <p:grpSp>
              <p:nvGrpSpPr>
                <p:cNvPr id="209" name="Group 89">
                  <a:extLst>
                    <a:ext uri="{FF2B5EF4-FFF2-40B4-BE49-F238E27FC236}">
                      <a16:creationId xmlns:a16="http://schemas.microsoft.com/office/drawing/2014/main" id="{1B7CB7E1-B153-E14D-8D8A-11207424B680}"/>
                    </a:ext>
                  </a:extLst>
                </p:cNvPr>
                <p:cNvGrpSpPr>
                  <a:grpSpLocks/>
                </p:cNvGrpSpPr>
                <p:nvPr/>
              </p:nvGrpSpPr>
              <p:grpSpPr bwMode="auto">
                <a:xfrm>
                  <a:off x="672" y="1920"/>
                  <a:ext cx="145" cy="144"/>
                  <a:chOff x="672" y="1920"/>
                  <a:chExt cx="145" cy="144"/>
                </a:xfrm>
              </p:grpSpPr>
              <p:sp>
                <p:nvSpPr>
                  <p:cNvPr id="213" name="Line 90">
                    <a:extLst>
                      <a:ext uri="{FF2B5EF4-FFF2-40B4-BE49-F238E27FC236}">
                        <a16:creationId xmlns:a16="http://schemas.microsoft.com/office/drawing/2014/main" id="{27A6C125-E096-AC4A-9964-A49099132803}"/>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14" name="Line 91">
                    <a:extLst>
                      <a:ext uri="{FF2B5EF4-FFF2-40B4-BE49-F238E27FC236}">
                        <a16:creationId xmlns:a16="http://schemas.microsoft.com/office/drawing/2014/main" id="{DE0BE3B6-14E9-DF42-B4CC-2E8405F58F2B}"/>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10" name="Group 92">
                  <a:extLst>
                    <a:ext uri="{FF2B5EF4-FFF2-40B4-BE49-F238E27FC236}">
                      <a16:creationId xmlns:a16="http://schemas.microsoft.com/office/drawing/2014/main" id="{877C2484-7A5E-604F-9B08-1724B41CACC8}"/>
                    </a:ext>
                  </a:extLst>
                </p:cNvPr>
                <p:cNvGrpSpPr>
                  <a:grpSpLocks/>
                </p:cNvGrpSpPr>
                <p:nvPr/>
              </p:nvGrpSpPr>
              <p:grpSpPr bwMode="auto">
                <a:xfrm>
                  <a:off x="818" y="1776"/>
                  <a:ext cx="145" cy="144"/>
                  <a:chOff x="672" y="1920"/>
                  <a:chExt cx="145" cy="144"/>
                </a:xfrm>
              </p:grpSpPr>
              <p:sp>
                <p:nvSpPr>
                  <p:cNvPr id="211" name="Line 93">
                    <a:extLst>
                      <a:ext uri="{FF2B5EF4-FFF2-40B4-BE49-F238E27FC236}">
                        <a16:creationId xmlns:a16="http://schemas.microsoft.com/office/drawing/2014/main" id="{D9C04E3F-D0AB-1745-91FE-A097CA11D78E}"/>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12" name="Line 94">
                    <a:extLst>
                      <a:ext uri="{FF2B5EF4-FFF2-40B4-BE49-F238E27FC236}">
                        <a16:creationId xmlns:a16="http://schemas.microsoft.com/office/drawing/2014/main" id="{EDC1866B-DE17-3A44-A7FF-A42ACFA6A19C}"/>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202" name="Group 95">
                <a:extLst>
                  <a:ext uri="{FF2B5EF4-FFF2-40B4-BE49-F238E27FC236}">
                    <a16:creationId xmlns:a16="http://schemas.microsoft.com/office/drawing/2014/main" id="{B3FD2508-1A3B-F545-BB35-F836D08E571D}"/>
                  </a:ext>
                </a:extLst>
              </p:cNvPr>
              <p:cNvGrpSpPr>
                <a:grpSpLocks/>
              </p:cNvGrpSpPr>
              <p:nvPr/>
            </p:nvGrpSpPr>
            <p:grpSpPr bwMode="auto">
              <a:xfrm>
                <a:off x="964" y="1486"/>
                <a:ext cx="291" cy="288"/>
                <a:chOff x="672" y="1776"/>
                <a:chExt cx="291" cy="288"/>
              </a:xfrm>
            </p:grpSpPr>
            <p:grpSp>
              <p:nvGrpSpPr>
                <p:cNvPr id="203" name="Group 96">
                  <a:extLst>
                    <a:ext uri="{FF2B5EF4-FFF2-40B4-BE49-F238E27FC236}">
                      <a16:creationId xmlns:a16="http://schemas.microsoft.com/office/drawing/2014/main" id="{63FA1812-A241-CA46-94C2-4E003FA31FF1}"/>
                    </a:ext>
                  </a:extLst>
                </p:cNvPr>
                <p:cNvGrpSpPr>
                  <a:grpSpLocks/>
                </p:cNvGrpSpPr>
                <p:nvPr/>
              </p:nvGrpSpPr>
              <p:grpSpPr bwMode="auto">
                <a:xfrm>
                  <a:off x="672" y="1920"/>
                  <a:ext cx="145" cy="144"/>
                  <a:chOff x="672" y="1920"/>
                  <a:chExt cx="145" cy="144"/>
                </a:xfrm>
              </p:grpSpPr>
              <p:sp>
                <p:nvSpPr>
                  <p:cNvPr id="207" name="Line 97">
                    <a:extLst>
                      <a:ext uri="{FF2B5EF4-FFF2-40B4-BE49-F238E27FC236}">
                        <a16:creationId xmlns:a16="http://schemas.microsoft.com/office/drawing/2014/main" id="{5DD14580-BC6A-434D-9D65-4334BD0BCF17}"/>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08" name="Line 98">
                    <a:extLst>
                      <a:ext uri="{FF2B5EF4-FFF2-40B4-BE49-F238E27FC236}">
                        <a16:creationId xmlns:a16="http://schemas.microsoft.com/office/drawing/2014/main" id="{A48F997B-99F2-154D-9314-2BC629216B1F}"/>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04" name="Group 99">
                  <a:extLst>
                    <a:ext uri="{FF2B5EF4-FFF2-40B4-BE49-F238E27FC236}">
                      <a16:creationId xmlns:a16="http://schemas.microsoft.com/office/drawing/2014/main" id="{F8264A2E-19A3-B54A-AAE8-CE725258FFD6}"/>
                    </a:ext>
                  </a:extLst>
                </p:cNvPr>
                <p:cNvGrpSpPr>
                  <a:grpSpLocks/>
                </p:cNvGrpSpPr>
                <p:nvPr/>
              </p:nvGrpSpPr>
              <p:grpSpPr bwMode="auto">
                <a:xfrm>
                  <a:off x="818" y="1776"/>
                  <a:ext cx="145" cy="144"/>
                  <a:chOff x="672" y="1920"/>
                  <a:chExt cx="145" cy="144"/>
                </a:xfrm>
              </p:grpSpPr>
              <p:sp>
                <p:nvSpPr>
                  <p:cNvPr id="205" name="Line 100">
                    <a:extLst>
                      <a:ext uri="{FF2B5EF4-FFF2-40B4-BE49-F238E27FC236}">
                        <a16:creationId xmlns:a16="http://schemas.microsoft.com/office/drawing/2014/main" id="{BF8CE0C4-18BD-2D42-A867-062C10FB608B}"/>
                      </a:ext>
                    </a:extLst>
                  </p:cNvPr>
                  <p:cNvSpPr>
                    <a:spLocks noChangeShapeType="1"/>
                  </p:cNvSpPr>
                  <p:nvPr/>
                </p:nvSpPr>
                <p:spPr bwMode="auto">
                  <a:xfrm>
                    <a:off x="672" y="1920"/>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06" name="Line 101">
                    <a:extLst>
                      <a:ext uri="{FF2B5EF4-FFF2-40B4-BE49-F238E27FC236}">
                        <a16:creationId xmlns:a16="http://schemas.microsoft.com/office/drawing/2014/main" id="{1417D3B3-BCF8-4444-B762-8DA06CB37774}"/>
                      </a:ext>
                    </a:extLst>
                  </p:cNvPr>
                  <p:cNvSpPr>
                    <a:spLocks noChangeShapeType="1"/>
                  </p:cNvSpPr>
                  <p:nvPr/>
                </p:nvSpPr>
                <p:spPr bwMode="auto">
                  <a:xfrm rot="5400000">
                    <a:off x="745" y="1848"/>
                    <a:ext cx="0" cy="144"/>
                  </a:xfrm>
                  <a:prstGeom prst="line">
                    <a:avLst/>
                  </a:prstGeom>
                  <a:noFill/>
                  <a:ln w="1905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grpSp>
      <p:sp>
        <p:nvSpPr>
          <p:cNvPr id="240" name="Text Box 150">
            <a:extLst>
              <a:ext uri="{FF2B5EF4-FFF2-40B4-BE49-F238E27FC236}">
                <a16:creationId xmlns:a16="http://schemas.microsoft.com/office/drawing/2014/main" id="{F48E0A72-EE06-8747-9412-C085A5FC1DC0}"/>
              </a:ext>
            </a:extLst>
          </p:cNvPr>
          <p:cNvSpPr txBox="1">
            <a:spLocks noChangeArrowheads="1"/>
          </p:cNvSpPr>
          <p:nvPr/>
        </p:nvSpPr>
        <p:spPr bwMode="auto">
          <a:xfrm rot="-5433387">
            <a:off x="1194824" y="2814097"/>
            <a:ext cx="1957387"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rPr>
              <a:t>Cumulative data</a:t>
            </a:r>
          </a:p>
        </p:txBody>
      </p:sp>
      <p:sp>
        <p:nvSpPr>
          <p:cNvPr id="241" name="Text Box 154">
            <a:extLst>
              <a:ext uri="{FF2B5EF4-FFF2-40B4-BE49-F238E27FC236}">
                <a16:creationId xmlns:a16="http://schemas.microsoft.com/office/drawing/2014/main" id="{8132C866-C3A3-F54B-8107-0983C1BB47A7}"/>
              </a:ext>
            </a:extLst>
          </p:cNvPr>
          <p:cNvSpPr txBox="1">
            <a:spLocks noChangeArrowheads="1"/>
          </p:cNvSpPr>
          <p:nvPr/>
        </p:nvSpPr>
        <p:spPr bwMode="auto">
          <a:xfrm>
            <a:off x="9706999" y="4533081"/>
            <a:ext cx="663964" cy="36933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rPr>
              <a:t>time</a:t>
            </a:r>
          </a:p>
        </p:txBody>
      </p:sp>
      <p:grpSp>
        <p:nvGrpSpPr>
          <p:cNvPr id="242" name="Group 201">
            <a:extLst>
              <a:ext uri="{FF2B5EF4-FFF2-40B4-BE49-F238E27FC236}">
                <a16:creationId xmlns:a16="http://schemas.microsoft.com/office/drawing/2014/main" id="{98B35B39-6845-B44A-A9E2-DDF3A24FBA05}"/>
              </a:ext>
            </a:extLst>
          </p:cNvPr>
          <p:cNvGrpSpPr>
            <a:grpSpLocks/>
          </p:cNvGrpSpPr>
          <p:nvPr/>
        </p:nvGrpSpPr>
        <p:grpSpPr bwMode="auto">
          <a:xfrm>
            <a:off x="4103124" y="2012131"/>
            <a:ext cx="3500438" cy="2520950"/>
            <a:chOff x="1572" y="1156"/>
            <a:chExt cx="2205" cy="1588"/>
          </a:xfrm>
        </p:grpSpPr>
        <p:grpSp>
          <p:nvGrpSpPr>
            <p:cNvPr id="243" name="Group 198">
              <a:extLst>
                <a:ext uri="{FF2B5EF4-FFF2-40B4-BE49-F238E27FC236}">
                  <a16:creationId xmlns:a16="http://schemas.microsoft.com/office/drawing/2014/main" id="{03EED693-FDB3-0940-BE24-338512144BD8}"/>
                </a:ext>
              </a:extLst>
            </p:cNvPr>
            <p:cNvGrpSpPr>
              <a:grpSpLocks/>
            </p:cNvGrpSpPr>
            <p:nvPr/>
          </p:nvGrpSpPr>
          <p:grpSpPr bwMode="auto">
            <a:xfrm>
              <a:off x="1938" y="1156"/>
              <a:ext cx="1839" cy="1588"/>
              <a:chOff x="1938" y="1156"/>
              <a:chExt cx="1839" cy="1588"/>
            </a:xfrm>
          </p:grpSpPr>
          <p:grpSp>
            <p:nvGrpSpPr>
              <p:cNvPr id="247" name="Group 106">
                <a:extLst>
                  <a:ext uri="{FF2B5EF4-FFF2-40B4-BE49-F238E27FC236}">
                    <a16:creationId xmlns:a16="http://schemas.microsoft.com/office/drawing/2014/main" id="{249BAAF5-FA7A-D147-ABC6-E05F52DB1CF7}"/>
                  </a:ext>
                </a:extLst>
              </p:cNvPr>
              <p:cNvGrpSpPr>
                <a:grpSpLocks/>
              </p:cNvGrpSpPr>
              <p:nvPr/>
            </p:nvGrpSpPr>
            <p:grpSpPr bwMode="auto">
              <a:xfrm>
                <a:off x="1938" y="2600"/>
                <a:ext cx="319" cy="144"/>
                <a:chOff x="672" y="1920"/>
                <a:chExt cx="145" cy="144"/>
              </a:xfrm>
            </p:grpSpPr>
            <p:sp>
              <p:nvSpPr>
                <p:cNvPr id="469" name="Line 107">
                  <a:extLst>
                    <a:ext uri="{FF2B5EF4-FFF2-40B4-BE49-F238E27FC236}">
                      <a16:creationId xmlns:a16="http://schemas.microsoft.com/office/drawing/2014/main" id="{BCEB014D-84F6-CC4F-B058-2BB9795CA9E5}"/>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70" name="Line 108">
                  <a:extLst>
                    <a:ext uri="{FF2B5EF4-FFF2-40B4-BE49-F238E27FC236}">
                      <a16:creationId xmlns:a16="http://schemas.microsoft.com/office/drawing/2014/main" id="{A731394B-CB70-DC48-82B7-B15FFCD67E28}"/>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48" name="Group 109">
                <a:extLst>
                  <a:ext uri="{FF2B5EF4-FFF2-40B4-BE49-F238E27FC236}">
                    <a16:creationId xmlns:a16="http://schemas.microsoft.com/office/drawing/2014/main" id="{ABBCE7F6-E0A4-9C46-85D9-7B00EE2A1D27}"/>
                  </a:ext>
                </a:extLst>
              </p:cNvPr>
              <p:cNvGrpSpPr>
                <a:grpSpLocks/>
              </p:cNvGrpSpPr>
              <p:nvPr/>
            </p:nvGrpSpPr>
            <p:grpSpPr bwMode="auto">
              <a:xfrm>
                <a:off x="2252" y="2456"/>
                <a:ext cx="73" cy="144"/>
                <a:chOff x="672" y="1920"/>
                <a:chExt cx="145" cy="144"/>
              </a:xfrm>
            </p:grpSpPr>
            <p:sp>
              <p:nvSpPr>
                <p:cNvPr id="467" name="Line 110">
                  <a:extLst>
                    <a:ext uri="{FF2B5EF4-FFF2-40B4-BE49-F238E27FC236}">
                      <a16:creationId xmlns:a16="http://schemas.microsoft.com/office/drawing/2014/main" id="{413794F4-A4DC-BA41-B5A9-710F6654FBDC}"/>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68" name="Line 111">
                  <a:extLst>
                    <a:ext uri="{FF2B5EF4-FFF2-40B4-BE49-F238E27FC236}">
                      <a16:creationId xmlns:a16="http://schemas.microsoft.com/office/drawing/2014/main" id="{C1AA099D-2573-154E-82E2-DCE650510841}"/>
                    </a:ext>
                  </a:extLst>
                </p:cNvPr>
                <p:cNvSpPr>
                  <a:spLocks noChangeShapeType="1"/>
                </p:cNvSpPr>
                <p:nvPr/>
              </p:nvSpPr>
              <p:spPr bwMode="auto">
                <a:xfrm rot="5400000">
                  <a:off x="745" y="1849"/>
                  <a:ext cx="0" cy="141"/>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49" name="Group 112">
                <a:extLst>
                  <a:ext uri="{FF2B5EF4-FFF2-40B4-BE49-F238E27FC236}">
                    <a16:creationId xmlns:a16="http://schemas.microsoft.com/office/drawing/2014/main" id="{C42BB911-E80C-A34F-974F-1C46657BBAD0}"/>
                  </a:ext>
                </a:extLst>
              </p:cNvPr>
              <p:cNvGrpSpPr>
                <a:grpSpLocks/>
              </p:cNvGrpSpPr>
              <p:nvPr/>
            </p:nvGrpSpPr>
            <p:grpSpPr bwMode="auto">
              <a:xfrm>
                <a:off x="2317" y="2169"/>
                <a:ext cx="126" cy="288"/>
                <a:chOff x="672" y="1776"/>
                <a:chExt cx="291" cy="288"/>
              </a:xfrm>
            </p:grpSpPr>
            <p:grpSp>
              <p:nvGrpSpPr>
                <p:cNvPr id="461" name="Group 113">
                  <a:extLst>
                    <a:ext uri="{FF2B5EF4-FFF2-40B4-BE49-F238E27FC236}">
                      <a16:creationId xmlns:a16="http://schemas.microsoft.com/office/drawing/2014/main" id="{0DFA3004-ECFE-DC44-A8A1-99A4A7737F84}"/>
                    </a:ext>
                  </a:extLst>
                </p:cNvPr>
                <p:cNvGrpSpPr>
                  <a:grpSpLocks/>
                </p:cNvGrpSpPr>
                <p:nvPr/>
              </p:nvGrpSpPr>
              <p:grpSpPr bwMode="auto">
                <a:xfrm>
                  <a:off x="672" y="1920"/>
                  <a:ext cx="145" cy="144"/>
                  <a:chOff x="672" y="1920"/>
                  <a:chExt cx="145" cy="144"/>
                </a:xfrm>
              </p:grpSpPr>
              <p:sp>
                <p:nvSpPr>
                  <p:cNvPr id="465" name="Line 114">
                    <a:extLst>
                      <a:ext uri="{FF2B5EF4-FFF2-40B4-BE49-F238E27FC236}">
                        <a16:creationId xmlns:a16="http://schemas.microsoft.com/office/drawing/2014/main" id="{3DEB4882-8A2F-A547-B051-38774E313800}"/>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66" name="Line 115">
                    <a:extLst>
                      <a:ext uri="{FF2B5EF4-FFF2-40B4-BE49-F238E27FC236}">
                        <a16:creationId xmlns:a16="http://schemas.microsoft.com/office/drawing/2014/main" id="{B6148270-BC4A-FE49-89B7-92782BEE0211}"/>
                      </a:ext>
                    </a:extLst>
                  </p:cNvPr>
                  <p:cNvSpPr>
                    <a:spLocks noChangeShapeType="1"/>
                  </p:cNvSpPr>
                  <p:nvPr/>
                </p:nvSpPr>
                <p:spPr bwMode="auto">
                  <a:xfrm rot="5400000">
                    <a:off x="745" y="1847"/>
                    <a:ext cx="0" cy="145"/>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462" name="Group 116">
                  <a:extLst>
                    <a:ext uri="{FF2B5EF4-FFF2-40B4-BE49-F238E27FC236}">
                      <a16:creationId xmlns:a16="http://schemas.microsoft.com/office/drawing/2014/main" id="{8586C9B8-424B-834D-869E-BC829A7C589E}"/>
                    </a:ext>
                  </a:extLst>
                </p:cNvPr>
                <p:cNvGrpSpPr>
                  <a:grpSpLocks/>
                </p:cNvGrpSpPr>
                <p:nvPr/>
              </p:nvGrpSpPr>
              <p:grpSpPr bwMode="auto">
                <a:xfrm>
                  <a:off x="818" y="1776"/>
                  <a:ext cx="145" cy="144"/>
                  <a:chOff x="672" y="1920"/>
                  <a:chExt cx="145" cy="144"/>
                </a:xfrm>
              </p:grpSpPr>
              <p:sp>
                <p:nvSpPr>
                  <p:cNvPr id="463" name="Line 117">
                    <a:extLst>
                      <a:ext uri="{FF2B5EF4-FFF2-40B4-BE49-F238E27FC236}">
                        <a16:creationId xmlns:a16="http://schemas.microsoft.com/office/drawing/2014/main" id="{1FD5AE65-BCFC-EC43-865A-187EBD2DD214}"/>
                      </a:ext>
                    </a:extLst>
                  </p:cNvPr>
                  <p:cNvSpPr>
                    <a:spLocks noChangeShapeType="1"/>
                  </p:cNvSpPr>
                  <p:nvPr/>
                </p:nvSpPr>
                <p:spPr bwMode="auto">
                  <a:xfrm>
                    <a:off x="671"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64" name="Line 118">
                    <a:extLst>
                      <a:ext uri="{FF2B5EF4-FFF2-40B4-BE49-F238E27FC236}">
                        <a16:creationId xmlns:a16="http://schemas.microsoft.com/office/drawing/2014/main" id="{33DFFECE-C171-2749-A0BE-91786BD55307}"/>
                      </a:ext>
                    </a:extLst>
                  </p:cNvPr>
                  <p:cNvSpPr>
                    <a:spLocks noChangeShapeType="1"/>
                  </p:cNvSpPr>
                  <p:nvPr/>
                </p:nvSpPr>
                <p:spPr bwMode="auto">
                  <a:xfrm rot="5400000">
                    <a:off x="744" y="1847"/>
                    <a:ext cx="0" cy="146"/>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250" name="Group 119">
                <a:extLst>
                  <a:ext uri="{FF2B5EF4-FFF2-40B4-BE49-F238E27FC236}">
                    <a16:creationId xmlns:a16="http://schemas.microsoft.com/office/drawing/2014/main" id="{1F5518E3-719F-B14E-B055-6113FFA0D4F8}"/>
                  </a:ext>
                </a:extLst>
              </p:cNvPr>
              <p:cNvGrpSpPr>
                <a:grpSpLocks/>
              </p:cNvGrpSpPr>
              <p:nvPr/>
            </p:nvGrpSpPr>
            <p:grpSpPr bwMode="auto">
              <a:xfrm>
                <a:off x="2441" y="1877"/>
                <a:ext cx="609" cy="288"/>
                <a:chOff x="672" y="1776"/>
                <a:chExt cx="291" cy="288"/>
              </a:xfrm>
            </p:grpSpPr>
            <p:grpSp>
              <p:nvGrpSpPr>
                <p:cNvPr id="455" name="Group 120">
                  <a:extLst>
                    <a:ext uri="{FF2B5EF4-FFF2-40B4-BE49-F238E27FC236}">
                      <a16:creationId xmlns:a16="http://schemas.microsoft.com/office/drawing/2014/main" id="{20B31051-705E-9542-AFFC-72559BB0F9A8}"/>
                    </a:ext>
                  </a:extLst>
                </p:cNvPr>
                <p:cNvGrpSpPr>
                  <a:grpSpLocks/>
                </p:cNvGrpSpPr>
                <p:nvPr/>
              </p:nvGrpSpPr>
              <p:grpSpPr bwMode="auto">
                <a:xfrm>
                  <a:off x="672" y="1920"/>
                  <a:ext cx="145" cy="144"/>
                  <a:chOff x="672" y="1920"/>
                  <a:chExt cx="145" cy="144"/>
                </a:xfrm>
              </p:grpSpPr>
              <p:sp>
                <p:nvSpPr>
                  <p:cNvPr id="459" name="Line 121">
                    <a:extLst>
                      <a:ext uri="{FF2B5EF4-FFF2-40B4-BE49-F238E27FC236}">
                        <a16:creationId xmlns:a16="http://schemas.microsoft.com/office/drawing/2014/main" id="{01BB5816-7204-6647-BB2C-26310485E1B8}"/>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60" name="Line 122">
                    <a:extLst>
                      <a:ext uri="{FF2B5EF4-FFF2-40B4-BE49-F238E27FC236}">
                        <a16:creationId xmlns:a16="http://schemas.microsoft.com/office/drawing/2014/main" id="{4F4B0D82-EAE7-2242-8DF1-F7B4FFACA8B7}"/>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456" name="Group 123">
                  <a:extLst>
                    <a:ext uri="{FF2B5EF4-FFF2-40B4-BE49-F238E27FC236}">
                      <a16:creationId xmlns:a16="http://schemas.microsoft.com/office/drawing/2014/main" id="{83006F75-5500-5748-938E-5D5C5F1A944F}"/>
                    </a:ext>
                  </a:extLst>
                </p:cNvPr>
                <p:cNvGrpSpPr>
                  <a:grpSpLocks/>
                </p:cNvGrpSpPr>
                <p:nvPr/>
              </p:nvGrpSpPr>
              <p:grpSpPr bwMode="auto">
                <a:xfrm>
                  <a:off x="818" y="1776"/>
                  <a:ext cx="145" cy="144"/>
                  <a:chOff x="672" y="1920"/>
                  <a:chExt cx="145" cy="144"/>
                </a:xfrm>
              </p:grpSpPr>
              <p:sp>
                <p:nvSpPr>
                  <p:cNvPr id="457" name="Line 124">
                    <a:extLst>
                      <a:ext uri="{FF2B5EF4-FFF2-40B4-BE49-F238E27FC236}">
                        <a16:creationId xmlns:a16="http://schemas.microsoft.com/office/drawing/2014/main" id="{A2CE2AD8-EED8-BB46-AAA0-229AB680F9E4}"/>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58" name="Line 125">
                    <a:extLst>
                      <a:ext uri="{FF2B5EF4-FFF2-40B4-BE49-F238E27FC236}">
                        <a16:creationId xmlns:a16="http://schemas.microsoft.com/office/drawing/2014/main" id="{9CA3C61B-AAE4-644C-902C-0FB0031DD006}"/>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251" name="Group 126">
                <a:extLst>
                  <a:ext uri="{FF2B5EF4-FFF2-40B4-BE49-F238E27FC236}">
                    <a16:creationId xmlns:a16="http://schemas.microsoft.com/office/drawing/2014/main" id="{0D5BD217-3E68-D04C-A046-D2DF3EC87AC2}"/>
                  </a:ext>
                </a:extLst>
              </p:cNvPr>
              <p:cNvGrpSpPr>
                <a:grpSpLocks/>
              </p:cNvGrpSpPr>
              <p:nvPr/>
            </p:nvGrpSpPr>
            <p:grpSpPr bwMode="auto">
              <a:xfrm>
                <a:off x="3045" y="1740"/>
                <a:ext cx="52" cy="144"/>
                <a:chOff x="672" y="1920"/>
                <a:chExt cx="145" cy="144"/>
              </a:xfrm>
            </p:grpSpPr>
            <p:sp>
              <p:nvSpPr>
                <p:cNvPr id="265" name="Line 127">
                  <a:extLst>
                    <a:ext uri="{FF2B5EF4-FFF2-40B4-BE49-F238E27FC236}">
                      <a16:creationId xmlns:a16="http://schemas.microsoft.com/office/drawing/2014/main" id="{63421A91-A260-604C-B7EF-CE53173E9262}"/>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54" name="Line 128">
                  <a:extLst>
                    <a:ext uri="{FF2B5EF4-FFF2-40B4-BE49-F238E27FC236}">
                      <a16:creationId xmlns:a16="http://schemas.microsoft.com/office/drawing/2014/main" id="{5ACCDE26-4AE7-474C-B0E6-D4317E90F076}"/>
                    </a:ext>
                  </a:extLst>
                </p:cNvPr>
                <p:cNvSpPr>
                  <a:spLocks noChangeShapeType="1"/>
                </p:cNvSpPr>
                <p:nvPr/>
              </p:nvSpPr>
              <p:spPr bwMode="auto">
                <a:xfrm rot="5400000">
                  <a:off x="745" y="1849"/>
                  <a:ext cx="0" cy="145"/>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52" name="Group 131">
                <a:extLst>
                  <a:ext uri="{FF2B5EF4-FFF2-40B4-BE49-F238E27FC236}">
                    <a16:creationId xmlns:a16="http://schemas.microsoft.com/office/drawing/2014/main" id="{C1AC9525-5797-124E-A677-A0A962D77858}"/>
                  </a:ext>
                </a:extLst>
              </p:cNvPr>
              <p:cNvGrpSpPr>
                <a:grpSpLocks/>
              </p:cNvGrpSpPr>
              <p:nvPr/>
            </p:nvGrpSpPr>
            <p:grpSpPr bwMode="auto">
              <a:xfrm>
                <a:off x="3092" y="1590"/>
                <a:ext cx="469" cy="144"/>
                <a:chOff x="672" y="1920"/>
                <a:chExt cx="145" cy="144"/>
              </a:xfrm>
            </p:grpSpPr>
            <p:sp>
              <p:nvSpPr>
                <p:cNvPr id="263" name="Line 132">
                  <a:extLst>
                    <a:ext uri="{FF2B5EF4-FFF2-40B4-BE49-F238E27FC236}">
                      <a16:creationId xmlns:a16="http://schemas.microsoft.com/office/drawing/2014/main" id="{1B85E59A-4AA2-5647-9EEB-87D45C3C98E3}"/>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64" name="Line 133">
                  <a:extLst>
                    <a:ext uri="{FF2B5EF4-FFF2-40B4-BE49-F238E27FC236}">
                      <a16:creationId xmlns:a16="http://schemas.microsoft.com/office/drawing/2014/main" id="{82EE49D4-A79D-D041-AF79-59F7DB573960}"/>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53" name="Group 134">
                <a:extLst>
                  <a:ext uri="{FF2B5EF4-FFF2-40B4-BE49-F238E27FC236}">
                    <a16:creationId xmlns:a16="http://schemas.microsoft.com/office/drawing/2014/main" id="{514EDBAD-45E8-C341-9B6D-21A7A489FB39}"/>
                  </a:ext>
                </a:extLst>
              </p:cNvPr>
              <p:cNvGrpSpPr>
                <a:grpSpLocks/>
              </p:cNvGrpSpPr>
              <p:nvPr/>
            </p:nvGrpSpPr>
            <p:grpSpPr bwMode="auto">
              <a:xfrm>
                <a:off x="3550" y="1446"/>
                <a:ext cx="145" cy="144"/>
                <a:chOff x="672" y="1920"/>
                <a:chExt cx="145" cy="144"/>
              </a:xfrm>
            </p:grpSpPr>
            <p:sp>
              <p:nvSpPr>
                <p:cNvPr id="261" name="Line 135">
                  <a:extLst>
                    <a:ext uri="{FF2B5EF4-FFF2-40B4-BE49-F238E27FC236}">
                      <a16:creationId xmlns:a16="http://schemas.microsoft.com/office/drawing/2014/main" id="{C48631F1-3B13-5F46-8A45-26547347B97F}"/>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62" name="Line 136">
                  <a:extLst>
                    <a:ext uri="{FF2B5EF4-FFF2-40B4-BE49-F238E27FC236}">
                      <a16:creationId xmlns:a16="http://schemas.microsoft.com/office/drawing/2014/main" id="{2650A6FC-C4D0-F54D-8D69-65B6EC19FF3B}"/>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54" name="Group 137">
                <a:extLst>
                  <a:ext uri="{FF2B5EF4-FFF2-40B4-BE49-F238E27FC236}">
                    <a16:creationId xmlns:a16="http://schemas.microsoft.com/office/drawing/2014/main" id="{E11AEF40-3AE5-6745-964C-3A95695364E8}"/>
                  </a:ext>
                </a:extLst>
              </p:cNvPr>
              <p:cNvGrpSpPr>
                <a:grpSpLocks/>
              </p:cNvGrpSpPr>
              <p:nvPr/>
            </p:nvGrpSpPr>
            <p:grpSpPr bwMode="auto">
              <a:xfrm>
                <a:off x="3690" y="1156"/>
                <a:ext cx="87" cy="288"/>
                <a:chOff x="672" y="1776"/>
                <a:chExt cx="291" cy="288"/>
              </a:xfrm>
            </p:grpSpPr>
            <p:grpSp>
              <p:nvGrpSpPr>
                <p:cNvPr id="255" name="Group 138">
                  <a:extLst>
                    <a:ext uri="{FF2B5EF4-FFF2-40B4-BE49-F238E27FC236}">
                      <a16:creationId xmlns:a16="http://schemas.microsoft.com/office/drawing/2014/main" id="{1A362898-74D2-1544-8CB1-95EA79C25F8B}"/>
                    </a:ext>
                  </a:extLst>
                </p:cNvPr>
                <p:cNvGrpSpPr>
                  <a:grpSpLocks/>
                </p:cNvGrpSpPr>
                <p:nvPr/>
              </p:nvGrpSpPr>
              <p:grpSpPr bwMode="auto">
                <a:xfrm>
                  <a:off x="672" y="1920"/>
                  <a:ext cx="145" cy="144"/>
                  <a:chOff x="672" y="1920"/>
                  <a:chExt cx="145" cy="144"/>
                </a:xfrm>
              </p:grpSpPr>
              <p:sp>
                <p:nvSpPr>
                  <p:cNvPr id="259" name="Line 139">
                    <a:extLst>
                      <a:ext uri="{FF2B5EF4-FFF2-40B4-BE49-F238E27FC236}">
                        <a16:creationId xmlns:a16="http://schemas.microsoft.com/office/drawing/2014/main" id="{5C955EC5-AEF2-C840-94BF-ECDF7E721E3E}"/>
                      </a:ext>
                    </a:extLst>
                  </p:cNvPr>
                  <p:cNvSpPr>
                    <a:spLocks noChangeShapeType="1"/>
                  </p:cNvSpPr>
                  <p:nvPr/>
                </p:nvSpPr>
                <p:spPr bwMode="auto">
                  <a:xfrm>
                    <a:off x="672"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60" name="Line 140">
                    <a:extLst>
                      <a:ext uri="{FF2B5EF4-FFF2-40B4-BE49-F238E27FC236}">
                        <a16:creationId xmlns:a16="http://schemas.microsoft.com/office/drawing/2014/main" id="{6DD8161A-D076-C84B-81F0-0A52F1549D55}"/>
                      </a:ext>
                    </a:extLst>
                  </p:cNvPr>
                  <p:cNvSpPr>
                    <a:spLocks noChangeShapeType="1"/>
                  </p:cNvSpPr>
                  <p:nvPr/>
                </p:nvSpPr>
                <p:spPr bwMode="auto">
                  <a:xfrm rot="5400000">
                    <a:off x="744" y="1848"/>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256" name="Group 141">
                  <a:extLst>
                    <a:ext uri="{FF2B5EF4-FFF2-40B4-BE49-F238E27FC236}">
                      <a16:creationId xmlns:a16="http://schemas.microsoft.com/office/drawing/2014/main" id="{C22A4CBA-7C11-AD40-BFCC-9555A0FC6E95}"/>
                    </a:ext>
                  </a:extLst>
                </p:cNvPr>
                <p:cNvGrpSpPr>
                  <a:grpSpLocks/>
                </p:cNvGrpSpPr>
                <p:nvPr/>
              </p:nvGrpSpPr>
              <p:grpSpPr bwMode="auto">
                <a:xfrm>
                  <a:off x="818" y="1776"/>
                  <a:ext cx="145" cy="144"/>
                  <a:chOff x="672" y="1920"/>
                  <a:chExt cx="145" cy="144"/>
                </a:xfrm>
              </p:grpSpPr>
              <p:sp>
                <p:nvSpPr>
                  <p:cNvPr id="257" name="Line 142">
                    <a:extLst>
                      <a:ext uri="{FF2B5EF4-FFF2-40B4-BE49-F238E27FC236}">
                        <a16:creationId xmlns:a16="http://schemas.microsoft.com/office/drawing/2014/main" id="{D34B9002-AD10-5D4B-93B9-4CB7E3CFC3F9}"/>
                      </a:ext>
                    </a:extLst>
                  </p:cNvPr>
                  <p:cNvSpPr>
                    <a:spLocks noChangeShapeType="1"/>
                  </p:cNvSpPr>
                  <p:nvPr/>
                </p:nvSpPr>
                <p:spPr bwMode="auto">
                  <a:xfrm>
                    <a:off x="673" y="1920"/>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58" name="Line 143">
                    <a:extLst>
                      <a:ext uri="{FF2B5EF4-FFF2-40B4-BE49-F238E27FC236}">
                        <a16:creationId xmlns:a16="http://schemas.microsoft.com/office/drawing/2014/main" id="{80DF59F4-160E-D045-8986-77B568B3A67F}"/>
                      </a:ext>
                    </a:extLst>
                  </p:cNvPr>
                  <p:cNvSpPr>
                    <a:spLocks noChangeShapeType="1"/>
                  </p:cNvSpPr>
                  <p:nvPr/>
                </p:nvSpPr>
                <p:spPr bwMode="auto">
                  <a:xfrm rot="5400000">
                    <a:off x="745" y="1848"/>
                    <a:ext cx="0" cy="144"/>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sp>
          <p:nvSpPr>
            <p:cNvPr id="244" name="Text Box 152">
              <a:extLst>
                <a:ext uri="{FF2B5EF4-FFF2-40B4-BE49-F238E27FC236}">
                  <a16:creationId xmlns:a16="http://schemas.microsoft.com/office/drawing/2014/main" id="{7EB75F6E-9A0B-7248-957A-DF95A2A9F96B}"/>
                </a:ext>
              </a:extLst>
            </p:cNvPr>
            <p:cNvSpPr txBox="1">
              <a:spLocks noChangeArrowheads="1"/>
            </p:cNvSpPr>
            <p:nvPr/>
          </p:nvSpPr>
          <p:spPr bwMode="auto">
            <a:xfrm>
              <a:off x="1737" y="1724"/>
              <a:ext cx="664" cy="58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9050">
                  <a:solidFill>
                    <a:schemeClr val="tx1"/>
                  </a:solidFill>
                  <a:prstDash val="sysDot"/>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rPr>
                <a:t>variable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rPr>
                <a:t>network</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rPr>
                <a:t>delay</a:t>
              </a:r>
            </a:p>
          </p:txBody>
        </p:sp>
        <p:sp>
          <p:nvSpPr>
            <p:cNvPr id="245" name="Line 153">
              <a:extLst>
                <a:ext uri="{FF2B5EF4-FFF2-40B4-BE49-F238E27FC236}">
                  <a16:creationId xmlns:a16="http://schemas.microsoft.com/office/drawing/2014/main" id="{A758800A-7C03-9644-8754-5F8514AC77B8}"/>
                </a:ext>
              </a:extLst>
            </p:cNvPr>
            <p:cNvSpPr>
              <a:spLocks noChangeShapeType="1"/>
            </p:cNvSpPr>
            <p:nvPr/>
          </p:nvSpPr>
          <p:spPr bwMode="auto">
            <a:xfrm>
              <a:off x="1572" y="1938"/>
              <a:ext cx="1098" cy="0"/>
            </a:xfrm>
            <a:prstGeom prst="line">
              <a:avLst/>
            </a:prstGeom>
            <a:noFill/>
            <a:ln w="19050">
              <a:solidFill>
                <a:schemeClr val="tx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246" name="Text Box 197">
              <a:extLst>
                <a:ext uri="{FF2B5EF4-FFF2-40B4-BE49-F238E27FC236}">
                  <a16:creationId xmlns:a16="http://schemas.microsoft.com/office/drawing/2014/main" id="{E2D57BCC-95D4-B846-8D60-5061813600C5}"/>
                </a:ext>
              </a:extLst>
            </p:cNvPr>
            <p:cNvSpPr txBox="1">
              <a:spLocks noChangeArrowheads="1"/>
            </p:cNvSpPr>
            <p:nvPr/>
          </p:nvSpPr>
          <p:spPr bwMode="auto">
            <a:xfrm>
              <a:off x="2651" y="1196"/>
              <a:ext cx="875" cy="407"/>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rPr>
                <a:t>client video</a:t>
              </a:r>
            </a:p>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rPr>
                <a:t>reception</a:t>
              </a:r>
            </a:p>
          </p:txBody>
        </p:sp>
      </p:grpSp>
      <p:grpSp>
        <p:nvGrpSpPr>
          <p:cNvPr id="471" name="Group 203">
            <a:extLst>
              <a:ext uri="{FF2B5EF4-FFF2-40B4-BE49-F238E27FC236}">
                <a16:creationId xmlns:a16="http://schemas.microsoft.com/office/drawing/2014/main" id="{0A5D4D99-D2D3-5145-8C99-4359533C8DB5}"/>
              </a:ext>
            </a:extLst>
          </p:cNvPr>
          <p:cNvGrpSpPr>
            <a:grpSpLocks/>
          </p:cNvGrpSpPr>
          <p:nvPr/>
        </p:nvGrpSpPr>
        <p:grpSpPr bwMode="auto">
          <a:xfrm>
            <a:off x="4582549" y="1983556"/>
            <a:ext cx="5226054" cy="3214688"/>
            <a:chOff x="1874" y="1138"/>
            <a:chExt cx="3292" cy="2025"/>
          </a:xfrm>
        </p:grpSpPr>
        <p:grpSp>
          <p:nvGrpSpPr>
            <p:cNvPr id="472" name="Group 155">
              <a:extLst>
                <a:ext uri="{FF2B5EF4-FFF2-40B4-BE49-F238E27FC236}">
                  <a16:creationId xmlns:a16="http://schemas.microsoft.com/office/drawing/2014/main" id="{07264358-3F6F-F34E-A331-1214EAB8088F}"/>
                </a:ext>
              </a:extLst>
            </p:cNvPr>
            <p:cNvGrpSpPr>
              <a:grpSpLocks/>
            </p:cNvGrpSpPr>
            <p:nvPr/>
          </p:nvGrpSpPr>
          <p:grpSpPr bwMode="auto">
            <a:xfrm>
              <a:off x="2784" y="1138"/>
              <a:ext cx="1608" cy="1591"/>
              <a:chOff x="648" y="1147"/>
              <a:chExt cx="1608" cy="1591"/>
            </a:xfrm>
          </p:grpSpPr>
          <p:grpSp>
            <p:nvGrpSpPr>
              <p:cNvPr id="477" name="Group 156">
                <a:extLst>
                  <a:ext uri="{FF2B5EF4-FFF2-40B4-BE49-F238E27FC236}">
                    <a16:creationId xmlns:a16="http://schemas.microsoft.com/office/drawing/2014/main" id="{E2731D05-9C4A-504E-ADE0-6F211B66B536}"/>
                  </a:ext>
                </a:extLst>
              </p:cNvPr>
              <p:cNvGrpSpPr>
                <a:grpSpLocks/>
              </p:cNvGrpSpPr>
              <p:nvPr/>
            </p:nvGrpSpPr>
            <p:grpSpPr bwMode="auto">
              <a:xfrm>
                <a:off x="648" y="1725"/>
                <a:ext cx="1024" cy="1013"/>
                <a:chOff x="672" y="1071"/>
                <a:chExt cx="1024" cy="1013"/>
              </a:xfrm>
            </p:grpSpPr>
            <p:grpSp>
              <p:nvGrpSpPr>
                <p:cNvPr id="493" name="Group 157">
                  <a:extLst>
                    <a:ext uri="{FF2B5EF4-FFF2-40B4-BE49-F238E27FC236}">
                      <a16:creationId xmlns:a16="http://schemas.microsoft.com/office/drawing/2014/main" id="{7FC78464-051F-134D-8FAE-FBAF0F550A82}"/>
                    </a:ext>
                  </a:extLst>
                </p:cNvPr>
                <p:cNvGrpSpPr>
                  <a:grpSpLocks/>
                </p:cNvGrpSpPr>
                <p:nvPr/>
              </p:nvGrpSpPr>
              <p:grpSpPr bwMode="auto">
                <a:xfrm>
                  <a:off x="672" y="1506"/>
                  <a:ext cx="583" cy="578"/>
                  <a:chOff x="672" y="1486"/>
                  <a:chExt cx="583" cy="578"/>
                </a:xfrm>
              </p:grpSpPr>
              <p:grpSp>
                <p:nvGrpSpPr>
                  <p:cNvPr id="504" name="Group 158">
                    <a:extLst>
                      <a:ext uri="{FF2B5EF4-FFF2-40B4-BE49-F238E27FC236}">
                        <a16:creationId xmlns:a16="http://schemas.microsoft.com/office/drawing/2014/main" id="{3F92BA0B-BE53-FA46-BC59-59D252B71F86}"/>
                      </a:ext>
                    </a:extLst>
                  </p:cNvPr>
                  <p:cNvGrpSpPr>
                    <a:grpSpLocks/>
                  </p:cNvGrpSpPr>
                  <p:nvPr/>
                </p:nvGrpSpPr>
                <p:grpSpPr bwMode="auto">
                  <a:xfrm>
                    <a:off x="672" y="1776"/>
                    <a:ext cx="291" cy="288"/>
                    <a:chOff x="672" y="1776"/>
                    <a:chExt cx="291" cy="288"/>
                  </a:xfrm>
                </p:grpSpPr>
                <p:grpSp>
                  <p:nvGrpSpPr>
                    <p:cNvPr id="512" name="Group 159">
                      <a:extLst>
                        <a:ext uri="{FF2B5EF4-FFF2-40B4-BE49-F238E27FC236}">
                          <a16:creationId xmlns:a16="http://schemas.microsoft.com/office/drawing/2014/main" id="{085B4E92-95EE-3643-A0DC-D7033658CC4A}"/>
                        </a:ext>
                      </a:extLst>
                    </p:cNvPr>
                    <p:cNvGrpSpPr>
                      <a:grpSpLocks/>
                    </p:cNvGrpSpPr>
                    <p:nvPr/>
                  </p:nvGrpSpPr>
                  <p:grpSpPr bwMode="auto">
                    <a:xfrm>
                      <a:off x="672" y="1920"/>
                      <a:ext cx="145" cy="144"/>
                      <a:chOff x="672" y="1920"/>
                      <a:chExt cx="145" cy="144"/>
                    </a:xfrm>
                  </p:grpSpPr>
                  <p:sp>
                    <p:nvSpPr>
                      <p:cNvPr id="516" name="Line 160">
                        <a:extLst>
                          <a:ext uri="{FF2B5EF4-FFF2-40B4-BE49-F238E27FC236}">
                            <a16:creationId xmlns:a16="http://schemas.microsoft.com/office/drawing/2014/main" id="{4CCBADDF-3AAD-244C-84F2-955713D33B56}"/>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517" name="Line 161">
                        <a:extLst>
                          <a:ext uri="{FF2B5EF4-FFF2-40B4-BE49-F238E27FC236}">
                            <a16:creationId xmlns:a16="http://schemas.microsoft.com/office/drawing/2014/main" id="{60DD74BD-68A2-D642-9D61-2E97298246D9}"/>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513" name="Group 162">
                      <a:extLst>
                        <a:ext uri="{FF2B5EF4-FFF2-40B4-BE49-F238E27FC236}">
                          <a16:creationId xmlns:a16="http://schemas.microsoft.com/office/drawing/2014/main" id="{C1989A72-D268-824D-9875-979E1F6D2191}"/>
                        </a:ext>
                      </a:extLst>
                    </p:cNvPr>
                    <p:cNvGrpSpPr>
                      <a:grpSpLocks/>
                    </p:cNvGrpSpPr>
                    <p:nvPr/>
                  </p:nvGrpSpPr>
                  <p:grpSpPr bwMode="auto">
                    <a:xfrm>
                      <a:off x="818" y="1776"/>
                      <a:ext cx="145" cy="144"/>
                      <a:chOff x="672" y="1920"/>
                      <a:chExt cx="145" cy="144"/>
                    </a:xfrm>
                  </p:grpSpPr>
                  <p:sp>
                    <p:nvSpPr>
                      <p:cNvPr id="514" name="Line 163">
                        <a:extLst>
                          <a:ext uri="{FF2B5EF4-FFF2-40B4-BE49-F238E27FC236}">
                            <a16:creationId xmlns:a16="http://schemas.microsoft.com/office/drawing/2014/main" id="{E2822205-D42B-A942-A638-4E9E35216C0F}"/>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515" name="Line 164">
                        <a:extLst>
                          <a:ext uri="{FF2B5EF4-FFF2-40B4-BE49-F238E27FC236}">
                            <a16:creationId xmlns:a16="http://schemas.microsoft.com/office/drawing/2014/main" id="{CBDD1753-3892-2E48-9E57-9DF5FF1106E1}"/>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505" name="Group 165">
                    <a:extLst>
                      <a:ext uri="{FF2B5EF4-FFF2-40B4-BE49-F238E27FC236}">
                        <a16:creationId xmlns:a16="http://schemas.microsoft.com/office/drawing/2014/main" id="{E13E93F8-7EEA-CD42-AF90-CE67AC1026A4}"/>
                      </a:ext>
                    </a:extLst>
                  </p:cNvPr>
                  <p:cNvGrpSpPr>
                    <a:grpSpLocks/>
                  </p:cNvGrpSpPr>
                  <p:nvPr/>
                </p:nvGrpSpPr>
                <p:grpSpPr bwMode="auto">
                  <a:xfrm>
                    <a:off x="964" y="1486"/>
                    <a:ext cx="291" cy="288"/>
                    <a:chOff x="672" y="1776"/>
                    <a:chExt cx="291" cy="288"/>
                  </a:xfrm>
                </p:grpSpPr>
                <p:grpSp>
                  <p:nvGrpSpPr>
                    <p:cNvPr id="506" name="Group 166">
                      <a:extLst>
                        <a:ext uri="{FF2B5EF4-FFF2-40B4-BE49-F238E27FC236}">
                          <a16:creationId xmlns:a16="http://schemas.microsoft.com/office/drawing/2014/main" id="{40324903-D84E-FE42-8880-F5D6F8A53F34}"/>
                        </a:ext>
                      </a:extLst>
                    </p:cNvPr>
                    <p:cNvGrpSpPr>
                      <a:grpSpLocks/>
                    </p:cNvGrpSpPr>
                    <p:nvPr/>
                  </p:nvGrpSpPr>
                  <p:grpSpPr bwMode="auto">
                    <a:xfrm>
                      <a:off x="672" y="1920"/>
                      <a:ext cx="145" cy="144"/>
                      <a:chOff x="672" y="1920"/>
                      <a:chExt cx="145" cy="144"/>
                    </a:xfrm>
                  </p:grpSpPr>
                  <p:sp>
                    <p:nvSpPr>
                      <p:cNvPr id="510" name="Line 167">
                        <a:extLst>
                          <a:ext uri="{FF2B5EF4-FFF2-40B4-BE49-F238E27FC236}">
                            <a16:creationId xmlns:a16="http://schemas.microsoft.com/office/drawing/2014/main" id="{B3E7679D-902C-D144-A1D7-B871E1CE6ACD}"/>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511" name="Line 168">
                        <a:extLst>
                          <a:ext uri="{FF2B5EF4-FFF2-40B4-BE49-F238E27FC236}">
                            <a16:creationId xmlns:a16="http://schemas.microsoft.com/office/drawing/2014/main" id="{3CDD5500-6D60-1041-B4A6-4098D994E12F}"/>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507" name="Group 169">
                      <a:extLst>
                        <a:ext uri="{FF2B5EF4-FFF2-40B4-BE49-F238E27FC236}">
                          <a16:creationId xmlns:a16="http://schemas.microsoft.com/office/drawing/2014/main" id="{9B075E85-842D-8943-A399-F54A797ECE6E}"/>
                        </a:ext>
                      </a:extLst>
                    </p:cNvPr>
                    <p:cNvGrpSpPr>
                      <a:grpSpLocks/>
                    </p:cNvGrpSpPr>
                    <p:nvPr/>
                  </p:nvGrpSpPr>
                  <p:grpSpPr bwMode="auto">
                    <a:xfrm>
                      <a:off x="818" y="1776"/>
                      <a:ext cx="145" cy="144"/>
                      <a:chOff x="672" y="1920"/>
                      <a:chExt cx="145" cy="144"/>
                    </a:xfrm>
                  </p:grpSpPr>
                  <p:sp>
                    <p:nvSpPr>
                      <p:cNvPr id="508" name="Line 170">
                        <a:extLst>
                          <a:ext uri="{FF2B5EF4-FFF2-40B4-BE49-F238E27FC236}">
                            <a16:creationId xmlns:a16="http://schemas.microsoft.com/office/drawing/2014/main" id="{9D762FA7-59F0-DA45-9D27-B2CF3B8BA563}"/>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509" name="Line 171">
                        <a:extLst>
                          <a:ext uri="{FF2B5EF4-FFF2-40B4-BE49-F238E27FC236}">
                            <a16:creationId xmlns:a16="http://schemas.microsoft.com/office/drawing/2014/main" id="{087EFDEE-BDC8-064C-88E6-C6513D297CE2}"/>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grpSp>
              <p:nvGrpSpPr>
                <p:cNvPr id="494" name="Group 172">
                  <a:extLst>
                    <a:ext uri="{FF2B5EF4-FFF2-40B4-BE49-F238E27FC236}">
                      <a16:creationId xmlns:a16="http://schemas.microsoft.com/office/drawing/2014/main" id="{647341C8-FCBB-8240-BABA-9DA1ABC3B5DE}"/>
                    </a:ext>
                  </a:extLst>
                </p:cNvPr>
                <p:cNvGrpSpPr>
                  <a:grpSpLocks/>
                </p:cNvGrpSpPr>
                <p:nvPr/>
              </p:nvGrpSpPr>
              <p:grpSpPr bwMode="auto">
                <a:xfrm>
                  <a:off x="1259" y="1217"/>
                  <a:ext cx="291" cy="288"/>
                  <a:chOff x="672" y="1776"/>
                  <a:chExt cx="291" cy="288"/>
                </a:xfrm>
              </p:grpSpPr>
              <p:grpSp>
                <p:nvGrpSpPr>
                  <p:cNvPr id="498" name="Group 173">
                    <a:extLst>
                      <a:ext uri="{FF2B5EF4-FFF2-40B4-BE49-F238E27FC236}">
                        <a16:creationId xmlns:a16="http://schemas.microsoft.com/office/drawing/2014/main" id="{99A07B8A-25DE-DB4F-B10F-551AD5751153}"/>
                      </a:ext>
                    </a:extLst>
                  </p:cNvPr>
                  <p:cNvGrpSpPr>
                    <a:grpSpLocks/>
                  </p:cNvGrpSpPr>
                  <p:nvPr/>
                </p:nvGrpSpPr>
                <p:grpSpPr bwMode="auto">
                  <a:xfrm>
                    <a:off x="672" y="1920"/>
                    <a:ext cx="145" cy="144"/>
                    <a:chOff x="672" y="1920"/>
                    <a:chExt cx="145" cy="144"/>
                  </a:xfrm>
                </p:grpSpPr>
                <p:sp>
                  <p:nvSpPr>
                    <p:cNvPr id="502" name="Line 174">
                      <a:extLst>
                        <a:ext uri="{FF2B5EF4-FFF2-40B4-BE49-F238E27FC236}">
                          <a16:creationId xmlns:a16="http://schemas.microsoft.com/office/drawing/2014/main" id="{459607AA-BBEC-A64A-A370-920FB0AA6660}"/>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503" name="Line 175">
                      <a:extLst>
                        <a:ext uri="{FF2B5EF4-FFF2-40B4-BE49-F238E27FC236}">
                          <a16:creationId xmlns:a16="http://schemas.microsoft.com/office/drawing/2014/main" id="{A9BA5078-706D-CA40-8B4F-E87C7F4DEDB2}"/>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499" name="Group 176">
                    <a:extLst>
                      <a:ext uri="{FF2B5EF4-FFF2-40B4-BE49-F238E27FC236}">
                        <a16:creationId xmlns:a16="http://schemas.microsoft.com/office/drawing/2014/main" id="{C5B29228-B2C4-104D-8F6E-776223508277}"/>
                      </a:ext>
                    </a:extLst>
                  </p:cNvPr>
                  <p:cNvGrpSpPr>
                    <a:grpSpLocks/>
                  </p:cNvGrpSpPr>
                  <p:nvPr/>
                </p:nvGrpSpPr>
                <p:grpSpPr bwMode="auto">
                  <a:xfrm>
                    <a:off x="818" y="1776"/>
                    <a:ext cx="145" cy="144"/>
                    <a:chOff x="672" y="1920"/>
                    <a:chExt cx="145" cy="144"/>
                  </a:xfrm>
                </p:grpSpPr>
                <p:sp>
                  <p:nvSpPr>
                    <p:cNvPr id="500" name="Line 177">
                      <a:extLst>
                        <a:ext uri="{FF2B5EF4-FFF2-40B4-BE49-F238E27FC236}">
                          <a16:creationId xmlns:a16="http://schemas.microsoft.com/office/drawing/2014/main" id="{AB6FB84E-6945-224D-9263-1A3379FADD9B}"/>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501" name="Line 178">
                      <a:extLst>
                        <a:ext uri="{FF2B5EF4-FFF2-40B4-BE49-F238E27FC236}">
                          <a16:creationId xmlns:a16="http://schemas.microsoft.com/office/drawing/2014/main" id="{EACF4AEF-2DA0-BF4C-860B-B166C57159CD}"/>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495" name="Group 179">
                  <a:extLst>
                    <a:ext uri="{FF2B5EF4-FFF2-40B4-BE49-F238E27FC236}">
                      <a16:creationId xmlns:a16="http://schemas.microsoft.com/office/drawing/2014/main" id="{B94E0988-88DB-A949-B923-553FDE2D79CB}"/>
                    </a:ext>
                  </a:extLst>
                </p:cNvPr>
                <p:cNvGrpSpPr>
                  <a:grpSpLocks/>
                </p:cNvGrpSpPr>
                <p:nvPr/>
              </p:nvGrpSpPr>
              <p:grpSpPr bwMode="auto">
                <a:xfrm>
                  <a:off x="1551" y="1071"/>
                  <a:ext cx="145" cy="144"/>
                  <a:chOff x="672" y="1920"/>
                  <a:chExt cx="145" cy="144"/>
                </a:xfrm>
              </p:grpSpPr>
              <p:sp>
                <p:nvSpPr>
                  <p:cNvPr id="496" name="Line 180">
                    <a:extLst>
                      <a:ext uri="{FF2B5EF4-FFF2-40B4-BE49-F238E27FC236}">
                        <a16:creationId xmlns:a16="http://schemas.microsoft.com/office/drawing/2014/main" id="{7610B0EF-3671-9B47-8937-955B079514F3}"/>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97" name="Line 181">
                    <a:extLst>
                      <a:ext uri="{FF2B5EF4-FFF2-40B4-BE49-F238E27FC236}">
                        <a16:creationId xmlns:a16="http://schemas.microsoft.com/office/drawing/2014/main" id="{1BD97D86-FC68-8941-AE16-6F13A0D4BEDD}"/>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478" name="Group 182">
                <a:extLst>
                  <a:ext uri="{FF2B5EF4-FFF2-40B4-BE49-F238E27FC236}">
                    <a16:creationId xmlns:a16="http://schemas.microsoft.com/office/drawing/2014/main" id="{91BD84F8-614F-EE49-8B30-EB628E008C68}"/>
                  </a:ext>
                </a:extLst>
              </p:cNvPr>
              <p:cNvGrpSpPr>
                <a:grpSpLocks/>
              </p:cNvGrpSpPr>
              <p:nvPr/>
            </p:nvGrpSpPr>
            <p:grpSpPr bwMode="auto">
              <a:xfrm>
                <a:off x="1673" y="1147"/>
                <a:ext cx="583" cy="578"/>
                <a:chOff x="672" y="1486"/>
                <a:chExt cx="583" cy="578"/>
              </a:xfrm>
            </p:grpSpPr>
            <p:grpSp>
              <p:nvGrpSpPr>
                <p:cNvPr id="479" name="Group 183">
                  <a:extLst>
                    <a:ext uri="{FF2B5EF4-FFF2-40B4-BE49-F238E27FC236}">
                      <a16:creationId xmlns:a16="http://schemas.microsoft.com/office/drawing/2014/main" id="{6B3D007C-D887-E846-ABE5-9D65BE55F5F3}"/>
                    </a:ext>
                  </a:extLst>
                </p:cNvPr>
                <p:cNvGrpSpPr>
                  <a:grpSpLocks/>
                </p:cNvGrpSpPr>
                <p:nvPr/>
              </p:nvGrpSpPr>
              <p:grpSpPr bwMode="auto">
                <a:xfrm>
                  <a:off x="672" y="1776"/>
                  <a:ext cx="291" cy="288"/>
                  <a:chOff x="672" y="1776"/>
                  <a:chExt cx="291" cy="288"/>
                </a:xfrm>
              </p:grpSpPr>
              <p:grpSp>
                <p:nvGrpSpPr>
                  <p:cNvPr id="487" name="Group 184">
                    <a:extLst>
                      <a:ext uri="{FF2B5EF4-FFF2-40B4-BE49-F238E27FC236}">
                        <a16:creationId xmlns:a16="http://schemas.microsoft.com/office/drawing/2014/main" id="{0F4A8FB1-234D-A74B-A92E-F105987D2A82}"/>
                      </a:ext>
                    </a:extLst>
                  </p:cNvPr>
                  <p:cNvGrpSpPr>
                    <a:grpSpLocks/>
                  </p:cNvGrpSpPr>
                  <p:nvPr/>
                </p:nvGrpSpPr>
                <p:grpSpPr bwMode="auto">
                  <a:xfrm>
                    <a:off x="672" y="1920"/>
                    <a:ext cx="145" cy="144"/>
                    <a:chOff x="672" y="1920"/>
                    <a:chExt cx="145" cy="144"/>
                  </a:xfrm>
                </p:grpSpPr>
                <p:sp>
                  <p:nvSpPr>
                    <p:cNvPr id="491" name="Line 185">
                      <a:extLst>
                        <a:ext uri="{FF2B5EF4-FFF2-40B4-BE49-F238E27FC236}">
                          <a16:creationId xmlns:a16="http://schemas.microsoft.com/office/drawing/2014/main" id="{D952B360-FBAF-2741-81A1-732D48B651BE}"/>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92" name="Line 186">
                      <a:extLst>
                        <a:ext uri="{FF2B5EF4-FFF2-40B4-BE49-F238E27FC236}">
                          <a16:creationId xmlns:a16="http://schemas.microsoft.com/office/drawing/2014/main" id="{AEAD8438-5EA8-234A-A2B5-555235A30D94}"/>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488" name="Group 187">
                    <a:extLst>
                      <a:ext uri="{FF2B5EF4-FFF2-40B4-BE49-F238E27FC236}">
                        <a16:creationId xmlns:a16="http://schemas.microsoft.com/office/drawing/2014/main" id="{577925E6-FFEB-3A40-9E76-8B98C0C87A0C}"/>
                      </a:ext>
                    </a:extLst>
                  </p:cNvPr>
                  <p:cNvGrpSpPr>
                    <a:grpSpLocks/>
                  </p:cNvGrpSpPr>
                  <p:nvPr/>
                </p:nvGrpSpPr>
                <p:grpSpPr bwMode="auto">
                  <a:xfrm>
                    <a:off x="818" y="1776"/>
                    <a:ext cx="145" cy="144"/>
                    <a:chOff x="672" y="1920"/>
                    <a:chExt cx="145" cy="144"/>
                  </a:xfrm>
                </p:grpSpPr>
                <p:sp>
                  <p:nvSpPr>
                    <p:cNvPr id="489" name="Line 188">
                      <a:extLst>
                        <a:ext uri="{FF2B5EF4-FFF2-40B4-BE49-F238E27FC236}">
                          <a16:creationId xmlns:a16="http://schemas.microsoft.com/office/drawing/2014/main" id="{2E6E6815-69E5-D04B-9ABA-E40A83C8821E}"/>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90" name="Line 189">
                      <a:extLst>
                        <a:ext uri="{FF2B5EF4-FFF2-40B4-BE49-F238E27FC236}">
                          <a16:creationId xmlns:a16="http://schemas.microsoft.com/office/drawing/2014/main" id="{8BCCFECC-5324-5845-A48C-BB1D60CCAC68}"/>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480" name="Group 190">
                  <a:extLst>
                    <a:ext uri="{FF2B5EF4-FFF2-40B4-BE49-F238E27FC236}">
                      <a16:creationId xmlns:a16="http://schemas.microsoft.com/office/drawing/2014/main" id="{61B305A6-EEB9-964C-9E04-C9D42306C3A3}"/>
                    </a:ext>
                  </a:extLst>
                </p:cNvPr>
                <p:cNvGrpSpPr>
                  <a:grpSpLocks/>
                </p:cNvGrpSpPr>
                <p:nvPr/>
              </p:nvGrpSpPr>
              <p:grpSpPr bwMode="auto">
                <a:xfrm>
                  <a:off x="964" y="1486"/>
                  <a:ext cx="291" cy="288"/>
                  <a:chOff x="672" y="1776"/>
                  <a:chExt cx="291" cy="288"/>
                </a:xfrm>
              </p:grpSpPr>
              <p:grpSp>
                <p:nvGrpSpPr>
                  <p:cNvPr id="481" name="Group 191">
                    <a:extLst>
                      <a:ext uri="{FF2B5EF4-FFF2-40B4-BE49-F238E27FC236}">
                        <a16:creationId xmlns:a16="http://schemas.microsoft.com/office/drawing/2014/main" id="{FCF6C6CD-53CA-294C-9163-FFBDA5D874D0}"/>
                      </a:ext>
                    </a:extLst>
                  </p:cNvPr>
                  <p:cNvGrpSpPr>
                    <a:grpSpLocks/>
                  </p:cNvGrpSpPr>
                  <p:nvPr/>
                </p:nvGrpSpPr>
                <p:grpSpPr bwMode="auto">
                  <a:xfrm>
                    <a:off x="672" y="1920"/>
                    <a:ext cx="145" cy="144"/>
                    <a:chOff x="672" y="1920"/>
                    <a:chExt cx="145" cy="144"/>
                  </a:xfrm>
                </p:grpSpPr>
                <p:sp>
                  <p:nvSpPr>
                    <p:cNvPr id="485" name="Line 192">
                      <a:extLst>
                        <a:ext uri="{FF2B5EF4-FFF2-40B4-BE49-F238E27FC236}">
                          <a16:creationId xmlns:a16="http://schemas.microsoft.com/office/drawing/2014/main" id="{710DA281-9270-3141-831A-EF64A8D11BD1}"/>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86" name="Line 193">
                      <a:extLst>
                        <a:ext uri="{FF2B5EF4-FFF2-40B4-BE49-F238E27FC236}">
                          <a16:creationId xmlns:a16="http://schemas.microsoft.com/office/drawing/2014/main" id="{D28C55A7-2B25-F842-9E06-6A5686B46B6E}"/>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nvGrpSpPr>
                  <p:cNvPr id="482" name="Group 194">
                    <a:extLst>
                      <a:ext uri="{FF2B5EF4-FFF2-40B4-BE49-F238E27FC236}">
                        <a16:creationId xmlns:a16="http://schemas.microsoft.com/office/drawing/2014/main" id="{DEEA721B-C219-8245-A0C0-33633AEDE757}"/>
                      </a:ext>
                    </a:extLst>
                  </p:cNvPr>
                  <p:cNvGrpSpPr>
                    <a:grpSpLocks/>
                  </p:cNvGrpSpPr>
                  <p:nvPr/>
                </p:nvGrpSpPr>
                <p:grpSpPr bwMode="auto">
                  <a:xfrm>
                    <a:off x="818" y="1776"/>
                    <a:ext cx="145" cy="144"/>
                    <a:chOff x="672" y="1920"/>
                    <a:chExt cx="145" cy="144"/>
                  </a:xfrm>
                </p:grpSpPr>
                <p:sp>
                  <p:nvSpPr>
                    <p:cNvPr id="483" name="Line 195">
                      <a:extLst>
                        <a:ext uri="{FF2B5EF4-FFF2-40B4-BE49-F238E27FC236}">
                          <a16:creationId xmlns:a16="http://schemas.microsoft.com/office/drawing/2014/main" id="{0A50F111-740E-7940-AB52-4CFF0F471D8D}"/>
                        </a:ext>
                      </a:extLst>
                    </p:cNvPr>
                    <p:cNvSpPr>
                      <a:spLocks noChangeShapeType="1"/>
                    </p:cNvSpPr>
                    <p:nvPr/>
                  </p:nvSpPr>
                  <p:spPr bwMode="auto">
                    <a:xfrm>
                      <a:off x="672" y="1920"/>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484" name="Line 196">
                      <a:extLst>
                        <a:ext uri="{FF2B5EF4-FFF2-40B4-BE49-F238E27FC236}">
                          <a16:creationId xmlns:a16="http://schemas.microsoft.com/office/drawing/2014/main" id="{90766983-5BAF-F14B-8DDD-484D026ADE37}"/>
                        </a:ext>
                      </a:extLst>
                    </p:cNvPr>
                    <p:cNvSpPr>
                      <a:spLocks noChangeShapeType="1"/>
                    </p:cNvSpPr>
                    <p:nvPr/>
                  </p:nvSpPr>
                  <p:spPr bwMode="auto">
                    <a:xfrm rot="5400000">
                      <a:off x="745" y="1848"/>
                      <a:ext cx="0" cy="144"/>
                    </a:xfrm>
                    <a:prstGeom prst="line">
                      <a:avLst/>
                    </a:prstGeom>
                    <a:noFill/>
                    <a:ln w="19050">
                      <a:solidFill>
                        <a:srgbClr val="0000A3"/>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grpSp>
        <p:sp>
          <p:nvSpPr>
            <p:cNvPr id="473" name="Text Box 199">
              <a:extLst>
                <a:ext uri="{FF2B5EF4-FFF2-40B4-BE49-F238E27FC236}">
                  <a16:creationId xmlns:a16="http://schemas.microsoft.com/office/drawing/2014/main" id="{3A6E3EE9-BAAF-5B45-BD91-B018F71B86FF}"/>
                </a:ext>
              </a:extLst>
            </p:cNvPr>
            <p:cNvSpPr txBox="1">
              <a:spLocks noChangeArrowheads="1"/>
            </p:cNvSpPr>
            <p:nvPr/>
          </p:nvSpPr>
          <p:spPr bwMode="auto">
            <a:xfrm>
              <a:off x="3956" y="1225"/>
              <a:ext cx="1210" cy="58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99"/>
                  </a:solidFill>
                  <a:effectLst/>
                  <a:uLnTx/>
                  <a:uFillTx/>
                  <a:latin typeface="Calibri" panose="020F0502020204030204"/>
                  <a:ea typeface="+mn-ea"/>
                  <a:cs typeface="Arial"/>
                </a:rPr>
                <a:t>       constant bit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99"/>
                  </a:solidFill>
                  <a:effectLst/>
                  <a:uLnTx/>
                  <a:uFillTx/>
                  <a:latin typeface="Calibri" panose="020F0502020204030204"/>
                  <a:ea typeface="+mn-ea"/>
                  <a:cs typeface="Arial"/>
                </a:rPr>
                <a:t>     rate video</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99"/>
                  </a:solidFill>
                  <a:effectLst/>
                  <a:uLnTx/>
                  <a:uFillTx/>
                  <a:latin typeface="Calibri" panose="020F0502020204030204"/>
                  <a:ea typeface="+mn-ea"/>
                  <a:cs typeface="Arial"/>
                </a:rPr>
                <a:t> playout at client</a:t>
              </a:r>
            </a:p>
          </p:txBody>
        </p:sp>
        <p:grpSp>
          <p:nvGrpSpPr>
            <p:cNvPr id="474" name="Group 202">
              <a:extLst>
                <a:ext uri="{FF2B5EF4-FFF2-40B4-BE49-F238E27FC236}">
                  <a16:creationId xmlns:a16="http://schemas.microsoft.com/office/drawing/2014/main" id="{B198ACDA-9CD7-7242-AB89-3C394AE5E3CF}"/>
                </a:ext>
              </a:extLst>
            </p:cNvPr>
            <p:cNvGrpSpPr>
              <a:grpSpLocks/>
            </p:cNvGrpSpPr>
            <p:nvPr/>
          </p:nvGrpSpPr>
          <p:grpSpPr bwMode="auto">
            <a:xfrm>
              <a:off x="1874" y="2756"/>
              <a:ext cx="1059" cy="407"/>
              <a:chOff x="1874" y="2756"/>
              <a:chExt cx="1059" cy="407"/>
            </a:xfrm>
          </p:grpSpPr>
          <p:sp>
            <p:nvSpPr>
              <p:cNvPr id="475" name="Text Box 144">
                <a:extLst>
                  <a:ext uri="{FF2B5EF4-FFF2-40B4-BE49-F238E27FC236}">
                    <a16:creationId xmlns:a16="http://schemas.microsoft.com/office/drawing/2014/main" id="{42AFCD94-B607-E042-AA0B-D3DA3754807A}"/>
                  </a:ext>
                </a:extLst>
              </p:cNvPr>
              <p:cNvSpPr txBox="1">
                <a:spLocks noChangeArrowheads="1"/>
              </p:cNvSpPr>
              <p:nvPr/>
            </p:nvSpPr>
            <p:spPr bwMode="auto">
              <a:xfrm>
                <a:off x="1874" y="2756"/>
                <a:ext cx="1059" cy="407"/>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99"/>
                    </a:solidFill>
                    <a:effectLst/>
                    <a:uLnTx/>
                    <a:uFillTx/>
                    <a:latin typeface="Calibri" panose="020F0502020204030204"/>
                    <a:ea typeface="+mn-ea"/>
                    <a:cs typeface="Arial"/>
                  </a:rPr>
                  <a:t>client playout</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99"/>
                    </a:solidFill>
                    <a:effectLst/>
                    <a:uLnTx/>
                    <a:uFillTx/>
                    <a:latin typeface="Calibri" panose="020F0502020204030204"/>
                    <a:ea typeface="+mn-ea"/>
                    <a:cs typeface="Arial"/>
                  </a:rPr>
                  <a:t>delay</a:t>
                </a:r>
              </a:p>
            </p:txBody>
          </p:sp>
          <p:sp>
            <p:nvSpPr>
              <p:cNvPr id="476" name="Line 200">
                <a:extLst>
                  <a:ext uri="{FF2B5EF4-FFF2-40B4-BE49-F238E27FC236}">
                    <a16:creationId xmlns:a16="http://schemas.microsoft.com/office/drawing/2014/main" id="{B2F37120-6CC9-8B41-A98D-BBB28D8C424F}"/>
                  </a:ext>
                </a:extLst>
              </p:cNvPr>
              <p:cNvSpPr>
                <a:spLocks noChangeShapeType="1"/>
              </p:cNvSpPr>
              <p:nvPr/>
            </p:nvSpPr>
            <p:spPr bwMode="auto">
              <a:xfrm>
                <a:off x="1938" y="2952"/>
                <a:ext cx="905" cy="0"/>
              </a:xfrm>
              <a:prstGeom prst="line">
                <a:avLst/>
              </a:prstGeom>
              <a:noFill/>
              <a:ln w="19050">
                <a:solidFill>
                  <a:srgbClr val="010086"/>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grpSp>
      </p:grpSp>
      <p:grpSp>
        <p:nvGrpSpPr>
          <p:cNvPr id="518" name="Group 206">
            <a:extLst>
              <a:ext uri="{FF2B5EF4-FFF2-40B4-BE49-F238E27FC236}">
                <a16:creationId xmlns:a16="http://schemas.microsoft.com/office/drawing/2014/main" id="{1D57C5D2-2C50-2F46-9BEF-96B0205E9727}"/>
              </a:ext>
            </a:extLst>
          </p:cNvPr>
          <p:cNvGrpSpPr>
            <a:grpSpLocks/>
          </p:cNvGrpSpPr>
          <p:nvPr/>
        </p:nvGrpSpPr>
        <p:grpSpPr bwMode="auto">
          <a:xfrm>
            <a:off x="6060511" y="3126165"/>
            <a:ext cx="534988" cy="923926"/>
            <a:chOff x="2822" y="1854"/>
            <a:chExt cx="337" cy="582"/>
          </a:xfrm>
        </p:grpSpPr>
        <p:sp>
          <p:nvSpPr>
            <p:cNvPr id="519" name="Line 204">
              <a:extLst>
                <a:ext uri="{FF2B5EF4-FFF2-40B4-BE49-F238E27FC236}">
                  <a16:creationId xmlns:a16="http://schemas.microsoft.com/office/drawing/2014/main" id="{2A631B38-97FE-2F4B-B874-714F6ADE1351}"/>
                </a:ext>
              </a:extLst>
            </p:cNvPr>
            <p:cNvSpPr>
              <a:spLocks noChangeShapeType="1"/>
            </p:cNvSpPr>
            <p:nvPr/>
          </p:nvSpPr>
          <p:spPr bwMode="auto">
            <a:xfrm flipV="1">
              <a:off x="2988" y="1872"/>
              <a:ext cx="0" cy="564"/>
            </a:xfrm>
            <a:prstGeom prst="line">
              <a:avLst/>
            </a:prstGeom>
            <a:noFill/>
            <a:ln w="19050">
              <a:solidFill>
                <a:srgbClr val="0000A3"/>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Arial"/>
              </a:endParaRPr>
            </a:p>
          </p:txBody>
        </p:sp>
        <p:sp>
          <p:nvSpPr>
            <p:cNvPr id="520" name="Text Box 205">
              <a:extLst>
                <a:ext uri="{FF2B5EF4-FFF2-40B4-BE49-F238E27FC236}">
                  <a16:creationId xmlns:a16="http://schemas.microsoft.com/office/drawing/2014/main" id="{F78B503E-7C5A-E04D-917B-32B040F9BABA}"/>
                </a:ext>
              </a:extLst>
            </p:cNvPr>
            <p:cNvSpPr txBox="1">
              <a:spLocks noChangeArrowheads="1"/>
            </p:cNvSpPr>
            <p:nvPr/>
          </p:nvSpPr>
          <p:spPr bwMode="auto">
            <a:xfrm rot="16200000">
              <a:off x="2707" y="1969"/>
              <a:ext cx="567" cy="33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A3"/>
                  </a:solidFill>
                  <a:effectLst/>
                  <a:uLnTx/>
                  <a:uFillTx/>
                  <a:latin typeface="Calibri" panose="020F0502020204030204"/>
                  <a:ea typeface="+mn-ea"/>
                  <a:cs typeface="Arial"/>
                </a:rPr>
                <a:t>buffered</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A3"/>
                  </a:solidFill>
                  <a:effectLst/>
                  <a:uLnTx/>
                  <a:uFillTx/>
                  <a:latin typeface="Calibri" panose="020F0502020204030204"/>
                  <a:ea typeface="+mn-ea"/>
                  <a:cs typeface="Arial"/>
                </a:rPr>
                <a:t>video</a:t>
              </a:r>
              <a:endParaRPr kumimoji="0" lang="en-US" sz="2000" b="0" i="0" u="none" strike="noStrike" kern="1200" cap="none" spc="0" normalizeH="0" baseline="0" noProof="0" dirty="0">
                <a:ln>
                  <a:noFill/>
                </a:ln>
                <a:solidFill>
                  <a:srgbClr val="0000A3"/>
                </a:solidFill>
                <a:effectLst/>
                <a:uLnTx/>
                <a:uFillTx/>
                <a:latin typeface="Calibri" panose="020F0502020204030204"/>
                <a:ea typeface="+mn-ea"/>
                <a:cs typeface="Arial"/>
              </a:endParaRPr>
            </a:p>
          </p:txBody>
        </p:sp>
      </p:grpSp>
      <p:sp>
        <p:nvSpPr>
          <p:cNvPr id="521" name="Rectangle 208">
            <a:extLst>
              <a:ext uri="{FF2B5EF4-FFF2-40B4-BE49-F238E27FC236}">
                <a16:creationId xmlns:a16="http://schemas.microsoft.com/office/drawing/2014/main" id="{19B23E15-1132-3D4B-A1F4-6A0D9B2054BA}"/>
              </a:ext>
            </a:extLst>
          </p:cNvPr>
          <p:cNvSpPr txBox="1">
            <a:spLocks noChangeArrowheads="1"/>
          </p:cNvSpPr>
          <p:nvPr/>
        </p:nvSpPr>
        <p:spPr>
          <a:xfrm>
            <a:off x="1252768" y="5367320"/>
            <a:ext cx="10515599" cy="889000"/>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200" b="0" i="1" u="none" strike="noStrike" kern="1200" cap="none" spc="0" normalizeH="0" baseline="0" noProof="0">
                <a:ln>
                  <a:noFill/>
                </a:ln>
                <a:solidFill>
                  <a:srgbClr val="CC0000"/>
                </a:solidFill>
                <a:effectLst/>
                <a:uLnTx/>
                <a:uFillTx/>
                <a:latin typeface="Calibri" panose="020F0502020204030204"/>
                <a:ea typeface="+mn-ea"/>
                <a:cs typeface="+mn-cs"/>
              </a:rPr>
              <a:t>client-side buffering and playout delay: </a:t>
            </a:r>
            <a:r>
              <a:rPr kumimoji="0" lang="en-US" sz="3200" b="0" i="0" u="none" strike="noStrike" kern="1200" cap="none" spc="0" normalizeH="0" baseline="0" noProof="0">
                <a:ln>
                  <a:noFill/>
                </a:ln>
                <a:solidFill>
                  <a:prstClr val="black"/>
                </a:solidFill>
                <a:effectLst/>
                <a:uLnTx/>
                <a:uFillTx/>
                <a:latin typeface="Calibri" panose="020F0502020204030204"/>
                <a:ea typeface="+mn-ea"/>
                <a:cs typeface="+mn-cs"/>
              </a:rPr>
              <a:t>compensate for network-added delay, delay jitter</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2" name="Slide Number Placeholder 2">
            <a:extLst>
              <a:ext uri="{FF2B5EF4-FFF2-40B4-BE49-F238E27FC236}">
                <a16:creationId xmlns:a16="http://schemas.microsoft.com/office/drawing/2014/main" id="{F1384BB5-FDBF-D848-A676-BE0449CF3AFC}"/>
              </a:ext>
            </a:extLst>
          </p:cNvPr>
          <p:cNvSpPr>
            <a:spLocks noGrp="1"/>
          </p:cNvSpPr>
          <p:nvPr>
            <p:ph type="sldNum" sz="quarter" idx="4"/>
          </p:nvPr>
        </p:nvSpPr>
        <p:spPr>
          <a:xfrm>
            <a:off x="9219616" y="6443089"/>
            <a:ext cx="2743200" cy="365125"/>
          </a:xfrm>
        </p:spPr>
        <p:txBody>
          <a:bodyPr/>
          <a:lstStyle/>
          <a:p>
            <a:r>
              <a:rPr lang="en-US" dirty="0"/>
              <a:t>Application Layer: 2-</a:t>
            </a:r>
            <a:fld id="{C4204591-24BD-A542-B9D5-F8D8A88D2FEE}" type="slidenum">
              <a:rPr lang="en-US" smtClean="0"/>
              <a:pPr/>
              <a:t>99</a:t>
            </a:fld>
            <a:endParaRPr lang="en-US" dirty="0"/>
          </a:p>
        </p:txBody>
      </p:sp>
    </p:spTree>
    <p:extLst>
      <p:ext uri="{BB962C8B-B14F-4D97-AF65-F5344CB8AC3E}">
        <p14:creationId xmlns:p14="http://schemas.microsoft.com/office/powerpoint/2010/main" val="2059501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42"/>
                                        </p:tgtEl>
                                        <p:attrNameLst>
                                          <p:attrName>style.visibility</p:attrName>
                                        </p:attrNameLst>
                                      </p:cBhvr>
                                      <p:to>
                                        <p:strVal val="visible"/>
                                      </p:to>
                                    </p:set>
                                    <p:animEffect transition="in" filter="dissolve">
                                      <p:cBhvr>
                                        <p:cTn id="7" dur="500"/>
                                        <p:tgtEl>
                                          <p:spTgt spid="24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71"/>
                                        </p:tgtEl>
                                        <p:attrNameLst>
                                          <p:attrName>style.visibility</p:attrName>
                                        </p:attrNameLst>
                                      </p:cBhvr>
                                      <p:to>
                                        <p:strVal val="visible"/>
                                      </p:to>
                                    </p:set>
                                    <p:animEffect transition="in" filter="dissolve">
                                      <p:cBhvr>
                                        <p:cTn id="12" dur="500"/>
                                        <p:tgtEl>
                                          <p:spTgt spid="47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18"/>
                                        </p:tgtEl>
                                        <p:attrNameLst>
                                          <p:attrName>style.visibility</p:attrName>
                                        </p:attrNameLst>
                                      </p:cBhvr>
                                      <p:to>
                                        <p:strVal val="visible"/>
                                      </p:to>
                                    </p:set>
                                    <p:animEffect transition="in" filter="dissolve">
                                      <p:cBhvr>
                                        <p:cTn id="17" dur="500"/>
                                        <p:tgtEl>
                                          <p:spTgt spid="518"/>
                                        </p:tgtEl>
                                      </p:cBhvr>
                                    </p:animEffect>
                                  </p:childTnLst>
                                </p:cTn>
                              </p:par>
                            </p:childTnLst>
                          </p:cTn>
                        </p:par>
                        <p:par>
                          <p:cTn id="18" fill="hold">
                            <p:stCondLst>
                              <p:cond delay="500"/>
                            </p:stCondLst>
                            <p:childTnLst>
                              <p:par>
                                <p:cTn id="19" presetID="9" presetClass="entr" presetSubtype="0" fill="hold" grpId="0" nodeType="afterEffect">
                                  <p:stCondLst>
                                    <p:cond delay="0"/>
                                  </p:stCondLst>
                                  <p:childTnLst>
                                    <p:set>
                                      <p:cBhvr>
                                        <p:cTn id="20" dur="1" fill="hold">
                                          <p:stCondLst>
                                            <p:cond delay="0"/>
                                          </p:stCondLst>
                                        </p:cTn>
                                        <p:tgtEl>
                                          <p:spTgt spid="521">
                                            <p:txEl>
                                              <p:pRg st="0" end="0"/>
                                            </p:txEl>
                                          </p:spTgt>
                                        </p:tgtEl>
                                        <p:attrNameLst>
                                          <p:attrName>style.visibility</p:attrName>
                                        </p:attrNameLst>
                                      </p:cBhvr>
                                      <p:to>
                                        <p:strVal val="visible"/>
                                      </p:to>
                                    </p:set>
                                    <p:animEffect transition="in" filter="dissolve">
                                      <p:cBhvr>
                                        <p:cTn id="21" dur="500"/>
                                        <p:tgtEl>
                                          <p:spTgt spid="5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1" grpId="0" build="p" autoUpdateAnimBg="0" advAuto="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17404</TotalTime>
  <Words>10088</Words>
  <Application>Microsoft Office PowerPoint</Application>
  <PresentationFormat>Widescreen</PresentationFormat>
  <Paragraphs>2300</Paragraphs>
  <Slides>120</Slides>
  <Notes>119</Notes>
  <HiddenSlides>0</HiddenSlides>
  <MMClips>0</MMClips>
  <ScaleCrop>false</ScaleCrop>
  <HeadingPairs>
    <vt:vector size="8" baseType="variant">
      <vt:variant>
        <vt:lpstr>Fonts Used</vt:lpstr>
      </vt:variant>
      <vt:variant>
        <vt:i4>16</vt:i4>
      </vt:variant>
      <vt:variant>
        <vt:lpstr>Theme</vt:lpstr>
      </vt:variant>
      <vt:variant>
        <vt:i4>3</vt:i4>
      </vt:variant>
      <vt:variant>
        <vt:lpstr>Embedded OLE Servers</vt:lpstr>
      </vt:variant>
      <vt:variant>
        <vt:i4>1</vt:i4>
      </vt:variant>
      <vt:variant>
        <vt:lpstr>Slide Titles</vt:lpstr>
      </vt:variant>
      <vt:variant>
        <vt:i4>120</vt:i4>
      </vt:variant>
    </vt:vector>
  </HeadingPairs>
  <TitlesOfParts>
    <vt:vector size="140" baseType="lpstr">
      <vt:lpstr>ＭＳ Ｐゴシック</vt:lpstr>
      <vt:lpstr>ＭＳ Ｐゴシック</vt:lpstr>
      <vt:lpstr>Arial</vt:lpstr>
      <vt:lpstr>Arial Narrow</vt:lpstr>
      <vt:lpstr>Calibri</vt:lpstr>
      <vt:lpstr>Calibri Light</vt:lpstr>
      <vt:lpstr>Cambria Math</vt:lpstr>
      <vt:lpstr>Comic Sans MS</vt:lpstr>
      <vt:lpstr>Courier</vt:lpstr>
      <vt:lpstr>Courier New</vt:lpstr>
      <vt:lpstr>Gill Sans MT</vt:lpstr>
      <vt:lpstr>Symbol</vt:lpstr>
      <vt:lpstr>Tahoma</vt:lpstr>
      <vt:lpstr>Times New Roman</vt:lpstr>
      <vt:lpstr>Wingdings</vt:lpstr>
      <vt:lpstr>ZapfDingbats</vt:lpstr>
      <vt:lpstr>Office Theme</vt:lpstr>
      <vt:lpstr>1_Office Theme</vt:lpstr>
      <vt:lpstr>2_Office Theme</vt:lpstr>
      <vt:lpstr>Chart</vt:lpstr>
      <vt:lpstr>PowerPoint Presentation</vt:lpstr>
      <vt:lpstr>Application layer: overview</vt:lpstr>
      <vt:lpstr>Application layer: overview</vt:lpstr>
      <vt:lpstr>Some network apps</vt:lpstr>
      <vt:lpstr>Creating a network app</vt:lpstr>
      <vt:lpstr>Client-server paradigm</vt:lpstr>
      <vt:lpstr>Peer-peer architecture</vt:lpstr>
      <vt:lpstr>Processes communicating</vt:lpstr>
      <vt:lpstr>Sockets</vt:lpstr>
      <vt:lpstr>Addressing processes</vt:lpstr>
      <vt:lpstr>An application-layer protocol defines:</vt:lpstr>
      <vt:lpstr>What transport service does an app need?</vt:lpstr>
      <vt:lpstr>Transport service requirements: common apps</vt:lpstr>
      <vt:lpstr>Internet transport protocols services</vt:lpstr>
      <vt:lpstr>Internet applications, and transport protocols</vt:lpstr>
      <vt:lpstr>Securing TCP</vt:lpstr>
      <vt:lpstr>Application layer: overview</vt:lpstr>
      <vt:lpstr>Web and HTTP</vt:lpstr>
      <vt:lpstr>HTTP overview</vt:lpstr>
      <vt:lpstr>HTTP overview (continued)</vt:lpstr>
      <vt:lpstr>HTTP connections: two types</vt:lpstr>
      <vt:lpstr>Non-persistent HTTP: example</vt:lpstr>
      <vt:lpstr>Non-persistent HTTP: example (cont.)</vt:lpstr>
      <vt:lpstr>Non-persistent HTTP: response time</vt:lpstr>
      <vt:lpstr>Persistent HTTP (HTTP 1.1)</vt:lpstr>
      <vt:lpstr>Sample problem </vt:lpstr>
      <vt:lpstr>HTTP request message</vt:lpstr>
      <vt:lpstr>HTTP request message: general format</vt:lpstr>
      <vt:lpstr>Other HTTP request messages</vt:lpstr>
      <vt:lpstr>HTTP response message</vt:lpstr>
      <vt:lpstr>HTTP response status codes</vt:lpstr>
      <vt:lpstr>Trying out HTTP (client side) for yourself</vt:lpstr>
      <vt:lpstr>Maintaining user/server state: cookies</vt:lpstr>
      <vt:lpstr>Maintaining user/server state: cookies</vt:lpstr>
      <vt:lpstr>Maintaining user/server state: cookies</vt:lpstr>
      <vt:lpstr>HTTP cookies: comments</vt:lpstr>
      <vt:lpstr>PowerPoint Presentation</vt:lpstr>
      <vt:lpstr>PowerPoint Presentation</vt:lpstr>
      <vt:lpstr>PowerPoint Presentation</vt:lpstr>
      <vt:lpstr>PowerPoint Presentation</vt:lpstr>
      <vt:lpstr>PowerPoint Presentation</vt:lpstr>
      <vt:lpstr>PowerPoint Presentation</vt:lpstr>
      <vt:lpstr>Web caches</vt:lpstr>
      <vt:lpstr>Web caches (aka proxy servers)</vt:lpstr>
      <vt:lpstr>Caching example</vt:lpstr>
      <vt:lpstr>Option 1: buy a faster access link</vt:lpstr>
      <vt:lpstr>Option 2: install a web cache</vt:lpstr>
      <vt:lpstr>Calculating LAN Utilization and Access Link Utilization</vt:lpstr>
      <vt:lpstr>Calculating access link utilization, end-end delay with cache:</vt:lpstr>
      <vt:lpstr>Browser caching: Conditional GET</vt:lpstr>
      <vt:lpstr>HTTP/2</vt:lpstr>
      <vt:lpstr>HTTP/2</vt:lpstr>
      <vt:lpstr>HTTP/2: mitigating HOL blocking</vt:lpstr>
      <vt:lpstr>HTTP/2: mitigating HOL blocking</vt:lpstr>
      <vt:lpstr>HTTP/2 to HTTP/3</vt:lpstr>
      <vt:lpstr>Application layer: overview</vt:lpstr>
      <vt:lpstr>E-mail</vt:lpstr>
      <vt:lpstr>E-mail: mail servers</vt:lpstr>
      <vt:lpstr>SMTP RFC (5321)</vt:lpstr>
      <vt:lpstr>Scenario: Alice sends e-mail to Bob</vt:lpstr>
      <vt:lpstr>Sample SMTP interaction</vt:lpstr>
      <vt:lpstr>SMTP: observations</vt:lpstr>
      <vt:lpstr>Mail message format</vt:lpstr>
      <vt:lpstr>Retrieving email: mail access protocols</vt:lpstr>
      <vt:lpstr>Application Layer: Overview</vt:lpstr>
      <vt:lpstr>DNS: Domain Name System</vt:lpstr>
      <vt:lpstr>DNS: services, structure</vt:lpstr>
      <vt:lpstr>Thinking about the DNS</vt:lpstr>
      <vt:lpstr>DNS: a distributed, hierarchical database</vt:lpstr>
      <vt:lpstr>DNS: root name servers</vt:lpstr>
      <vt:lpstr>DNS: root name servers</vt:lpstr>
      <vt:lpstr>Top-Level Domain, and authoritative servers</vt:lpstr>
      <vt:lpstr>Local DNS name servers</vt:lpstr>
      <vt:lpstr>DNS name resolution: iterated query</vt:lpstr>
      <vt:lpstr>DNS name resolution: recursive query</vt:lpstr>
      <vt:lpstr>Caching DNS Information</vt:lpstr>
      <vt:lpstr>DNS records</vt:lpstr>
      <vt:lpstr>DNS protocol messages</vt:lpstr>
      <vt:lpstr>DNS protocol messages</vt:lpstr>
      <vt:lpstr>Getting your info into the DNS</vt:lpstr>
      <vt:lpstr>DNS security</vt:lpstr>
      <vt:lpstr>Application Layer: Overview</vt:lpstr>
      <vt:lpstr>Peer-to-peer (P2P) architecture</vt:lpstr>
      <vt:lpstr>File distribution: client-server vs P2P</vt:lpstr>
      <vt:lpstr>File distribution time: client-server</vt:lpstr>
      <vt:lpstr>File distribution time: P2P</vt:lpstr>
      <vt:lpstr>Client-server vs. P2P: example</vt:lpstr>
      <vt:lpstr>P2P file distribution: BitTorrent </vt:lpstr>
      <vt:lpstr>P2P file distribution: BitTorrent </vt:lpstr>
      <vt:lpstr>BitTorrent: requesting, sending file chunks</vt:lpstr>
      <vt:lpstr>BitTorrent: tit-for-tat</vt:lpstr>
      <vt:lpstr>Application layer: overview</vt:lpstr>
      <vt:lpstr>Video Streaming and CDNs: context</vt:lpstr>
      <vt:lpstr>Multimedia: video</vt:lpstr>
      <vt:lpstr>Multimedia: video</vt:lpstr>
      <vt:lpstr>Streaming stored video</vt:lpstr>
      <vt:lpstr>Streaming stored video</vt:lpstr>
      <vt:lpstr>Streaming stored video: challenges</vt:lpstr>
      <vt:lpstr>Streaming stored video: playout buffering</vt:lpstr>
      <vt:lpstr>Streaming multimedia: DASH</vt:lpstr>
      <vt:lpstr>Streaming multimedia: DASH</vt:lpstr>
      <vt:lpstr>Content distribution networks (CDNs)</vt:lpstr>
      <vt:lpstr>Content distribution networks (CDNs)</vt:lpstr>
      <vt:lpstr>Content distribution networks (CDNs)</vt:lpstr>
      <vt:lpstr>Content distribution networks (CDNs)</vt:lpstr>
      <vt:lpstr>CDN content access: a closer look</vt:lpstr>
      <vt:lpstr>Case study: Netflix</vt:lpstr>
      <vt:lpstr>Application Layer: Overview</vt:lpstr>
      <vt:lpstr>Socket programming </vt:lpstr>
      <vt:lpstr>Socket programming </vt:lpstr>
      <vt:lpstr>Socket programming with UDP </vt:lpstr>
      <vt:lpstr>Client/server socket interaction: UDP</vt:lpstr>
      <vt:lpstr>Example app: UDP client</vt:lpstr>
      <vt:lpstr>Example app: UDP server</vt:lpstr>
      <vt:lpstr>Socket programming with TCP</vt:lpstr>
      <vt:lpstr>Client/server socket interaction: TCP</vt:lpstr>
      <vt:lpstr>Example app: TCP client</vt:lpstr>
      <vt:lpstr>Example app: TCP server</vt:lpstr>
      <vt:lpstr>Chapter 2: Summary</vt:lpstr>
      <vt:lpstr>Chapter 2: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Kurose</dc:creator>
  <cp:lastModifiedBy>Shoaib</cp:lastModifiedBy>
  <cp:revision>332</cp:revision>
  <dcterms:created xsi:type="dcterms:W3CDTF">2020-01-18T07:24:59Z</dcterms:created>
  <dcterms:modified xsi:type="dcterms:W3CDTF">2023-06-01T08:18:49Z</dcterms:modified>
</cp:coreProperties>
</file>